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7" r:id="rId4"/>
    <p:sldId id="268" r:id="rId5"/>
    <p:sldId id="269" r:id="rId6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62" autoAdjust="0"/>
  </p:normalViewPr>
  <p:slideViewPr>
    <p:cSldViewPr snapToObjects="1"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0413"/>
            <a:ext cx="4979987" cy="373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0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5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4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9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CRUD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7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>
              <a:defRPr sz="2800" b="0">
                <a:latin typeface="Arial" pitchFamily="34" charset="0"/>
                <a:cs typeface="Arial" pitchFamily="34" charset="0"/>
              </a:defRPr>
            </a:lvl3pPr>
            <a:lvl4pPr>
              <a:defRPr sz="2800" b="0">
                <a:latin typeface="Arial" pitchFamily="34" charset="0"/>
                <a:cs typeface="Arial" pitchFamily="34" charset="0"/>
              </a:defRPr>
            </a:lvl4pPr>
            <a:lvl5pPr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3</a:t>
            </a:r>
            <a:br>
              <a:rPr lang="fr-FR" dirty="0"/>
            </a:br>
            <a:r>
              <a:rPr lang="fr-FR" dirty="0"/>
              <a:t>Modélisation physique relationnelle des données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Modèle physique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fr-FR" dirty="0"/>
              <a:t>Dans un SGBD relationnel, la structure (« physique ») des tables et des contraintes peut être générée par des commandes du langage SQL.</a:t>
            </a:r>
          </a:p>
          <a:p>
            <a:pPr algn="just"/>
            <a:endParaRPr lang="fr-FR" dirty="0"/>
          </a:p>
          <a:p>
            <a:pPr algn="just"/>
            <a:r>
              <a:rPr lang="fr-FR" b="1" dirty="0"/>
              <a:t>Modèle physique (relationnel)</a:t>
            </a:r>
          </a:p>
          <a:p>
            <a:pPr algn="just"/>
            <a:r>
              <a:rPr lang="fr-FR" b="1" dirty="0"/>
              <a:t>= Ensemble des commandes SQL de création des tables</a:t>
            </a:r>
          </a:p>
        </p:txBody>
      </p:sp>
    </p:spTree>
    <p:extLst>
      <p:ext uri="{BB962C8B-B14F-4D97-AF65-F5344CB8AC3E}">
        <p14:creationId xmlns:p14="http://schemas.microsoft.com/office/powerpoint/2010/main" val="34061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Langage 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47665"/>
          </a:xfrm>
        </p:spPr>
        <p:txBody>
          <a:bodyPr/>
          <a:lstStyle/>
          <a:p>
            <a:pPr marL="0" lvl="0" indent="0" algn="just"/>
            <a:r>
              <a:rPr lang="fr-FR" b="1" dirty="0"/>
              <a:t>SQL</a:t>
            </a:r>
            <a:r>
              <a:rPr lang="fr-FR" dirty="0"/>
              <a:t> : </a:t>
            </a:r>
            <a:r>
              <a:rPr lang="fr-FR" b="1" i="1" dirty="0" err="1"/>
              <a:t>S</a:t>
            </a:r>
            <a:r>
              <a:rPr lang="fr-FR" i="1" dirty="0" err="1"/>
              <a:t>tructured</a:t>
            </a:r>
            <a:r>
              <a:rPr lang="fr-FR" i="1" dirty="0"/>
              <a:t> </a:t>
            </a:r>
            <a:r>
              <a:rPr lang="fr-FR" b="1" i="1" dirty="0" err="1"/>
              <a:t>Q</a:t>
            </a:r>
            <a:r>
              <a:rPr lang="fr-FR" i="1" dirty="0" err="1"/>
              <a:t>uery</a:t>
            </a:r>
            <a:r>
              <a:rPr lang="fr-FR" i="1" dirty="0"/>
              <a:t> </a:t>
            </a:r>
            <a:r>
              <a:rPr lang="fr-FR" b="1" i="1" dirty="0" err="1"/>
              <a:t>L</a:t>
            </a:r>
            <a:r>
              <a:rPr lang="fr-FR" i="1" dirty="0" err="1"/>
              <a:t>anguage</a:t>
            </a:r>
            <a:endParaRPr lang="fr-FR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Langage par commandes (</a:t>
            </a:r>
            <a:r>
              <a:rPr lang="fr-FR" b="1" dirty="0"/>
              <a:t>requêtes</a:t>
            </a:r>
            <a:r>
              <a:rPr lang="fr-FR" dirty="0"/>
              <a:t>) utilisé</a:t>
            </a:r>
          </a:p>
          <a:p>
            <a:pPr marL="857250" lvl="1" indent="-457200" algn="just"/>
            <a:r>
              <a:rPr lang="fr-FR" dirty="0"/>
              <a:t>Soit directement sur un SGBD</a:t>
            </a:r>
          </a:p>
          <a:p>
            <a:pPr marL="857250" lvl="1" indent="-457200" algn="just"/>
            <a:r>
              <a:rPr lang="fr-FR" dirty="0"/>
              <a:t>Soit via un langage de programmation (généralement langage serveur)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Script SQL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/>
              <a:t>Norme « SQL:2008 »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4365104"/>
            <a:ext cx="8229600" cy="12961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commande1 </a:t>
            </a:r>
            <a:r>
              <a:rPr lang="fr-FR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Font typeface="Arial" pitchFamily="34" charset="0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commande2 </a:t>
            </a:r>
            <a:r>
              <a:rPr lang="fr-FR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Font typeface="Arial" pitchFamily="34" charset="0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46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Concepts du langage SQL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b="1" dirty="0"/>
              <a:t>Requête</a:t>
            </a:r>
            <a:r>
              <a:rPr lang="fr-FR" dirty="0"/>
              <a:t> : interrogation ou action structurée sur la BD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b="1" dirty="0"/>
              <a:t>Clause</a:t>
            </a:r>
            <a:r>
              <a:rPr lang="fr-FR" dirty="0"/>
              <a:t> : partie d’une requête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b="1" dirty="0"/>
              <a:t>Table-résultat</a:t>
            </a:r>
            <a:r>
              <a:rPr lang="fr-FR" dirty="0"/>
              <a:t> : table obtenue par l’exécution d’une requête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dirty="0"/>
              <a:t> : non encore connu ≠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/>
              <a:t> ≠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Domaines du langage 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b="1" dirty="0"/>
              <a:t>Langage de définition de données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/>
              <a:t>Langage de manipulation de données</a:t>
            </a:r>
          </a:p>
          <a:p>
            <a:pPr marL="857250" lvl="1" indent="-457200" algn="just"/>
            <a:r>
              <a:rPr lang="fr-FR" dirty="0"/>
              <a:t>dont interrogation de données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Langage de contrôle des données et  des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18737209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11470</TotalTime>
  <Words>167</Words>
  <Application>Microsoft Office PowerPoint</Application>
  <PresentationFormat>Affichage à l'écran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3 Modélisation physique relationnelle des données</vt:lpstr>
      <vt:lpstr>1. Modèle physique</vt:lpstr>
      <vt:lpstr>2. Langage SQL</vt:lpstr>
      <vt:lpstr>3. Concepts du langage SQL</vt:lpstr>
      <vt:lpstr>4. Domaines du langage SQL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303</cp:revision>
  <cp:lastPrinted>2020-03-02T12:16:12Z</cp:lastPrinted>
  <dcterms:created xsi:type="dcterms:W3CDTF">2003-12-09T13:59:38Z</dcterms:created>
  <dcterms:modified xsi:type="dcterms:W3CDTF">2021-03-07T22:30:38Z</dcterms:modified>
</cp:coreProperties>
</file>