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0" r:id="rId2"/>
    <p:sldId id="261" r:id="rId3"/>
    <p:sldId id="263" r:id="rId4"/>
    <p:sldId id="262" r:id="rId5"/>
  </p:sldIdLst>
  <p:sldSz cx="9144000" cy="6858000" type="screen4x3"/>
  <p:notesSz cx="6799263" cy="99298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669900"/>
    <a:srgbClr val="006600"/>
    <a:srgbClr val="DDDDDD"/>
    <a:srgbClr val="B2B2B2"/>
    <a:srgbClr val="FF3399"/>
    <a:srgbClr val="0000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53" autoAdjust="0"/>
  </p:normalViewPr>
  <p:slideViewPr>
    <p:cSldViewPr snapToObjects="1">
      <p:cViewPr varScale="1">
        <p:scale>
          <a:sx n="76" d="100"/>
          <a:sy n="76" d="100"/>
        </p:scale>
        <p:origin x="9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1536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46" cy="46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2" tIns="46086" rIns="92172" bIns="4608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3617" y="0"/>
            <a:ext cx="2945646" cy="46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2" tIns="46086" rIns="92172" bIns="4608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707"/>
            <a:ext cx="2945646" cy="46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2" tIns="46086" rIns="92172" bIns="4608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3617" y="9440707"/>
            <a:ext cx="2945646" cy="46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2" tIns="46086" rIns="92172" bIns="4608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F031E6-27C4-48CC-A33A-8B2915359EDD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5589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120" cy="53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2" tIns="46086" rIns="92172" bIns="4608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368" y="0"/>
            <a:ext cx="2952120" cy="53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2" tIns="46086" rIns="92172" bIns="4608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62000"/>
            <a:ext cx="4979987" cy="3735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2248" y="4725911"/>
            <a:ext cx="4971991" cy="449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2" tIns="46086" rIns="92172" bIns="460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1822"/>
            <a:ext cx="2952120" cy="457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2" tIns="46086" rIns="92172" bIns="4608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368" y="9451822"/>
            <a:ext cx="2952120" cy="457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2" tIns="46086" rIns="92172" bIns="4608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8B8B0C-F2EE-4EA8-A14E-F6218EA1B392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0927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Sigles_auto-r%C3%A9f%C3%A9rentiel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fr-FR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Sigles auto-référentiels"/>
              </a:rPr>
              <a:t>sigle auto-référentiel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r>
              <a:rPr lang="fr-FR" dirty="0" err="1"/>
              <a:t>Personal</a:t>
            </a:r>
            <a:r>
              <a:rPr lang="fr-FR" dirty="0"/>
              <a:t> Home Page Tools 1994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642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642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fr-FR" dirty="0"/>
              <a:t>Module</a:t>
            </a:r>
            <a:br>
              <a:rPr lang="fr-FR" dirty="0"/>
            </a:br>
            <a:r>
              <a:rPr lang="fr-FR" dirty="0"/>
              <a:t>INFRASTRUCTURE DES RÉSEAUX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2743200" y="6369050"/>
            <a:ext cx="525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fr-FR" sz="1600" b="1">
                <a:solidFill>
                  <a:schemeClr val="bg1"/>
                </a:solidFill>
                <a:latin typeface="Verdana" pitchFamily="34" charset="0"/>
              </a:rPr>
              <a:t>Université Paul Sabatier - Toulouse 3</a:t>
            </a:r>
            <a:endParaRPr lang="fr-FR" sz="160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1676400" y="228600"/>
            <a:ext cx="7239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>
                <a:latin typeface="Tahoma" pitchFamily="34" charset="0"/>
              </a:rPr>
              <a:t>Accueil des nouveaux personnels – Promotion 2007</a:t>
            </a:r>
            <a:r>
              <a:rPr lang="fr-FR" sz="1600" b="1">
                <a:latin typeface="Verdana" pitchFamily="34" charset="0"/>
              </a:rPr>
              <a:t>    </a:t>
            </a:r>
            <a:endParaRPr lang="fr-FR" b="1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0" y="6521450"/>
            <a:ext cx="7239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900" i="1">
                <a:latin typeface="Tahoma" pitchFamily="34" charset="0"/>
              </a:rPr>
              <a:t>IUT A – Service Direction – 19 août 2004</a:t>
            </a:r>
            <a:r>
              <a:rPr lang="fr-FR" sz="1600" b="1">
                <a:latin typeface="Verdana" pitchFamily="34" charset="0"/>
              </a:rPr>
              <a:t>   </a:t>
            </a:r>
            <a:endParaRPr lang="fr-FR" b="1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8788400" y="6629400"/>
            <a:ext cx="403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fld id="{F758CB98-F732-4ABE-B2DA-E19EA1AE4EF5}" type="slidenum">
              <a:rPr lang="fr-FR" sz="900">
                <a:latin typeface="Tahoma" pitchFamily="34" charset="0"/>
              </a:rPr>
              <a:pPr/>
              <a:t>‹N°›</a:t>
            </a:fld>
            <a:endParaRPr lang="fr-FR" sz="900">
              <a:latin typeface="Tahoma" pitchFamily="34" charset="0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gray">
          <a:xfrm>
            <a:off x="0" y="0"/>
            <a:ext cx="9144000" cy="609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800" b="1">
                <a:latin typeface="Arial Unicode MS" pitchFamily="34" charset="-128"/>
              </a:rPr>
              <a:t>                          </a:t>
            </a: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0" y="6369050"/>
            <a:ext cx="9144000" cy="488950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053" name="Picture 29" descr="2010-LOGO UPS"/>
          <p:cNvPicPr>
            <a:picLocks noChangeAspect="1" noChangeArrowheads="1"/>
          </p:cNvPicPr>
          <p:nvPr/>
        </p:nvPicPr>
        <p:blipFill>
          <a:blip r:embed="rId13" cstate="print"/>
          <a:srcRect t="27559" b="35432"/>
          <a:stretch>
            <a:fillRect/>
          </a:stretch>
        </p:blipFill>
        <p:spPr bwMode="auto">
          <a:xfrm>
            <a:off x="7524750" y="6115050"/>
            <a:ext cx="1390650" cy="514350"/>
          </a:xfrm>
          <a:prstGeom prst="rect">
            <a:avLst/>
          </a:prstGeom>
          <a:noFill/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295843"/>
            <a:ext cx="1446213" cy="8999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Chapitre 1</a:t>
            </a:r>
            <a:b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Présentation du langage PHP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82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819591"/>
          </a:xfrm>
        </p:spPr>
        <p:txBody>
          <a:bodyPr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1. Caractéristiques de PHP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54186"/>
            <a:ext cx="8229600" cy="3707062"/>
          </a:xfrm>
        </p:spPr>
        <p:txBody>
          <a:bodyPr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PHP </a:t>
            </a:r>
            <a:r>
              <a:rPr lang="fr-FR" b="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fr-FR" b="0" dirty="0">
                <a:latin typeface="Arial" panose="020B0604020202020204" pitchFamily="34" charset="0"/>
                <a:cs typeface="Arial" panose="020B0604020202020204" pitchFamily="34" charset="0"/>
              </a:rPr>
              <a:t>HP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fr-FR" b="0" dirty="0" err="1">
                <a:latin typeface="Arial" panose="020B0604020202020204" pitchFamily="34" charset="0"/>
                <a:cs typeface="Arial" panose="020B0604020202020204" pitchFamily="34" charset="0"/>
              </a:rPr>
              <a:t>ypertext</a:t>
            </a:r>
            <a:r>
              <a:rPr lang="fr-FR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fr-FR" b="0" dirty="0" err="1">
                <a:latin typeface="Arial" panose="020B0604020202020204" pitchFamily="34" charset="0"/>
                <a:cs typeface="Arial" panose="020B0604020202020204" pitchFamily="34" charset="0"/>
              </a:rPr>
              <a:t>reprocessor</a:t>
            </a:r>
            <a:endParaRPr lang="fr-FR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b="0" dirty="0">
                <a:latin typeface="Arial" panose="020B0604020202020204" pitchFamily="34" charset="0"/>
                <a:cs typeface="Arial" panose="020B0604020202020204" pitchFamily="34" charset="0"/>
              </a:rPr>
              <a:t>Langage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serveur</a:t>
            </a:r>
          </a:p>
          <a:p>
            <a:r>
              <a:rPr lang="fr-FR" b="0" dirty="0">
                <a:latin typeface="Arial" panose="020B0604020202020204" pitchFamily="34" charset="0"/>
                <a:cs typeface="Arial" panose="020B0604020202020204" pitchFamily="34" charset="0"/>
              </a:rPr>
              <a:t>Langage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interprété</a:t>
            </a:r>
          </a:p>
          <a:p>
            <a:r>
              <a:rPr lang="fr-FR" b="0" dirty="0">
                <a:latin typeface="Arial" panose="020B0604020202020204" pitchFamily="34" charset="0"/>
                <a:cs typeface="Arial" panose="020B0604020202020204" pitchFamily="34" charset="0"/>
              </a:rPr>
              <a:t>Non balisé</a:t>
            </a:r>
          </a:p>
          <a:p>
            <a:r>
              <a:rPr lang="fr-FR" b="0" dirty="0">
                <a:latin typeface="Arial" panose="020B0604020202020204" pitchFamily="34" charset="0"/>
                <a:cs typeface="Arial" panose="020B0604020202020204" pitchFamily="34" charset="0"/>
              </a:rPr>
              <a:t>Non typé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Procédural</a:t>
            </a:r>
            <a:r>
              <a:rPr lang="fr-FR" b="0" dirty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Objet</a:t>
            </a:r>
          </a:p>
        </p:txBody>
      </p:sp>
      <p:sp>
        <p:nvSpPr>
          <p:cNvPr id="4" name="AutoShape 2" descr="Résultat de recherche d'images pour &quot;logo php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Résultat de recherche d'images pour &quot;logo php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6" descr="Résultat de recherche d'images pour &quot;logo php&quot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2" name="Picture 8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155" y="881089"/>
            <a:ext cx="1560867" cy="107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310" y="1007842"/>
            <a:ext cx="1547664" cy="81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92EF7FB-3801-449B-8662-58AB3E2EF7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9588" y="2460449"/>
            <a:ext cx="2070632" cy="154003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D9837A5-B082-4E59-8393-99B7A1A399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6150" y="4019592"/>
            <a:ext cx="2864070" cy="135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0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2A0FA5-2914-41AC-8661-DA6B6FDD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2. Schéma d’architecture logicielle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5BE59B5-C6A7-4636-BAA6-686D22C6C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16" y="1196752"/>
            <a:ext cx="6706367" cy="495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18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3. Rôles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2"/>
            <a:ext cx="8291264" cy="5661248"/>
          </a:xfrm>
        </p:spPr>
        <p:txBody>
          <a:bodyPr/>
          <a:lstStyle/>
          <a:p>
            <a:r>
              <a:rPr lang="fr-FR" b="0" dirty="0">
                <a:latin typeface="Arial" panose="020B0604020202020204" pitchFamily="34" charset="0"/>
                <a:cs typeface="Arial" panose="020B0604020202020204" pitchFamily="34" charset="0"/>
              </a:rPr>
              <a:t>Traitements (Algos)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Calculs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Vérification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800" b="1" dirty="0">
                <a:latin typeface="Arial" panose="020B0604020202020204" pitchFamily="34" charset="0"/>
                <a:cs typeface="Arial" panose="020B0604020202020204" pitchFamily="34" charset="0"/>
              </a:rPr>
              <a:t>Formulaires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800" b="1" dirty="0">
                <a:latin typeface="Arial" panose="020B0604020202020204" pitchFamily="34" charset="0"/>
                <a:cs typeface="Arial" panose="020B0604020202020204" pitchFamily="34" charset="0"/>
              </a:rPr>
              <a:t>CMS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Sauvegarde temporaire de données (Session)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Base de données → Sites dynamiques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Exécution de requêtes SQL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Exploitation des résultats provenant de BD</a:t>
            </a:r>
          </a:p>
        </p:txBody>
      </p:sp>
      <p:sp>
        <p:nvSpPr>
          <p:cNvPr id="4" name="AutoShape 2" descr="Résultat de recherche d'images pour &quot;logo php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Résultat de recherche d'images pour &quot;logo php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6" descr="Résultat de recherche d'images pour &quot;logo php&quot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295031"/>
      </p:ext>
    </p:extLst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7467</TotalTime>
  <Words>79</Words>
  <Application>Microsoft Office PowerPoint</Application>
  <PresentationFormat>Affichage à l'écran (4:3)</PresentationFormat>
  <Paragraphs>25</Paragraphs>
  <Slides>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Arial Unicode MS</vt:lpstr>
      <vt:lpstr>Tahoma</vt:lpstr>
      <vt:lpstr>Times New Roman</vt:lpstr>
      <vt:lpstr>Verdana</vt:lpstr>
      <vt:lpstr>Modèle par défaut</vt:lpstr>
      <vt:lpstr>Chapitre 1 Présentation du langage PHP</vt:lpstr>
      <vt:lpstr>1. Caractéristiques de PHP</vt:lpstr>
      <vt:lpstr>2. Schéma d’architecture logicielle</vt:lpstr>
      <vt:lpstr>3. Rôles</vt:lpstr>
    </vt:vector>
  </TitlesOfParts>
  <Company>ups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Aucun titre de diapositive</dc:title>
  <dc:creator>Sylvain Barreau</dc:creator>
  <cp:lastModifiedBy>Julien Lay</cp:lastModifiedBy>
  <cp:revision>136</cp:revision>
  <cp:lastPrinted>2017-01-12T08:48:06Z</cp:lastPrinted>
  <dcterms:created xsi:type="dcterms:W3CDTF">2003-12-09T13:59:38Z</dcterms:created>
  <dcterms:modified xsi:type="dcterms:W3CDTF">2021-03-08T10:09:02Z</dcterms:modified>
</cp:coreProperties>
</file>