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77" autoAdjust="0"/>
  </p:normalViewPr>
  <p:slideViewPr>
    <p:cSldViewPr snapToObjects="1"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7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7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09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74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2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9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68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2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2</a:t>
            </a:r>
            <a:br>
              <a:rPr lang="fr-FR" dirty="0"/>
            </a:br>
            <a:r>
              <a:rPr lang="fr-FR" dirty="0"/>
              <a:t>Structures algorithmiques PHP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920880" cy="868958"/>
          </a:xfrm>
        </p:spPr>
        <p:txBody>
          <a:bodyPr/>
          <a:lstStyle/>
          <a:p>
            <a:r>
              <a:rPr lang="fr-FR" dirty="0"/>
              <a:t>1. Structure générale d’un programme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4929411"/>
          </a:xfrm>
        </p:spPr>
        <p:txBody>
          <a:bodyPr/>
          <a:lstStyle/>
          <a:p>
            <a:pPr marL="0" indent="0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toute la ligne est en commentaire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/* depuis ici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ce sont des commentaires privés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jusqu’à ici */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/** commentaires pour documentation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0" indent="0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&gt;Quand le langage PHP est associé au langage HTML, le programme PHP peut être découpé en plusieurs parties délimitées.&lt;/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2844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920880" cy="868958"/>
          </a:xfrm>
        </p:spPr>
        <p:txBody>
          <a:bodyPr/>
          <a:lstStyle/>
          <a:p>
            <a:r>
              <a:rPr lang="fr-FR" dirty="0"/>
              <a:t>2.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/>
          <a:lstStyle/>
          <a:p>
            <a:pPr algn="just"/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fr-FR" sz="2400" i="1" u="sng" dirty="0"/>
              <a:t>Convention de développement</a:t>
            </a:r>
            <a:endParaRPr lang="fr-FR" sz="2400" dirty="0"/>
          </a:p>
          <a:p>
            <a:pPr algn="just"/>
            <a:r>
              <a:rPr lang="fr-FR" sz="2400" i="1" dirty="0"/>
              <a:t>Ne peuvent contenir que des caractères alphanumériques. Nombres déconseillés. Notation Camel.</a:t>
            </a:r>
          </a:p>
          <a:p>
            <a:pPr algn="just"/>
            <a:r>
              <a:rPr lang="fr-FR" sz="2400" u="sng" dirty="0"/>
              <a:t>Affectation</a:t>
            </a:r>
          </a:p>
          <a:p>
            <a:pPr algn="just"/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//éventuellement valeur calculée</a:t>
            </a:r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175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Séquence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instruction1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instruction2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i="1" dirty="0"/>
          </a:p>
          <a:p>
            <a:r>
              <a:rPr lang="fr-FR" sz="2400" i="1" dirty="0"/>
              <a:t>Exemples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'Bienvenue sur ce site';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requeteBD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$bd-&gt;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requeteSQL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31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fr-FR" dirty="0"/>
              <a:t>4. Alternative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instruction(s) si condition vraie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instruction(s) si condition fausse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2400" dirty="0"/>
              <a:t>Écriture de la condition…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/>
              <a:t>par une condition grâce aux opérateurs suivants :</a:t>
            </a: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==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	&gt;	&lt;=	&gt;=	!=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/>
              <a:t>et éventuellement par combinaison de condition(s) grâce aux opérateurs booléens suivants :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and	or	not</a:t>
            </a:r>
          </a:p>
        </p:txBody>
      </p:sp>
    </p:spTree>
    <p:extLst>
      <p:ext uri="{BB962C8B-B14F-4D97-AF65-F5344CB8AC3E}">
        <p14:creationId xmlns:p14="http://schemas.microsoft.com/office/powerpoint/2010/main" val="345190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Boucles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/>
              <a:t>Boucle « tant que »</a:t>
            </a:r>
          </a:p>
          <a:p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instruction(s) si condition vraie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2400" b="1" dirty="0">
                <a:ea typeface="+mn-ea"/>
              </a:rPr>
              <a:t>Boucle « jusqu’à ce que »</a:t>
            </a: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instruction(s) si condition vraie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2400" b="1" dirty="0">
                <a:ea typeface="+mn-ea"/>
              </a:rPr>
              <a:t>Boucle « pour »</a:t>
            </a: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$compteur=0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$compteur&lt;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valeur_maximale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$compteur=$compteur+1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instruction(s)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08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nbPages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nbPages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 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'Vous êtes sur la page n°';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7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 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1 ) {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'aller à la première page';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361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for($compteur=0; $compteur&lt;$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nbPages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		$compteur=$compteur+1) {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'Lien vers la page n°';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$compteur;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44274453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11211</TotalTime>
  <Words>405</Words>
  <Application>Microsoft Office PowerPoint</Application>
  <PresentationFormat>Affichage à l'écran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2 Structures algorithmiques PHP</vt:lpstr>
      <vt:lpstr>1. Structure générale d’un programme PHP</vt:lpstr>
      <vt:lpstr>2. Variables</vt:lpstr>
      <vt:lpstr>3. Séquence</vt:lpstr>
      <vt:lpstr>4. Alternative</vt:lpstr>
      <vt:lpstr>5. Boucles</vt:lpstr>
      <vt:lpstr>Exemple 1</vt:lpstr>
      <vt:lpstr>Exemple 2</vt:lpstr>
      <vt:lpstr>Exemple 3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 Lay</cp:lastModifiedBy>
  <cp:revision>253</cp:revision>
  <cp:lastPrinted>2017-01-12T08:54:59Z</cp:lastPrinted>
  <dcterms:created xsi:type="dcterms:W3CDTF">2003-12-09T13:59:38Z</dcterms:created>
  <dcterms:modified xsi:type="dcterms:W3CDTF">2021-03-08T10:28:24Z</dcterms:modified>
</cp:coreProperties>
</file>