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q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4" autoAdjust="0"/>
  </p:normalViewPr>
  <p:slideViewPr>
    <p:cSldViewPr snapToObjects="1">
      <p:cViewPr varScale="1">
        <p:scale>
          <a:sx n="99" d="100"/>
          <a:sy n="99" d="100"/>
        </p:scale>
        <p:origin x="13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0"/>
            <a:ext cx="2945646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7"/>
            <a:ext cx="2945646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02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7" y="1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2000"/>
            <a:ext cx="4979987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1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7" y="9451822"/>
            <a:ext cx="2952120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93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5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Couche 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Couche 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SMTP</a:t>
            </a:r>
            <a:r>
              <a:rPr lang="fr-FR" dirty="0" smtClean="0"/>
              <a:t> : 1000car.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2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1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20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21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33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022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0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55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795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8335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72245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55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4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qr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7</a:t>
            </a:r>
            <a:br>
              <a:rPr lang="fr-FR" dirty="0" smtClean="0"/>
            </a:br>
            <a:r>
              <a:rPr lang="fr-FR" dirty="0" smtClean="0"/>
              <a:t>Protocoles de messagerie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smtClean="0"/>
              <a:t>Adresse électronique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smtClean="0"/>
              <a:t>Format d'adresse électronique :</a:t>
            </a:r>
          </a:p>
          <a:p>
            <a:pPr algn="ctr">
              <a:buNone/>
            </a:pPr>
            <a:r>
              <a:rPr lang="fr-FR" dirty="0"/>
              <a:t>u</a:t>
            </a:r>
            <a:r>
              <a:rPr lang="fr-FR" dirty="0" smtClean="0"/>
              <a:t>tilisateur @ nom </a:t>
            </a:r>
            <a:r>
              <a:rPr lang="fr-FR" smtClean="0"/>
              <a:t>de domaine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Protocoles de gestion des mails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None/>
            </a:pPr>
            <a:r>
              <a:rPr lang="fr-FR" b="0" dirty="0" smtClean="0"/>
              <a:t>protocoles de couche 7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SMTP</a:t>
            </a:r>
            <a:r>
              <a:rPr lang="fr-FR" b="0" dirty="0" smtClean="0"/>
              <a:t> </a:t>
            </a:r>
            <a:r>
              <a:rPr lang="fr-FR" b="0" dirty="0" smtClean="0"/>
              <a:t>(port </a:t>
            </a:r>
            <a:r>
              <a:rPr lang="fr-FR" b="0" dirty="0" smtClean="0"/>
              <a:t>TCP 25)</a:t>
            </a:r>
          </a:p>
          <a:p>
            <a:pPr lvl="1"/>
            <a:r>
              <a:rPr lang="fr-FR" i="1" dirty="0" smtClean="0"/>
              <a:t>Simple Mail Transfer Protocol</a:t>
            </a:r>
          </a:p>
          <a:p>
            <a:pPr lvl="1"/>
            <a:r>
              <a:rPr lang="fr-FR" dirty="0" smtClean="0"/>
              <a:t>Dépose un mail</a:t>
            </a:r>
          </a:p>
          <a:p>
            <a:pPr lvl="1"/>
            <a:r>
              <a:rPr lang="fr-FR" dirty="0" smtClean="0"/>
              <a:t>Ne gère pas l'authentification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Protocoles de gestion des mails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 smtClean="0"/>
              <a:t>POP</a:t>
            </a:r>
            <a:r>
              <a:rPr lang="fr-FR" b="0" dirty="0" smtClean="0"/>
              <a:t> </a:t>
            </a:r>
            <a:r>
              <a:rPr lang="fr-FR" b="0" dirty="0" smtClean="0"/>
              <a:t>(port </a:t>
            </a:r>
            <a:r>
              <a:rPr lang="fr-FR" b="0" dirty="0" smtClean="0"/>
              <a:t>TCP 110)</a:t>
            </a:r>
          </a:p>
          <a:p>
            <a:pPr lvl="1"/>
            <a:r>
              <a:rPr lang="fr-FR" i="1" dirty="0" smtClean="0"/>
              <a:t>Post Office Protocol</a:t>
            </a:r>
          </a:p>
          <a:p>
            <a:pPr lvl="1"/>
            <a:r>
              <a:rPr lang="fr-FR" dirty="0" smtClean="0"/>
              <a:t>Récupère les courriers</a:t>
            </a:r>
          </a:p>
          <a:p>
            <a:pPr lvl="1"/>
            <a:r>
              <a:rPr lang="fr-FR" dirty="0" smtClean="0"/>
              <a:t>Nécessite une authentification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IMAP</a:t>
            </a:r>
            <a:r>
              <a:rPr lang="fr-FR" b="0" dirty="0" smtClean="0"/>
              <a:t> </a:t>
            </a:r>
            <a:r>
              <a:rPr lang="fr-FR" b="0" dirty="0" smtClean="0"/>
              <a:t>(port </a:t>
            </a:r>
            <a:r>
              <a:rPr lang="fr-FR" b="0" dirty="0" smtClean="0"/>
              <a:t>TCP 143)</a:t>
            </a:r>
          </a:p>
          <a:p>
            <a:pPr lvl="1"/>
            <a:r>
              <a:rPr lang="fr-FR" i="1" dirty="0" smtClean="0"/>
              <a:t>Internet Message Access Protocol</a:t>
            </a:r>
          </a:p>
          <a:p>
            <a:pPr lvl="1"/>
            <a:r>
              <a:rPr lang="fr-FR" dirty="0" smtClean="0"/>
              <a:t>Gestion directe des courriers sur le serveur (tri...)</a:t>
            </a:r>
          </a:p>
          <a:p>
            <a:pPr lvl="1"/>
            <a:r>
              <a:rPr lang="fr-FR" dirty="0" smtClean="0"/>
              <a:t>Synchronisation de dossiers de stockage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Protocole de présentation des mails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MIME</a:t>
            </a:r>
            <a:r>
              <a:rPr lang="fr-FR" b="0" dirty="0" smtClean="0"/>
              <a:t> (couche 6)</a:t>
            </a:r>
          </a:p>
          <a:p>
            <a:pPr lvl="1"/>
            <a:r>
              <a:rPr lang="fr-FR" i="1" dirty="0" smtClean="0"/>
              <a:t>Multipurpose Internet Mail Extensions</a:t>
            </a:r>
          </a:p>
          <a:p>
            <a:pPr lvl="1"/>
            <a:r>
              <a:rPr lang="fr-FR" dirty="0" smtClean="0"/>
              <a:t>Pièces jointes</a:t>
            </a:r>
          </a:p>
          <a:p>
            <a:pPr lvl="1"/>
            <a:r>
              <a:rPr lang="fr-FR" dirty="0" smtClean="0"/>
              <a:t>Longueur de message illimitée</a:t>
            </a:r>
          </a:p>
          <a:p>
            <a:pPr lvl="1"/>
            <a:r>
              <a:rPr lang="fr-FR" dirty="0" smtClean="0"/>
              <a:t>Jeux de caractères autres qu'ASCII</a:t>
            </a:r>
          </a:p>
          <a:p>
            <a:pPr lvl="1"/>
            <a:r>
              <a:rPr lang="fr-FR" dirty="0" smtClean="0"/>
              <a:t>Texte enrichi (mise en forme, couleurs...)</a:t>
            </a:r>
          </a:p>
          <a:p>
            <a:pPr lvl="1"/>
            <a:endParaRPr lang="fr-FR" dirty="0" smtClean="0"/>
          </a:p>
          <a:p>
            <a:r>
              <a:rPr lang="fr-FR" b="0" dirty="0" smtClean="0"/>
              <a:t>Possible également en </a:t>
            </a:r>
            <a:r>
              <a:rPr lang="fr-FR" dirty="0" smtClean="0"/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697163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Protocole de présentation des mails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0" dirty="0" smtClean="0"/>
              <a:t>Types MIME pour </a:t>
            </a:r>
            <a:r>
              <a:rPr lang="fr-FR" b="0" dirty="0" err="1" smtClean="0"/>
              <a:t>SMTP</a:t>
            </a:r>
            <a:r>
              <a:rPr lang="fr-FR" b="0" dirty="0" smtClean="0"/>
              <a:t> :</a:t>
            </a:r>
          </a:p>
          <a:p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multipart</a:t>
            </a:r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/mixed</a:t>
            </a:r>
          </a:p>
          <a:p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/plain</a:t>
            </a:r>
          </a:p>
          <a:p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/html</a:t>
            </a:r>
          </a:p>
          <a:p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image/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jpeg</a:t>
            </a:r>
            <a:endParaRPr lang="fr-FR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0" dirty="0" smtClean="0"/>
              <a:t>Types MIME étendus (définis par l'IANA)</a:t>
            </a:r>
          </a:p>
          <a:p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application/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pdf</a:t>
            </a:r>
            <a:endParaRPr lang="fr-FR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application/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msword</a:t>
            </a:r>
            <a:endParaRPr lang="fr-FR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audio/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mpeg</a:t>
            </a:r>
            <a:endParaRPr lang="fr-FR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video</a:t>
            </a:r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0" dirty="0" err="1" smtClean="0">
                <a:latin typeface="Courier New" pitchFamily="49" charset="0"/>
                <a:cs typeface="Courier New" pitchFamily="49" charset="0"/>
              </a:rPr>
              <a:t>mpeg</a:t>
            </a:r>
            <a:endParaRPr lang="fr-FR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Protocole de présentation des mails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fin de chapitre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 smtClean="0"/>
              <a:t>Moodle :</a:t>
            </a:r>
          </a:p>
          <a:p>
            <a:pPr marL="0" indent="0" algn="just">
              <a:buNone/>
            </a:pPr>
            <a:r>
              <a:rPr lang="fr-FR" b="0" dirty="0"/>
              <a:t>	</a:t>
            </a:r>
            <a:r>
              <a:rPr lang="fr-FR" b="0" dirty="0" smtClean="0"/>
              <a:t>Réseau S2 &gt; Messagerie &gt; Quizz</a:t>
            </a:r>
          </a:p>
          <a:p>
            <a:pPr marL="0" indent="0" algn="ctr">
              <a:buNone/>
            </a:pPr>
            <a:r>
              <a:rPr lang="fr-FR" sz="3200" b="0" dirty="0" smtClean="0"/>
              <a:t>https</a:t>
            </a:r>
            <a:r>
              <a:rPr lang="fr-FR" sz="3200" b="0" dirty="0"/>
              <a:t>://goo.gl/81rXJX</a:t>
            </a:r>
            <a:endParaRPr lang="fr-FR" sz="36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3257816"/>
            <a:ext cx="2886679" cy="28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202</Words>
  <Application>Microsoft Office PowerPoint</Application>
  <PresentationFormat>Affichage à l'écran (4:3)</PresentationFormat>
  <Paragraphs>60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Courier New</vt:lpstr>
      <vt:lpstr>Tahoma</vt:lpstr>
      <vt:lpstr>Times New Roman</vt:lpstr>
      <vt:lpstr>Verdana</vt:lpstr>
      <vt:lpstr>Modèle par défaut</vt:lpstr>
      <vt:lpstr>1_Modèle par défaut</vt:lpstr>
      <vt:lpstr>Chapitre 7 Protocoles de messagerie</vt:lpstr>
      <vt:lpstr>1. Adresse électronique</vt:lpstr>
      <vt:lpstr>2. Protocoles de gestion des mails</vt:lpstr>
      <vt:lpstr>2. Protocoles de gestion des mails</vt:lpstr>
      <vt:lpstr>3. Protocole de présentation des mails</vt:lpstr>
      <vt:lpstr>3. Protocole de présentation des mails</vt:lpstr>
      <vt:lpstr>3. Protocole de présentation des mails</vt:lpstr>
      <vt:lpstr>Quizz fin de chapitre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175</cp:revision>
  <cp:lastPrinted>2018-03-08T11:40:48Z</cp:lastPrinted>
  <dcterms:created xsi:type="dcterms:W3CDTF">2003-12-09T13:59:38Z</dcterms:created>
  <dcterms:modified xsi:type="dcterms:W3CDTF">2020-03-09T21:32:10Z</dcterms:modified>
</cp:coreProperties>
</file>