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74" r:id="rId3"/>
    <p:sldId id="275" r:id="rId4"/>
    <p:sldId id="276" r:id="rId5"/>
  </p:sldIdLst>
  <p:sldSz cx="9144000" cy="6858000" type="screen4x3"/>
  <p:notesSz cx="6789738" cy="99298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669900"/>
    <a:srgbClr val="006600"/>
    <a:srgbClr val="DDDDDD"/>
    <a:srgbClr val="B2B2B2"/>
    <a:srgbClr val="FF3399"/>
    <a:srgbClr val="0000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238" autoAdjust="0"/>
  </p:normalViewPr>
  <p:slideViewPr>
    <p:cSldViewPr snapToObjects="1">
      <p:cViewPr varScale="1">
        <p:scale>
          <a:sx n="74" d="100"/>
          <a:sy n="74" d="100"/>
        </p:scale>
        <p:origin x="185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1536" y="-96"/>
      </p:cViewPr>
      <p:guideLst>
        <p:guide orient="horz" pos="3127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519" cy="46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219" y="0"/>
            <a:ext cx="2941519" cy="46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707"/>
            <a:ext cx="2941519" cy="465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219" y="9440707"/>
            <a:ext cx="2941519" cy="465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F031E6-27C4-48CC-A33A-8B2915359EDD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5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4" cy="53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926" y="0"/>
            <a:ext cx="2947984" cy="53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62000"/>
            <a:ext cx="4979988" cy="3735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942" y="4725911"/>
            <a:ext cx="4965026" cy="449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1822"/>
            <a:ext cx="2947984" cy="457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926" y="9451822"/>
            <a:ext cx="2947984" cy="457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8B8B0C-F2EE-4EA8-A14E-F6218EA1B392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1469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Moteur </a:t>
            </a:r>
            <a:r>
              <a:rPr lang="fr-FR" dirty="0" err="1"/>
              <a:t>Twig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38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Interprétation PHP</a:t>
            </a:r>
            <a:r>
              <a:rPr lang="fr-FR" baseline="0" dirty="0"/>
              <a:t> : code source de la page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765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Font typeface="Arial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2743200" y="6369050"/>
            <a:ext cx="525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fr-FR" sz="1600" b="1">
                <a:solidFill>
                  <a:schemeClr val="bg1"/>
                </a:solidFill>
                <a:latin typeface="Verdana" pitchFamily="34" charset="0"/>
              </a:rPr>
              <a:t>Université Paul Sabatier - Toulouse 3</a:t>
            </a:r>
            <a:endParaRPr lang="fr-FR" sz="160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1676400" y="228600"/>
            <a:ext cx="7239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>
                <a:latin typeface="Tahoma" pitchFamily="34" charset="0"/>
              </a:rPr>
              <a:t>Accueil des nouveaux personnels – Promotion 2007</a:t>
            </a:r>
            <a:r>
              <a:rPr lang="fr-FR" sz="1600" b="1">
                <a:latin typeface="Verdana" pitchFamily="34" charset="0"/>
              </a:rPr>
              <a:t>    </a:t>
            </a:r>
            <a:endParaRPr lang="fr-FR" b="1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39" name="Text Box 15"/>
          <p:cNvSpPr txBox="1">
            <a:spLocks noChangeArrowheads="1"/>
          </p:cNvSpPr>
          <p:nvPr/>
        </p:nvSpPr>
        <p:spPr bwMode="auto">
          <a:xfrm>
            <a:off x="0" y="6521450"/>
            <a:ext cx="7239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900" i="1">
                <a:latin typeface="Tahoma" pitchFamily="34" charset="0"/>
              </a:rPr>
              <a:t>IUT A – Service Direction – 19 août 2004</a:t>
            </a:r>
            <a:r>
              <a:rPr lang="fr-FR" sz="1600" b="1">
                <a:latin typeface="Verdana" pitchFamily="34" charset="0"/>
              </a:rPr>
              <a:t>   </a:t>
            </a:r>
            <a:endParaRPr lang="fr-FR" b="1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45" name="Text Box 21"/>
          <p:cNvSpPr txBox="1">
            <a:spLocks noChangeArrowheads="1"/>
          </p:cNvSpPr>
          <p:nvPr userDrawn="1"/>
        </p:nvSpPr>
        <p:spPr bwMode="auto">
          <a:xfrm>
            <a:off x="8788400" y="6629400"/>
            <a:ext cx="403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fld id="{F758CB98-F732-4ABE-B2DA-E19EA1AE4EF5}" type="slidenum">
              <a:rPr lang="fr-FR" sz="900">
                <a:latin typeface="Tahoma" pitchFamily="34" charset="0"/>
              </a:rPr>
              <a:pPr/>
              <a:t>‹N°›</a:t>
            </a:fld>
            <a:endParaRPr lang="fr-FR" sz="900">
              <a:latin typeface="Tahoma" pitchFamily="34" charset="0"/>
            </a:endParaRPr>
          </a:p>
        </p:txBody>
      </p:sp>
      <p:sp>
        <p:nvSpPr>
          <p:cNvPr id="1048" name="Rectangle 24"/>
          <p:cNvSpPr>
            <a:spLocks noChangeArrowheads="1"/>
          </p:cNvSpPr>
          <p:nvPr userDrawn="1"/>
        </p:nvSpPr>
        <p:spPr bwMode="gray">
          <a:xfrm>
            <a:off x="0" y="0"/>
            <a:ext cx="9144000" cy="6096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800" b="1">
                <a:latin typeface="Arial Unicode MS" pitchFamily="34" charset="-128"/>
              </a:rPr>
              <a:t>                          </a:t>
            </a:r>
          </a:p>
        </p:txBody>
      </p:sp>
      <p:sp>
        <p:nvSpPr>
          <p:cNvPr id="1050" name="Rectangle 26"/>
          <p:cNvSpPr>
            <a:spLocks noChangeArrowheads="1"/>
          </p:cNvSpPr>
          <p:nvPr userDrawn="1"/>
        </p:nvSpPr>
        <p:spPr bwMode="gray">
          <a:xfrm>
            <a:off x="0" y="6369050"/>
            <a:ext cx="9144000" cy="488950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1053" name="Picture 29" descr="2010-LOGO UPS"/>
          <p:cNvPicPr>
            <a:picLocks noChangeAspect="1" noChangeArrowheads="1"/>
          </p:cNvPicPr>
          <p:nvPr userDrawn="1"/>
        </p:nvPicPr>
        <p:blipFill>
          <a:blip r:embed="rId13" cstate="print"/>
          <a:srcRect t="27559" b="35432"/>
          <a:stretch>
            <a:fillRect/>
          </a:stretch>
        </p:blipFill>
        <p:spPr bwMode="auto">
          <a:xfrm>
            <a:off x="7524750" y="6115050"/>
            <a:ext cx="1390650" cy="514350"/>
          </a:xfrm>
          <a:prstGeom prst="rect">
            <a:avLst/>
          </a:prstGeom>
          <a:noFill/>
        </p:spPr>
      </p:pic>
      <p:pic>
        <p:nvPicPr>
          <p:cNvPr id="10" name="Imag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295843"/>
            <a:ext cx="1446213" cy="8999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Chapitre 6</a:t>
            </a:r>
            <a:br>
              <a:rPr lang="fr-FR" dirty="0"/>
            </a:br>
            <a:r>
              <a:rPr lang="fr-FR" dirty="0"/>
              <a:t>Intégration html - </a:t>
            </a:r>
            <a:r>
              <a:rPr lang="fr-FR" dirty="0" err="1"/>
              <a:t>php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</a:t>
            </a:r>
            <a:r>
              <a:rPr lang="fr-FR" dirty="0" err="1"/>
              <a:t>Php</a:t>
            </a:r>
            <a:r>
              <a:rPr lang="fr-FR" dirty="0"/>
              <a:t> vers navigateur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507288" cy="4708525"/>
          </a:xfrm>
        </p:spPr>
        <p:txBody>
          <a:bodyPr/>
          <a:lstStyle/>
          <a:p>
            <a:pPr algn="just"/>
            <a:r>
              <a:rPr lang="fr-FR" sz="2600" b="0" dirty="0" err="1"/>
              <a:t>php</a:t>
            </a:r>
            <a:r>
              <a:rPr lang="fr-FR" sz="2600" b="0" dirty="0"/>
              <a:t> génère du texte envoyé </a:t>
            </a:r>
            <a:r>
              <a:rPr lang="fr-FR" sz="2600" dirty="0"/>
              <a:t>au client (au navigateur)</a:t>
            </a:r>
          </a:p>
          <a:p>
            <a:pPr algn="just"/>
            <a:r>
              <a:rPr lang="fr-FR" sz="2600" b="0" dirty="0" err="1"/>
              <a:t>php</a:t>
            </a:r>
            <a:r>
              <a:rPr lang="fr-FR" sz="2600" b="0" dirty="0"/>
              <a:t> génère (</a:t>
            </a:r>
            <a:r>
              <a:rPr lang="fr-FR" sz="2600" b="0" dirty="0" err="1">
                <a:latin typeface="Courier New" pitchFamily="49" charset="0"/>
                <a:cs typeface="Courier New" pitchFamily="49" charset="0"/>
              </a:rPr>
              <a:t>echo</a:t>
            </a:r>
            <a:r>
              <a:rPr lang="fr-FR" sz="2600" b="0" dirty="0"/>
              <a:t>) des </a:t>
            </a:r>
            <a:r>
              <a:rPr lang="fr-FR" sz="2600" dirty="0"/>
              <a:t>chaînes de caractères </a:t>
            </a:r>
            <a:r>
              <a:rPr lang="fr-FR" sz="2600" b="0" dirty="0"/>
              <a:t>qui peuvent être des éléments html</a:t>
            </a:r>
          </a:p>
          <a:p>
            <a:pPr marL="0" indent="0" algn="just">
              <a:buNone/>
            </a:pPr>
            <a:r>
              <a:rPr lang="fr-FR" sz="2600" b="0" i="1" dirty="0"/>
              <a:t>Exemple :</a:t>
            </a:r>
          </a:p>
          <a:p>
            <a:pPr marL="0" indent="0" algn="ctr">
              <a:buNone/>
            </a:pPr>
            <a:r>
              <a:rPr lang="fr-FR" sz="2600" dirty="0" err="1">
                <a:latin typeface="Courier New" pitchFamily="49" charset="0"/>
                <a:cs typeface="Courier New" pitchFamily="49" charset="0"/>
              </a:rPr>
              <a:t>echo</a:t>
            </a:r>
            <a:r>
              <a:rPr lang="fr-FR" sz="2600" dirty="0">
                <a:latin typeface="Courier New" pitchFamily="49" charset="0"/>
                <a:cs typeface="Courier New" pitchFamily="49" charset="0"/>
              </a:rPr>
              <a:t> '</a:t>
            </a:r>
            <a:r>
              <a:rPr lang="fr-FR" sz="2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2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img</a:t>
            </a:r>
            <a:r>
              <a:rPr lang="fr-FR" sz="2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src="</a:t>
            </a:r>
            <a:r>
              <a:rPr lang="fr-FR" sz="2600" dirty="0">
                <a:latin typeface="Courier New" pitchFamily="49" charset="0"/>
                <a:cs typeface="Courier New" pitchFamily="49" charset="0"/>
              </a:rPr>
              <a:t>', $fichier, '</a:t>
            </a:r>
            <a:r>
              <a:rPr lang="fr-FR" sz="2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 /&gt;</a:t>
            </a:r>
            <a:r>
              <a:rPr lang="fr-FR" sz="2600" dirty="0">
                <a:latin typeface="Courier New" pitchFamily="49" charset="0"/>
                <a:cs typeface="Courier New" pitchFamily="49" charset="0"/>
              </a:rPr>
              <a:t>';</a:t>
            </a:r>
          </a:p>
          <a:p>
            <a:pPr algn="just"/>
            <a:r>
              <a:rPr lang="fr-FR" sz="2600" b="0" dirty="0"/>
              <a:t>Envois par </a:t>
            </a:r>
            <a:r>
              <a:rPr lang="fr-FR" sz="2600" b="0" dirty="0" err="1">
                <a:latin typeface="Courier New" pitchFamily="49" charset="0"/>
                <a:cs typeface="Courier New" pitchFamily="49" charset="0"/>
              </a:rPr>
              <a:t>echo</a:t>
            </a:r>
            <a:r>
              <a:rPr lang="fr-FR" sz="2600" b="0" dirty="0"/>
              <a:t>…</a:t>
            </a:r>
          </a:p>
          <a:p>
            <a:pPr lvl="1" algn="just"/>
            <a:r>
              <a:rPr lang="fr-FR" sz="2600" b="0" dirty="0"/>
              <a:t>Plusieurs </a:t>
            </a:r>
            <a:r>
              <a:rPr lang="fr-FR" sz="2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endParaRPr lang="fr-FR" sz="2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r>
              <a:rPr lang="fr-FR" sz="2600" b="0" dirty="0"/>
              <a:t>Ou </a:t>
            </a:r>
            <a:r>
              <a:rPr lang="fr-FR" sz="2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600" b="0" dirty="0"/>
              <a:t> de plusieurs chaînes séparées par </a:t>
            </a:r>
            <a:r>
              <a:rPr lang="fr-FR" sz="2600" b="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fr-FR" sz="2600" b="0" dirty="0"/>
              <a:t> ou </a:t>
            </a:r>
            <a:r>
              <a:rPr lang="fr-FR" sz="2600" b="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lvl="1" algn="just"/>
            <a:r>
              <a:rPr lang="fr-FR" sz="2600" b="0" dirty="0"/>
              <a:t>Attention aux </a:t>
            </a:r>
            <a:r>
              <a:rPr lang="fr-FR" sz="2600" b="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fr-FR" sz="2600" b="0" dirty="0"/>
              <a:t> et </a:t>
            </a:r>
            <a:r>
              <a:rPr lang="fr-FR" sz="2600" b="0" dirty="0">
                <a:latin typeface="Courier New" pitchFamily="49" charset="0"/>
                <a:cs typeface="Courier New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69895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Degrés d’imbrication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417638"/>
            <a:ext cx="8784976" cy="510770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fr-FR" dirty="0"/>
              <a:t>« Full </a:t>
            </a:r>
            <a:r>
              <a:rPr lang="fr-FR" dirty="0" err="1"/>
              <a:t>php</a:t>
            </a:r>
            <a:r>
              <a:rPr lang="fr-FR" dirty="0"/>
              <a:t> »</a:t>
            </a:r>
          </a:p>
          <a:p>
            <a:pPr marL="0" indent="0">
              <a:buNone/>
            </a:pPr>
            <a:r>
              <a:rPr lang="fr-FR" sz="2400" dirty="0" err="1">
                <a:latin typeface="Courier New" pitchFamily="49" charset="0"/>
                <a:cs typeface="Courier New" pitchFamily="49" charset="0"/>
              </a:rPr>
              <a:t>echo</a:t>
            </a:r>
            <a:r>
              <a:rPr lang="fr-FR" sz="2400" dirty="0">
                <a:latin typeface="Courier New" pitchFamily="49" charset="0"/>
                <a:cs typeface="Courier New" pitchFamily="49" charset="0"/>
              </a:rPr>
              <a:t> '</a:t>
            </a:r>
            <a:r>
              <a:rPr lang="fr-FR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&lt;p&gt;&lt;</a:t>
            </a:r>
            <a:r>
              <a:rPr lang="fr-FR" sz="2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fr-FR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fr-FR" sz="2400" dirty="0">
                <a:latin typeface="Courier New" pitchFamily="49" charset="0"/>
                <a:cs typeface="Courier New" pitchFamily="49" charset="0"/>
              </a:rPr>
              <a:t>';</a:t>
            </a:r>
          </a:p>
          <a:p>
            <a:pPr marL="0" indent="0">
              <a:buNone/>
            </a:pPr>
            <a:r>
              <a:rPr lang="fr-FR" sz="2400" dirty="0" err="1">
                <a:latin typeface="Courier New" pitchFamily="49" charset="0"/>
                <a:cs typeface="Courier New" pitchFamily="49" charset="0"/>
              </a:rPr>
              <a:t>echo</a:t>
            </a:r>
            <a:r>
              <a:rPr lang="fr-FR" sz="2400" dirty="0">
                <a:latin typeface="Courier New" pitchFamily="49" charset="0"/>
                <a:cs typeface="Courier New" pitchFamily="49" charset="0"/>
              </a:rPr>
              <a:t> '</a:t>
            </a:r>
            <a:r>
              <a:rPr lang="fr-FR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&lt;li&gt;Langue : </a:t>
            </a:r>
            <a:r>
              <a:rPr lang="fr-FR" sz="2400" dirty="0">
                <a:latin typeface="Courier New" pitchFamily="49" charset="0"/>
                <a:cs typeface="Courier New" pitchFamily="49" charset="0"/>
              </a:rPr>
              <a:t>', $langue, '</a:t>
            </a:r>
            <a:r>
              <a:rPr lang="fr-FR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&lt;/li&gt;</a:t>
            </a:r>
            <a:r>
              <a:rPr lang="fr-FR" sz="2400" dirty="0">
                <a:latin typeface="Courier New" pitchFamily="49" charset="0"/>
                <a:cs typeface="Courier New" pitchFamily="49" charset="0"/>
              </a:rPr>
              <a:t>';</a:t>
            </a:r>
          </a:p>
          <a:p>
            <a:pPr marL="0" indent="0">
              <a:buNone/>
            </a:pPr>
            <a:endParaRPr lang="fr-FR" sz="2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fr-FR" dirty="0" err="1"/>
              <a:t>Php</a:t>
            </a:r>
            <a:r>
              <a:rPr lang="fr-FR" dirty="0"/>
              <a:t> minimum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&lt;p&gt;&lt;</a:t>
            </a:r>
            <a:r>
              <a:rPr lang="fr-FR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fr-FR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&gt;&lt;li&gt;Langue : </a:t>
            </a:r>
            <a:r>
              <a:rPr lang="fr-FR" sz="24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fr-FR" sz="2400" dirty="0" err="1">
                <a:latin typeface="Courier New" pitchFamily="49" charset="0"/>
                <a:cs typeface="Courier New" pitchFamily="49" charset="0"/>
              </a:rPr>
              <a:t>php</a:t>
            </a:r>
            <a:r>
              <a:rPr lang="fr-FR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400" dirty="0" err="1">
                <a:latin typeface="Courier New" pitchFamily="49" charset="0"/>
                <a:cs typeface="Courier New" pitchFamily="49" charset="0"/>
              </a:rPr>
              <a:t>echo</a:t>
            </a:r>
            <a:r>
              <a:rPr lang="fr-FR" sz="2400" dirty="0">
                <a:latin typeface="Courier New" pitchFamily="49" charset="0"/>
                <a:cs typeface="Courier New" pitchFamily="49" charset="0"/>
              </a:rPr>
              <a:t> $langue; ?&gt;</a:t>
            </a:r>
            <a:r>
              <a:rPr lang="fr-FR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&lt;/li&gt;</a:t>
            </a:r>
          </a:p>
          <a:p>
            <a:pPr marL="0" indent="0">
              <a:buNone/>
            </a:pPr>
            <a:endParaRPr lang="fr-FR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fr-FR" dirty="0"/>
              <a:t>Moteur de </a:t>
            </a:r>
            <a:r>
              <a:rPr lang="fr-FR" dirty="0" err="1"/>
              <a:t>template</a:t>
            </a:r>
            <a:endParaRPr lang="fr-FR" dirty="0"/>
          </a:p>
          <a:p>
            <a:pPr marL="0" indent="0">
              <a:buNone/>
            </a:pPr>
            <a:r>
              <a:rPr lang="fr-FR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&lt;p&gt;&lt;</a:t>
            </a:r>
            <a:r>
              <a:rPr lang="fr-FR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fr-FR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&gt;&lt;li&gt;Langue : </a:t>
            </a:r>
            <a:r>
              <a:rPr lang="fr-FR" sz="2400" dirty="0">
                <a:latin typeface="Courier New" pitchFamily="49" charset="0"/>
                <a:cs typeface="Courier New" pitchFamily="49" charset="0"/>
              </a:rPr>
              <a:t>{{ langue }} </a:t>
            </a:r>
            <a:r>
              <a:rPr lang="fr-FR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&lt;/li&gt;</a:t>
            </a:r>
          </a:p>
          <a:p>
            <a:endParaRPr lang="fr-FR" dirty="0">
              <a:latin typeface="Courier New" pitchFamily="49" charset="0"/>
              <a:cs typeface="Courier New" pitchFamily="49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Bonnes pratiques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fr-FR" dirty="0" err="1"/>
              <a:t>php</a:t>
            </a:r>
            <a:r>
              <a:rPr lang="fr-FR" dirty="0"/>
              <a:t> minimum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&lt;div&gt;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&lt;?php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the_post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(); ?&gt;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&lt;/div&gt;</a:t>
            </a:r>
            <a:endParaRPr lang="fr-FR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fr-FR" dirty="0"/>
          </a:p>
          <a:p>
            <a:r>
              <a:rPr lang="fr-FR" b="0" dirty="0"/>
              <a:t>Débogages successifs :</a:t>
            </a:r>
          </a:p>
          <a:p>
            <a:pPr marL="914400" lvl="1" indent="-514350">
              <a:buFont typeface="+mj-lt"/>
              <a:buAutoNum type="arabicPeriod"/>
            </a:pPr>
            <a:r>
              <a:rPr lang="fr-FR" dirty="0"/>
              <a:t>SQL dans </a:t>
            </a:r>
            <a:r>
              <a:rPr lang="fr-FR" dirty="0" err="1"/>
              <a:t>PHPMyAdmin</a:t>
            </a:r>
            <a:endParaRPr lang="fr-FR" dirty="0"/>
          </a:p>
          <a:p>
            <a:pPr marL="914400" lvl="1" indent="-514350">
              <a:buFont typeface="+mj-lt"/>
              <a:buAutoNum type="arabicPeriod"/>
            </a:pPr>
            <a:r>
              <a:rPr lang="fr-FR" b="0" dirty="0"/>
              <a:t>Interprétation </a:t>
            </a:r>
            <a:r>
              <a:rPr lang="fr-FR" b="0" dirty="0" err="1"/>
              <a:t>php</a:t>
            </a:r>
            <a:endParaRPr lang="fr-FR" b="0" dirty="0"/>
          </a:p>
          <a:p>
            <a:pPr marL="914400" lvl="1" indent="-514350">
              <a:buFont typeface="+mj-lt"/>
              <a:buAutoNum type="arabicPeriod"/>
            </a:pPr>
            <a:r>
              <a:rPr lang="fr-FR" b="0" dirty="0"/>
              <a:t>Interprétation Html</a:t>
            </a:r>
          </a:p>
          <a:p>
            <a:pPr marL="514350" indent="-514350"/>
            <a:r>
              <a:rPr lang="fr-FR" b="0" dirty="0"/>
              <a:t>Validation </a:t>
            </a:r>
            <a:r>
              <a:rPr lang="fr-FR" b="0" dirty="0" err="1"/>
              <a:t>W3C</a:t>
            </a:r>
            <a:r>
              <a:rPr lang="fr-FR" b="0" dirty="0"/>
              <a:t> du résultat</a:t>
            </a:r>
          </a:p>
        </p:txBody>
      </p:sp>
    </p:spTree>
    <p:extLst>
      <p:ext uri="{BB962C8B-B14F-4D97-AF65-F5344CB8AC3E}">
        <p14:creationId xmlns:p14="http://schemas.microsoft.com/office/powerpoint/2010/main" val="2012786300"/>
      </p:ext>
    </p:extLst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4146</TotalTime>
  <Words>179</Words>
  <Application>Microsoft Office PowerPoint</Application>
  <PresentationFormat>Affichage à l'écran (4:3)</PresentationFormat>
  <Paragraphs>33</Paragraphs>
  <Slides>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Arial</vt:lpstr>
      <vt:lpstr>Arial Unicode MS</vt:lpstr>
      <vt:lpstr>Courier New</vt:lpstr>
      <vt:lpstr>Tahoma</vt:lpstr>
      <vt:lpstr>Times New Roman</vt:lpstr>
      <vt:lpstr>Verdana</vt:lpstr>
      <vt:lpstr>Modèle par défaut</vt:lpstr>
      <vt:lpstr>Chapitre 6 Intégration html - php</vt:lpstr>
      <vt:lpstr>1. Php vers navigateur</vt:lpstr>
      <vt:lpstr>2. Degrés d’imbrication</vt:lpstr>
      <vt:lpstr>3. Bonnes pratiques</vt:lpstr>
    </vt:vector>
  </TitlesOfParts>
  <Company>ups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Aucun titre de diapositive</dc:title>
  <dc:creator>Sylvain Barreau</dc:creator>
  <cp:lastModifiedBy>Julien Lay</cp:lastModifiedBy>
  <cp:revision>199</cp:revision>
  <cp:lastPrinted>2003-12-09T14:13:19Z</cp:lastPrinted>
  <dcterms:created xsi:type="dcterms:W3CDTF">2003-12-09T13:59:38Z</dcterms:created>
  <dcterms:modified xsi:type="dcterms:W3CDTF">2021-05-12T11:55:18Z</dcterms:modified>
</cp:coreProperties>
</file>