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</p:sldMasterIdLst>
  <p:notesMasterIdLst>
    <p:notesMasterId r:id="rId32"/>
  </p:notesMasterIdLst>
  <p:sldIdLst>
    <p:sldId id="305" r:id="rId2"/>
    <p:sldId id="262" r:id="rId3"/>
    <p:sldId id="264" r:id="rId4"/>
    <p:sldId id="321" r:id="rId5"/>
    <p:sldId id="322" r:id="rId6"/>
    <p:sldId id="323" r:id="rId7"/>
    <p:sldId id="312" r:id="rId8"/>
    <p:sldId id="324" r:id="rId9"/>
    <p:sldId id="335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40" r:id="rId18"/>
    <p:sldId id="334" r:id="rId19"/>
    <p:sldId id="336" r:id="rId20"/>
    <p:sldId id="338" r:id="rId21"/>
    <p:sldId id="531" r:id="rId22"/>
    <p:sldId id="339" r:id="rId23"/>
    <p:sldId id="345" r:id="rId24"/>
    <p:sldId id="532" r:id="rId25"/>
    <p:sldId id="341" r:id="rId26"/>
    <p:sldId id="534" r:id="rId27"/>
    <p:sldId id="342" r:id="rId28"/>
    <p:sldId id="535" r:id="rId29"/>
    <p:sldId id="343" r:id="rId30"/>
    <p:sldId id="533" r:id="rId31"/>
  </p:sldIdLst>
  <p:sldSz cx="9144000" cy="5143500" type="screen16x9"/>
  <p:notesSz cx="7104063" cy="10234613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Krona One" panose="02010605030500060004" pitchFamily="2" charset="77"/>
      <p:regular r:id="rId37"/>
    </p:embeddedFont>
    <p:embeddedFont>
      <p:font typeface="MADE Tommy Soft" panose="02000503000000020004" pitchFamily="2" charset="77"/>
      <p:regular r:id="rId38"/>
      <p:bold r:id="rId39"/>
    </p:embeddedFont>
    <p:embeddedFont>
      <p:font typeface="Moula" pitchFamily="2" charset="77"/>
      <p:regular r:id="rId40"/>
      <p:bold r:id="rId41"/>
    </p:embeddedFont>
    <p:embeddedFont>
      <p:font typeface="Organetto-Regular" pitchFamily="2" charset="0"/>
      <p:regular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Light" panose="020F0302020204030204" pitchFamily="34" charset="0"/>
      <p:regular r:id="rId47"/>
      <p:bold r:id="rId48"/>
      <p:italic r:id="rId49"/>
      <p:boldItalic r:id="rId50"/>
    </p:embeddedFont>
    <p:embeddedFont>
      <p:font typeface="Webdings" pitchFamily="2" charset="2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ngular : Les bases" id="{B02F19DB-F061-4A7F-892C-D3DB24EDDFA1}">
          <p14:sldIdLst>
            <p14:sldId id="305"/>
            <p14:sldId id="262"/>
            <p14:sldId id="264"/>
            <p14:sldId id="321"/>
            <p14:sldId id="322"/>
            <p14:sldId id="323"/>
            <p14:sldId id="312"/>
            <p14:sldId id="324"/>
          </p14:sldIdLst>
        </p14:section>
        <p14:section name="Section récapitulative" id="{C548A7D5-B7E1-4234-91ED-B38361A85D19}">
          <p14:sldIdLst>
            <p14:sldId id="335"/>
          </p14:sldIdLst>
        </p14:section>
        <p14:section name="Configuration" id="{DECCBF36-E5CA-49D0-B9D8-E1737EA0F085}">
          <p14:sldIdLst>
            <p14:sldId id="326"/>
            <p14:sldId id="328"/>
            <p14:sldId id="329"/>
          </p14:sldIdLst>
        </p14:section>
        <p14:section name="Point d'entrée" id="{371688BB-10A5-4FBE-A009-971BB5B03280}">
          <p14:sldIdLst>
            <p14:sldId id="330"/>
            <p14:sldId id="331"/>
          </p14:sldIdLst>
        </p14:section>
        <p14:section name="Modules &amp; composants" id="{D8FBF02E-FB7F-41FE-9965-54EDD244E586}">
          <p14:sldIdLst>
            <p14:sldId id="332"/>
            <p14:sldId id="333"/>
            <p14:sldId id="340"/>
            <p14:sldId id="334"/>
            <p14:sldId id="336"/>
            <p14:sldId id="338"/>
            <p14:sldId id="531"/>
            <p14:sldId id="339"/>
            <p14:sldId id="345"/>
            <p14:sldId id="532"/>
            <p14:sldId id="341"/>
            <p14:sldId id="534"/>
            <p14:sldId id="342"/>
            <p14:sldId id="535"/>
            <p14:sldId id="343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2B"/>
    <a:srgbClr val="19152A"/>
    <a:srgbClr val="F9BB9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36D27-6E17-4F63-A7A6-3266DEA95727}">
  <a:tblStyle styleId="{FAB36D27-6E17-4F63-A7A6-3266DEA95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78816" autoAdjust="0"/>
  </p:normalViewPr>
  <p:slideViewPr>
    <p:cSldViewPr snapToGrid="0">
      <p:cViewPr varScale="1">
        <p:scale>
          <a:sx n="217" d="100"/>
          <a:sy n="217" d="100"/>
        </p:scale>
        <p:origin x="71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75F4F-755C-4EA8-95DD-28C85B379997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3DBF31D-1522-47D1-A792-7E98B71FD981}">
      <dgm:prSet phldrT="[Texte]"/>
      <dgm:spPr/>
      <dgm:t>
        <a:bodyPr/>
        <a:lstStyle/>
        <a:p>
          <a:r>
            <a:rPr lang="fr-FR" dirty="0"/>
            <a:t>Application </a:t>
          </a:r>
          <a:r>
            <a:rPr lang="fr-FR" dirty="0" err="1"/>
            <a:t>Angular</a:t>
          </a:r>
          <a:endParaRPr lang="fr-FR" dirty="0"/>
        </a:p>
      </dgm:t>
    </dgm:pt>
    <dgm:pt modelId="{8C9B905D-645F-4429-90A2-A87EF79ABA11}" type="parTrans" cxnId="{4E055DD2-BE42-416D-A273-F3D5B78CAB4A}">
      <dgm:prSet/>
      <dgm:spPr/>
      <dgm:t>
        <a:bodyPr/>
        <a:lstStyle/>
        <a:p>
          <a:endParaRPr lang="fr-FR"/>
        </a:p>
      </dgm:t>
    </dgm:pt>
    <dgm:pt modelId="{538F3915-2CB6-44A3-8832-72EBE9FA5668}" type="sibTrans" cxnId="{4E055DD2-BE42-416D-A273-F3D5B78CAB4A}">
      <dgm:prSet/>
      <dgm:spPr/>
      <dgm:t>
        <a:bodyPr/>
        <a:lstStyle/>
        <a:p>
          <a:endParaRPr lang="fr-FR"/>
        </a:p>
      </dgm:t>
    </dgm:pt>
    <dgm:pt modelId="{1B150FA7-3831-4C8A-894E-73B6EAD04F72}">
      <dgm:prSet phldrT="[Texte]"/>
      <dgm:spPr/>
      <dgm:t>
        <a:bodyPr/>
        <a:lstStyle/>
        <a:p>
          <a:r>
            <a:rPr lang="fr-FR" dirty="0" err="1"/>
            <a:t>ngModules</a:t>
          </a:r>
          <a:endParaRPr lang="fr-FR" dirty="0"/>
        </a:p>
      </dgm:t>
    </dgm:pt>
    <dgm:pt modelId="{37BC140E-B6AA-446F-A8C2-5DB8C413E240}" type="parTrans" cxnId="{92248578-7650-4E09-A736-BC41E6B0854C}">
      <dgm:prSet/>
      <dgm:spPr/>
      <dgm:t>
        <a:bodyPr/>
        <a:lstStyle/>
        <a:p>
          <a:endParaRPr lang="fr-FR"/>
        </a:p>
      </dgm:t>
    </dgm:pt>
    <dgm:pt modelId="{9B38492A-0A22-434E-92CD-345B078AEAEC}" type="sibTrans" cxnId="{92248578-7650-4E09-A736-BC41E6B0854C}">
      <dgm:prSet/>
      <dgm:spPr/>
      <dgm:t>
        <a:bodyPr/>
        <a:lstStyle/>
        <a:p>
          <a:endParaRPr lang="fr-FR"/>
        </a:p>
      </dgm:t>
    </dgm:pt>
    <dgm:pt modelId="{678877DE-47E7-4390-942F-A6824E5BA4F9}">
      <dgm:prSet phldrT="[Texte]"/>
      <dgm:spPr/>
      <dgm:t>
        <a:bodyPr/>
        <a:lstStyle/>
        <a:p>
          <a:r>
            <a:rPr lang="fr-FR" dirty="0"/>
            <a:t>Directives</a:t>
          </a:r>
        </a:p>
      </dgm:t>
    </dgm:pt>
    <dgm:pt modelId="{F59454C0-0633-4864-B429-E72B8B73964B}" type="parTrans" cxnId="{6994153B-7721-4ABF-B3D9-24E0BD3E3C72}">
      <dgm:prSet/>
      <dgm:spPr/>
      <dgm:t>
        <a:bodyPr/>
        <a:lstStyle/>
        <a:p>
          <a:endParaRPr lang="fr-FR"/>
        </a:p>
      </dgm:t>
    </dgm:pt>
    <dgm:pt modelId="{73C2536E-3296-4C05-9CAF-DBA492861E1A}" type="sibTrans" cxnId="{6994153B-7721-4ABF-B3D9-24E0BD3E3C72}">
      <dgm:prSet/>
      <dgm:spPr/>
      <dgm:t>
        <a:bodyPr/>
        <a:lstStyle/>
        <a:p>
          <a:endParaRPr lang="fr-FR"/>
        </a:p>
      </dgm:t>
    </dgm:pt>
    <dgm:pt modelId="{16B9B643-E4A0-42EB-8B91-9FDA9BD76F8B}">
      <dgm:prSet/>
      <dgm:spPr/>
      <dgm:t>
        <a:bodyPr vert="vert"/>
        <a:lstStyle/>
        <a:p>
          <a:r>
            <a:rPr lang="fr-FR" dirty="0"/>
            <a:t>Service1</a:t>
          </a:r>
        </a:p>
      </dgm:t>
    </dgm:pt>
    <dgm:pt modelId="{723E6309-4307-49C7-8BF2-A02FDBB706AE}" type="parTrans" cxnId="{00AD6150-ED57-4A25-8D2D-9B9A59170A6B}">
      <dgm:prSet/>
      <dgm:spPr/>
      <dgm:t>
        <a:bodyPr/>
        <a:lstStyle/>
        <a:p>
          <a:endParaRPr lang="fr-FR"/>
        </a:p>
      </dgm:t>
    </dgm:pt>
    <dgm:pt modelId="{8573A7C6-1542-4DDB-ACD3-EE9B94D79C6B}" type="sibTrans" cxnId="{00AD6150-ED57-4A25-8D2D-9B9A59170A6B}">
      <dgm:prSet/>
      <dgm:spPr/>
      <dgm:t>
        <a:bodyPr/>
        <a:lstStyle/>
        <a:p>
          <a:endParaRPr lang="fr-FR"/>
        </a:p>
      </dgm:t>
    </dgm:pt>
    <dgm:pt modelId="{2F745C9C-3376-45FD-9129-CD945007E32D}">
      <dgm:prSet/>
      <dgm:spPr/>
      <dgm:t>
        <a:bodyPr vert="vert"/>
        <a:lstStyle/>
        <a:p>
          <a:r>
            <a:rPr lang="fr-FR" dirty="0"/>
            <a:t>Service2</a:t>
          </a:r>
        </a:p>
      </dgm:t>
    </dgm:pt>
    <dgm:pt modelId="{699B8F25-11AB-421A-954C-ED31B3D4E3F1}" type="parTrans" cxnId="{00554247-6A92-442B-B0B2-C59A165A3888}">
      <dgm:prSet/>
      <dgm:spPr/>
      <dgm:t>
        <a:bodyPr/>
        <a:lstStyle/>
        <a:p>
          <a:endParaRPr lang="fr-FR"/>
        </a:p>
      </dgm:t>
    </dgm:pt>
    <dgm:pt modelId="{AC71A6FC-3003-4A4B-B60B-EE8D8BA73570}" type="sibTrans" cxnId="{00554247-6A92-442B-B0B2-C59A165A3888}">
      <dgm:prSet/>
      <dgm:spPr/>
      <dgm:t>
        <a:bodyPr/>
        <a:lstStyle/>
        <a:p>
          <a:endParaRPr lang="fr-FR"/>
        </a:p>
      </dgm:t>
    </dgm:pt>
    <dgm:pt modelId="{03BD2676-837C-4C93-B92C-0D2A17814822}">
      <dgm:prSet/>
      <dgm:spPr/>
      <dgm:t>
        <a:bodyPr vert="vert"/>
        <a:lstStyle/>
        <a:p>
          <a:r>
            <a:rPr lang="fr-FR" dirty="0"/>
            <a:t>Service3</a:t>
          </a:r>
        </a:p>
      </dgm:t>
    </dgm:pt>
    <dgm:pt modelId="{FE40BAD8-7E7D-41F1-B97F-8E2537E1DB56}" type="parTrans" cxnId="{0E770DFB-AB42-4B83-9B35-70D9871823B2}">
      <dgm:prSet/>
      <dgm:spPr/>
      <dgm:t>
        <a:bodyPr/>
        <a:lstStyle/>
        <a:p>
          <a:endParaRPr lang="fr-FR"/>
        </a:p>
      </dgm:t>
    </dgm:pt>
    <dgm:pt modelId="{3BF849DF-50E2-4934-AF9F-A70528A4CFB9}" type="sibTrans" cxnId="{0E770DFB-AB42-4B83-9B35-70D9871823B2}">
      <dgm:prSet/>
      <dgm:spPr/>
      <dgm:t>
        <a:bodyPr/>
        <a:lstStyle/>
        <a:p>
          <a:endParaRPr lang="fr-FR"/>
        </a:p>
      </dgm:t>
    </dgm:pt>
    <dgm:pt modelId="{A18715BD-47B6-447E-9996-B26B2DBFDAE7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Bootstrap</a:t>
          </a:r>
        </a:p>
      </dgm:t>
    </dgm:pt>
    <dgm:pt modelId="{7AF076EA-6AA4-4A3A-B203-3C62ADC9F399}" type="parTrans" cxnId="{6AC11555-A489-43EE-B425-DE8A6848BE93}">
      <dgm:prSet/>
      <dgm:spPr/>
      <dgm:t>
        <a:bodyPr/>
        <a:lstStyle/>
        <a:p>
          <a:endParaRPr lang="fr-FR"/>
        </a:p>
      </dgm:t>
    </dgm:pt>
    <dgm:pt modelId="{C660698E-54EF-40A4-A355-1DD74873C05A}" type="sibTrans" cxnId="{6AC11555-A489-43EE-B425-DE8A6848BE93}">
      <dgm:prSet/>
      <dgm:spPr/>
      <dgm:t>
        <a:bodyPr/>
        <a:lstStyle/>
        <a:p>
          <a:endParaRPr lang="fr-FR"/>
        </a:p>
      </dgm:t>
    </dgm:pt>
    <dgm:pt modelId="{F050B188-F0F3-4291-B919-CB58F4CF97EF}">
      <dgm:prSet phldrT="[Texte]"/>
      <dgm:spPr/>
      <dgm:t>
        <a:bodyPr/>
        <a:lstStyle/>
        <a:p>
          <a:r>
            <a:rPr lang="fr-FR" dirty="0"/>
            <a:t>Module 1</a:t>
          </a:r>
        </a:p>
      </dgm:t>
    </dgm:pt>
    <dgm:pt modelId="{88BEE40E-71B2-41FA-843F-CC7B1EE686A2}" type="parTrans" cxnId="{43930B6E-FE0B-43E9-8547-9E9A93E6E236}">
      <dgm:prSet/>
      <dgm:spPr/>
      <dgm:t>
        <a:bodyPr/>
        <a:lstStyle/>
        <a:p>
          <a:endParaRPr lang="fr-FR"/>
        </a:p>
      </dgm:t>
    </dgm:pt>
    <dgm:pt modelId="{14C1F16E-9526-496D-9880-0E013E00702B}" type="sibTrans" cxnId="{43930B6E-FE0B-43E9-8547-9E9A93E6E236}">
      <dgm:prSet/>
      <dgm:spPr/>
      <dgm:t>
        <a:bodyPr/>
        <a:lstStyle/>
        <a:p>
          <a:endParaRPr lang="fr-FR"/>
        </a:p>
      </dgm:t>
    </dgm:pt>
    <dgm:pt modelId="{B0CA9969-0956-46C2-81B2-647AA1E5F9B2}">
      <dgm:prSet phldrT="[Texte]"/>
      <dgm:spPr/>
      <dgm:t>
        <a:bodyPr/>
        <a:lstStyle/>
        <a:p>
          <a:r>
            <a:rPr lang="fr-FR" dirty="0"/>
            <a:t>Module 2</a:t>
          </a:r>
        </a:p>
      </dgm:t>
    </dgm:pt>
    <dgm:pt modelId="{58A80FF7-1540-4C3C-8A74-CA4DA578EBFD}" type="parTrans" cxnId="{D360E102-5DA3-487C-BE85-89661F534248}">
      <dgm:prSet/>
      <dgm:spPr/>
      <dgm:t>
        <a:bodyPr/>
        <a:lstStyle/>
        <a:p>
          <a:endParaRPr lang="fr-FR"/>
        </a:p>
      </dgm:t>
    </dgm:pt>
    <dgm:pt modelId="{ACC6B925-A86F-4419-B5C2-CFCEC7C26920}" type="sibTrans" cxnId="{D360E102-5DA3-487C-BE85-89661F534248}">
      <dgm:prSet/>
      <dgm:spPr/>
      <dgm:t>
        <a:bodyPr/>
        <a:lstStyle/>
        <a:p>
          <a:endParaRPr lang="fr-FR"/>
        </a:p>
      </dgm:t>
    </dgm:pt>
    <dgm:pt modelId="{9D1E1198-5AFD-4489-80F3-A7F420872C93}">
      <dgm:prSet phldrT="[Texte]"/>
      <dgm:spPr/>
      <dgm:t>
        <a:bodyPr/>
        <a:lstStyle/>
        <a:p>
          <a:r>
            <a:rPr lang="fr-FR" dirty="0"/>
            <a:t>Module 3</a:t>
          </a:r>
        </a:p>
      </dgm:t>
    </dgm:pt>
    <dgm:pt modelId="{94CEA60A-E080-4FDF-BE92-BE44081BB239}" type="parTrans" cxnId="{F11C7024-3A17-463F-BB67-4385751DA215}">
      <dgm:prSet/>
      <dgm:spPr/>
      <dgm:t>
        <a:bodyPr/>
        <a:lstStyle/>
        <a:p>
          <a:endParaRPr lang="fr-FR"/>
        </a:p>
      </dgm:t>
    </dgm:pt>
    <dgm:pt modelId="{A25611C2-B918-472C-8DA7-AAD2FEE5744E}" type="sibTrans" cxnId="{F11C7024-3A17-463F-BB67-4385751DA215}">
      <dgm:prSet/>
      <dgm:spPr/>
      <dgm:t>
        <a:bodyPr/>
        <a:lstStyle/>
        <a:p>
          <a:endParaRPr lang="fr-FR"/>
        </a:p>
      </dgm:t>
    </dgm:pt>
    <dgm:pt modelId="{61B88217-D9F0-4293-8251-0AE3EAD44737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8AC6F97F-95E9-4D80-B7EC-D43FF7CE397D}" type="parTrans" cxnId="{16AA667E-6142-4173-B1E7-69446D4556B0}">
      <dgm:prSet/>
      <dgm:spPr/>
      <dgm:t>
        <a:bodyPr/>
        <a:lstStyle/>
        <a:p>
          <a:endParaRPr lang="fr-FR"/>
        </a:p>
      </dgm:t>
    </dgm:pt>
    <dgm:pt modelId="{6D424F13-3F4C-40EA-873D-1E35FD16D7E1}" type="sibTrans" cxnId="{16AA667E-6142-4173-B1E7-69446D4556B0}">
      <dgm:prSet/>
      <dgm:spPr/>
      <dgm:t>
        <a:bodyPr/>
        <a:lstStyle/>
        <a:p>
          <a:endParaRPr lang="fr-FR"/>
        </a:p>
      </dgm:t>
    </dgm:pt>
    <dgm:pt modelId="{D258E1B5-19D8-41AA-94F9-40790D3B5230}">
      <dgm:prSet/>
      <dgm:spPr/>
      <dgm:t>
        <a:bodyPr vert="vert"/>
        <a:lstStyle/>
        <a:p>
          <a:r>
            <a:rPr lang="fr-FR" dirty="0"/>
            <a:t>Directive1</a:t>
          </a:r>
        </a:p>
      </dgm:t>
    </dgm:pt>
    <dgm:pt modelId="{C15B192D-A070-4FE2-93D2-F63E4FCF7CC3}" type="parTrans" cxnId="{67697A16-3440-4691-836A-553CD5A21512}">
      <dgm:prSet/>
      <dgm:spPr/>
      <dgm:t>
        <a:bodyPr/>
        <a:lstStyle/>
        <a:p>
          <a:endParaRPr lang="fr-FR"/>
        </a:p>
      </dgm:t>
    </dgm:pt>
    <dgm:pt modelId="{867B1B8E-D022-4437-9BBB-8BA7223B53E2}" type="sibTrans" cxnId="{67697A16-3440-4691-836A-553CD5A21512}">
      <dgm:prSet/>
      <dgm:spPr/>
      <dgm:t>
        <a:bodyPr/>
        <a:lstStyle/>
        <a:p>
          <a:endParaRPr lang="fr-FR"/>
        </a:p>
      </dgm:t>
    </dgm:pt>
    <dgm:pt modelId="{66EEADAF-DCE7-4953-870C-CA8A3291BE60}">
      <dgm:prSet/>
      <dgm:spPr/>
      <dgm:t>
        <a:bodyPr vert="vert"/>
        <a:lstStyle/>
        <a:p>
          <a:r>
            <a:rPr lang="fr-FR" dirty="0"/>
            <a:t>Directive2</a:t>
          </a:r>
        </a:p>
      </dgm:t>
    </dgm:pt>
    <dgm:pt modelId="{31B16C59-D001-461C-A161-A6D32D8FA971}" type="parTrans" cxnId="{E2885B6E-EB34-46A4-A6C2-8BC2A8D21743}">
      <dgm:prSet/>
      <dgm:spPr/>
      <dgm:t>
        <a:bodyPr/>
        <a:lstStyle/>
        <a:p>
          <a:endParaRPr lang="fr-FR"/>
        </a:p>
      </dgm:t>
    </dgm:pt>
    <dgm:pt modelId="{D43B7148-7262-47C6-BE4D-B3E1FFC740C3}" type="sibTrans" cxnId="{E2885B6E-EB34-46A4-A6C2-8BC2A8D21743}">
      <dgm:prSet/>
      <dgm:spPr/>
      <dgm:t>
        <a:bodyPr/>
        <a:lstStyle/>
        <a:p>
          <a:endParaRPr lang="fr-FR"/>
        </a:p>
      </dgm:t>
    </dgm:pt>
    <dgm:pt modelId="{8FFB201D-D03F-435C-9B72-D9ED84CF4C67}">
      <dgm:prSet phldrT="[Texte]"/>
      <dgm:spPr/>
      <dgm:t>
        <a:bodyPr/>
        <a:lstStyle/>
        <a:p>
          <a:r>
            <a:rPr lang="fr-FR" dirty="0" err="1"/>
            <a:t>Injector</a:t>
          </a:r>
          <a:endParaRPr lang="fr-FR" dirty="0"/>
        </a:p>
      </dgm:t>
    </dgm:pt>
    <dgm:pt modelId="{9455CCE6-2379-4D27-BF3E-AB670B461B3A}" type="sibTrans" cxnId="{02919508-86B5-4FFB-9E72-7093301CDC9A}">
      <dgm:prSet/>
      <dgm:spPr/>
      <dgm:t>
        <a:bodyPr/>
        <a:lstStyle/>
        <a:p>
          <a:endParaRPr lang="fr-FR"/>
        </a:p>
      </dgm:t>
    </dgm:pt>
    <dgm:pt modelId="{0D453A11-6BBB-4604-BE08-54D490B8601B}" type="parTrans" cxnId="{02919508-86B5-4FFB-9E72-7093301CDC9A}">
      <dgm:prSet/>
      <dgm:spPr/>
      <dgm:t>
        <a:bodyPr/>
        <a:lstStyle/>
        <a:p>
          <a:endParaRPr lang="fr-FR"/>
        </a:p>
      </dgm:t>
    </dgm:pt>
    <dgm:pt modelId="{7F909F60-9F88-4843-B78F-8D8BD9A05F37}" type="pres">
      <dgm:prSet presAssocID="{8D975F4F-755C-4EA8-95DD-28C85B3799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E0A43D-87A2-4BFC-9488-25DFAF0C7586}" type="pres">
      <dgm:prSet presAssocID="{43DBF31D-1522-47D1-A792-7E98B71FD981}" presName="vertOne" presStyleCnt="0"/>
      <dgm:spPr/>
    </dgm:pt>
    <dgm:pt modelId="{5A85D971-C9DD-4BD3-A4E2-EB7A758C00D4}" type="pres">
      <dgm:prSet presAssocID="{43DBF31D-1522-47D1-A792-7E98B71FD981}" presName="txOne" presStyleLbl="node0" presStyleIdx="0" presStyleCnt="1">
        <dgm:presLayoutVars>
          <dgm:chPref val="3"/>
        </dgm:presLayoutVars>
      </dgm:prSet>
      <dgm:spPr/>
    </dgm:pt>
    <dgm:pt modelId="{F757CECA-3572-43F5-BAAB-8A49C85AA86A}" type="pres">
      <dgm:prSet presAssocID="{43DBF31D-1522-47D1-A792-7E98B71FD981}" presName="parTransOne" presStyleCnt="0"/>
      <dgm:spPr/>
    </dgm:pt>
    <dgm:pt modelId="{C034F9D9-AD44-44D8-891B-587640FE6EC2}" type="pres">
      <dgm:prSet presAssocID="{43DBF31D-1522-47D1-A792-7E98B71FD981}" presName="horzOne" presStyleCnt="0"/>
      <dgm:spPr/>
    </dgm:pt>
    <dgm:pt modelId="{F12C47CF-8B38-455F-95C7-27396694E152}" type="pres">
      <dgm:prSet presAssocID="{8FFB201D-D03F-435C-9B72-D9ED84CF4C67}" presName="vertTwo" presStyleCnt="0"/>
      <dgm:spPr/>
    </dgm:pt>
    <dgm:pt modelId="{07BE5B92-C8E2-462D-95E7-E14614AE4723}" type="pres">
      <dgm:prSet presAssocID="{8FFB201D-D03F-435C-9B72-D9ED84CF4C67}" presName="txTwo" presStyleLbl="node2" presStyleIdx="0" presStyleCnt="3">
        <dgm:presLayoutVars>
          <dgm:chPref val="3"/>
        </dgm:presLayoutVars>
      </dgm:prSet>
      <dgm:spPr/>
    </dgm:pt>
    <dgm:pt modelId="{1AF43B0E-4047-4BB4-A2C9-7AFC55F6581B}" type="pres">
      <dgm:prSet presAssocID="{8FFB201D-D03F-435C-9B72-D9ED84CF4C67}" presName="parTransTwo" presStyleCnt="0"/>
      <dgm:spPr/>
    </dgm:pt>
    <dgm:pt modelId="{68D33CBB-BC28-4DC4-B24F-13187100E6A4}" type="pres">
      <dgm:prSet presAssocID="{8FFB201D-D03F-435C-9B72-D9ED84CF4C67}" presName="horzTwo" presStyleCnt="0"/>
      <dgm:spPr/>
    </dgm:pt>
    <dgm:pt modelId="{10791CFF-4099-4478-936B-D95A1A5FB20B}" type="pres">
      <dgm:prSet presAssocID="{16B9B643-E4A0-42EB-8B91-9FDA9BD76F8B}" presName="vertThree" presStyleCnt="0"/>
      <dgm:spPr/>
    </dgm:pt>
    <dgm:pt modelId="{F950EFBA-0EC5-423C-9FF5-788156F3541C}" type="pres">
      <dgm:prSet presAssocID="{16B9B643-E4A0-42EB-8B91-9FDA9BD76F8B}" presName="txThree" presStyleLbl="node3" presStyleIdx="0" presStyleCnt="10">
        <dgm:presLayoutVars>
          <dgm:chPref val="3"/>
        </dgm:presLayoutVars>
      </dgm:prSet>
      <dgm:spPr/>
    </dgm:pt>
    <dgm:pt modelId="{3A52345A-1FE5-4D6B-96A6-3C096313E82B}" type="pres">
      <dgm:prSet presAssocID="{16B9B643-E4A0-42EB-8B91-9FDA9BD76F8B}" presName="horzThree" presStyleCnt="0"/>
      <dgm:spPr/>
    </dgm:pt>
    <dgm:pt modelId="{7688E73D-B5DE-4FB9-A6B1-8539CFAD2C34}" type="pres">
      <dgm:prSet presAssocID="{8573A7C6-1542-4DDB-ACD3-EE9B94D79C6B}" presName="sibSpaceThree" presStyleCnt="0"/>
      <dgm:spPr/>
    </dgm:pt>
    <dgm:pt modelId="{3BA0187C-5034-4C2D-9BB9-824622F40F31}" type="pres">
      <dgm:prSet presAssocID="{2F745C9C-3376-45FD-9129-CD945007E32D}" presName="vertThree" presStyleCnt="0"/>
      <dgm:spPr/>
    </dgm:pt>
    <dgm:pt modelId="{1DC0A8F1-37DC-476E-8148-FD8D1DF05CDC}" type="pres">
      <dgm:prSet presAssocID="{2F745C9C-3376-45FD-9129-CD945007E32D}" presName="txThree" presStyleLbl="node3" presStyleIdx="1" presStyleCnt="10">
        <dgm:presLayoutVars>
          <dgm:chPref val="3"/>
        </dgm:presLayoutVars>
      </dgm:prSet>
      <dgm:spPr/>
    </dgm:pt>
    <dgm:pt modelId="{5A86F14E-59BA-4E79-B09A-37222808411D}" type="pres">
      <dgm:prSet presAssocID="{2F745C9C-3376-45FD-9129-CD945007E32D}" presName="horzThree" presStyleCnt="0"/>
      <dgm:spPr/>
    </dgm:pt>
    <dgm:pt modelId="{3DBEDD73-51D1-403F-AF21-A433B7B83B79}" type="pres">
      <dgm:prSet presAssocID="{AC71A6FC-3003-4A4B-B60B-EE8D8BA73570}" presName="sibSpaceThree" presStyleCnt="0"/>
      <dgm:spPr/>
    </dgm:pt>
    <dgm:pt modelId="{9EBF37F0-E772-4521-B4A9-D1D51D057F57}" type="pres">
      <dgm:prSet presAssocID="{03BD2676-837C-4C93-B92C-0D2A17814822}" presName="vertThree" presStyleCnt="0"/>
      <dgm:spPr/>
    </dgm:pt>
    <dgm:pt modelId="{CD7415ED-158B-4593-B83A-732B31FD1A5D}" type="pres">
      <dgm:prSet presAssocID="{03BD2676-837C-4C93-B92C-0D2A17814822}" presName="txThree" presStyleLbl="node3" presStyleIdx="2" presStyleCnt="10">
        <dgm:presLayoutVars>
          <dgm:chPref val="3"/>
        </dgm:presLayoutVars>
      </dgm:prSet>
      <dgm:spPr/>
    </dgm:pt>
    <dgm:pt modelId="{0CD526F6-2C74-4FAB-9897-F79B84633C7A}" type="pres">
      <dgm:prSet presAssocID="{03BD2676-837C-4C93-B92C-0D2A17814822}" presName="horzThree" presStyleCnt="0"/>
      <dgm:spPr/>
    </dgm:pt>
    <dgm:pt modelId="{48E82D3A-DF7B-45BE-9A75-0B093718D390}" type="pres">
      <dgm:prSet presAssocID="{9455CCE6-2379-4D27-BF3E-AB670B461B3A}" presName="sibSpaceTwo" presStyleCnt="0"/>
      <dgm:spPr/>
    </dgm:pt>
    <dgm:pt modelId="{CAC12F86-354F-430A-9BCC-790B565F4F7D}" type="pres">
      <dgm:prSet presAssocID="{1B150FA7-3831-4C8A-894E-73B6EAD04F72}" presName="vertTwo" presStyleCnt="0"/>
      <dgm:spPr/>
    </dgm:pt>
    <dgm:pt modelId="{195215AA-3970-4501-B2B4-936F99100D83}" type="pres">
      <dgm:prSet presAssocID="{1B150FA7-3831-4C8A-894E-73B6EAD04F72}" presName="txTwo" presStyleLbl="node2" presStyleIdx="1" presStyleCnt="3">
        <dgm:presLayoutVars>
          <dgm:chPref val="3"/>
        </dgm:presLayoutVars>
      </dgm:prSet>
      <dgm:spPr/>
    </dgm:pt>
    <dgm:pt modelId="{ED80937D-1EFA-4F06-8C2E-37524A720797}" type="pres">
      <dgm:prSet presAssocID="{1B150FA7-3831-4C8A-894E-73B6EAD04F72}" presName="parTransTwo" presStyleCnt="0"/>
      <dgm:spPr/>
    </dgm:pt>
    <dgm:pt modelId="{33AB20BA-C1FB-4D01-BDD9-AA15A31345E1}" type="pres">
      <dgm:prSet presAssocID="{1B150FA7-3831-4C8A-894E-73B6EAD04F72}" presName="horzTwo" presStyleCnt="0"/>
      <dgm:spPr/>
    </dgm:pt>
    <dgm:pt modelId="{79324EC0-98F8-4259-BEC9-2A1B20FED9D3}" type="pres">
      <dgm:prSet presAssocID="{A18715BD-47B6-447E-9996-B26B2DBFDAE7}" presName="vertThree" presStyleCnt="0"/>
      <dgm:spPr/>
    </dgm:pt>
    <dgm:pt modelId="{7352D4AA-53D2-459E-9964-F881E30990F4}" type="pres">
      <dgm:prSet presAssocID="{A18715BD-47B6-447E-9996-B26B2DBFDAE7}" presName="txThree" presStyleLbl="node3" presStyleIdx="3" presStyleCnt="10">
        <dgm:presLayoutVars>
          <dgm:chPref val="3"/>
        </dgm:presLayoutVars>
      </dgm:prSet>
      <dgm:spPr/>
    </dgm:pt>
    <dgm:pt modelId="{05CC1661-F633-451E-B08E-EA3D915C2192}" type="pres">
      <dgm:prSet presAssocID="{A18715BD-47B6-447E-9996-B26B2DBFDAE7}" presName="horzThree" presStyleCnt="0"/>
      <dgm:spPr/>
    </dgm:pt>
    <dgm:pt modelId="{8FB5DE1A-CD60-4042-9E29-D1F27F223FD6}" type="pres">
      <dgm:prSet presAssocID="{C660698E-54EF-40A4-A355-1DD74873C05A}" presName="sibSpaceThree" presStyleCnt="0"/>
      <dgm:spPr/>
    </dgm:pt>
    <dgm:pt modelId="{58A79144-8469-4703-A8BC-34E0F4FA2724}" type="pres">
      <dgm:prSet presAssocID="{F050B188-F0F3-4291-B919-CB58F4CF97EF}" presName="vertThree" presStyleCnt="0"/>
      <dgm:spPr/>
    </dgm:pt>
    <dgm:pt modelId="{265066CE-FAC8-422E-90B1-E1A332C55A10}" type="pres">
      <dgm:prSet presAssocID="{F050B188-F0F3-4291-B919-CB58F4CF97EF}" presName="txThree" presStyleLbl="node3" presStyleIdx="4" presStyleCnt="10">
        <dgm:presLayoutVars>
          <dgm:chPref val="3"/>
        </dgm:presLayoutVars>
      </dgm:prSet>
      <dgm:spPr/>
    </dgm:pt>
    <dgm:pt modelId="{109F0A9E-AB16-411F-8505-C786300E5008}" type="pres">
      <dgm:prSet presAssocID="{F050B188-F0F3-4291-B919-CB58F4CF97EF}" presName="horzThree" presStyleCnt="0"/>
      <dgm:spPr/>
    </dgm:pt>
    <dgm:pt modelId="{C7712C00-EBAE-4A25-8724-C7114598482C}" type="pres">
      <dgm:prSet presAssocID="{14C1F16E-9526-496D-9880-0E013E00702B}" presName="sibSpaceThree" presStyleCnt="0"/>
      <dgm:spPr/>
    </dgm:pt>
    <dgm:pt modelId="{B5CB6DB2-650F-4EF6-B75F-8C8D62E9BE5D}" type="pres">
      <dgm:prSet presAssocID="{B0CA9969-0956-46C2-81B2-647AA1E5F9B2}" presName="vertThree" presStyleCnt="0"/>
      <dgm:spPr/>
    </dgm:pt>
    <dgm:pt modelId="{801A5BDF-8B5C-492B-858F-AA58F4BBF1F2}" type="pres">
      <dgm:prSet presAssocID="{B0CA9969-0956-46C2-81B2-647AA1E5F9B2}" presName="txThree" presStyleLbl="node3" presStyleIdx="5" presStyleCnt="10">
        <dgm:presLayoutVars>
          <dgm:chPref val="3"/>
        </dgm:presLayoutVars>
      </dgm:prSet>
      <dgm:spPr/>
    </dgm:pt>
    <dgm:pt modelId="{08FECA25-B847-42D9-8B00-8756126B07D3}" type="pres">
      <dgm:prSet presAssocID="{B0CA9969-0956-46C2-81B2-647AA1E5F9B2}" presName="horzThree" presStyleCnt="0"/>
      <dgm:spPr/>
    </dgm:pt>
    <dgm:pt modelId="{B5A1110F-1D5D-4D24-B1AC-AC3157D30942}" type="pres">
      <dgm:prSet presAssocID="{ACC6B925-A86F-4419-B5C2-CFCEC7C26920}" presName="sibSpaceThree" presStyleCnt="0"/>
      <dgm:spPr/>
    </dgm:pt>
    <dgm:pt modelId="{74737E91-A10D-4909-A7F2-C166970F1D77}" type="pres">
      <dgm:prSet presAssocID="{9D1E1198-5AFD-4489-80F3-A7F420872C93}" presName="vertThree" presStyleCnt="0"/>
      <dgm:spPr/>
    </dgm:pt>
    <dgm:pt modelId="{EE889D0D-8972-48C9-88A6-54F6AA1AEE75}" type="pres">
      <dgm:prSet presAssocID="{9D1E1198-5AFD-4489-80F3-A7F420872C93}" presName="txThree" presStyleLbl="node3" presStyleIdx="6" presStyleCnt="10">
        <dgm:presLayoutVars>
          <dgm:chPref val="3"/>
        </dgm:presLayoutVars>
      </dgm:prSet>
      <dgm:spPr/>
    </dgm:pt>
    <dgm:pt modelId="{3D0C71A3-38EF-4655-B1CB-260C1235A3A9}" type="pres">
      <dgm:prSet presAssocID="{9D1E1198-5AFD-4489-80F3-A7F420872C93}" presName="horzThree" presStyleCnt="0"/>
      <dgm:spPr/>
    </dgm:pt>
    <dgm:pt modelId="{42BD4643-1AD7-4F59-B8E9-E30917738499}" type="pres">
      <dgm:prSet presAssocID="{A25611C2-B918-472C-8DA7-AAD2FEE5744E}" presName="sibSpaceThree" presStyleCnt="0"/>
      <dgm:spPr/>
    </dgm:pt>
    <dgm:pt modelId="{1A9B93C5-7881-4E7A-B559-C2B5446CBBA8}" type="pres">
      <dgm:prSet presAssocID="{61B88217-D9F0-4293-8251-0AE3EAD44737}" presName="vertThree" presStyleCnt="0"/>
      <dgm:spPr/>
    </dgm:pt>
    <dgm:pt modelId="{17C72BA2-43E6-4D99-A786-8B3D0C5C9676}" type="pres">
      <dgm:prSet presAssocID="{61B88217-D9F0-4293-8251-0AE3EAD44737}" presName="txThree" presStyleLbl="node3" presStyleIdx="7" presStyleCnt="10">
        <dgm:presLayoutVars>
          <dgm:chPref val="3"/>
        </dgm:presLayoutVars>
      </dgm:prSet>
      <dgm:spPr/>
    </dgm:pt>
    <dgm:pt modelId="{47FACA4F-DBCD-4687-9036-A8752035C377}" type="pres">
      <dgm:prSet presAssocID="{61B88217-D9F0-4293-8251-0AE3EAD44737}" presName="horzThree" presStyleCnt="0"/>
      <dgm:spPr/>
    </dgm:pt>
    <dgm:pt modelId="{B0A76628-FAEB-4EBB-96AE-DFCFFF0B91BF}" type="pres">
      <dgm:prSet presAssocID="{9B38492A-0A22-434E-92CD-345B078AEAEC}" presName="sibSpaceTwo" presStyleCnt="0"/>
      <dgm:spPr/>
    </dgm:pt>
    <dgm:pt modelId="{AAEF09DE-90D8-44F0-9ECF-623ED1133770}" type="pres">
      <dgm:prSet presAssocID="{678877DE-47E7-4390-942F-A6824E5BA4F9}" presName="vertTwo" presStyleCnt="0"/>
      <dgm:spPr/>
    </dgm:pt>
    <dgm:pt modelId="{E75A013C-565C-4CCC-AA40-6515E105F4A5}" type="pres">
      <dgm:prSet presAssocID="{678877DE-47E7-4390-942F-A6824E5BA4F9}" presName="txTwo" presStyleLbl="node2" presStyleIdx="2" presStyleCnt="3">
        <dgm:presLayoutVars>
          <dgm:chPref val="3"/>
        </dgm:presLayoutVars>
      </dgm:prSet>
      <dgm:spPr/>
    </dgm:pt>
    <dgm:pt modelId="{108BCB65-D773-46F7-8AC1-9CCE2F9B805A}" type="pres">
      <dgm:prSet presAssocID="{678877DE-47E7-4390-942F-A6824E5BA4F9}" presName="parTransTwo" presStyleCnt="0"/>
      <dgm:spPr/>
    </dgm:pt>
    <dgm:pt modelId="{78A4533F-CBF3-4B93-9BFD-78E64BBC0A4C}" type="pres">
      <dgm:prSet presAssocID="{678877DE-47E7-4390-942F-A6824E5BA4F9}" presName="horzTwo" presStyleCnt="0"/>
      <dgm:spPr/>
    </dgm:pt>
    <dgm:pt modelId="{F36E3311-B2DA-4927-A6A6-40B76098C9FF}" type="pres">
      <dgm:prSet presAssocID="{D258E1B5-19D8-41AA-94F9-40790D3B5230}" presName="vertThree" presStyleCnt="0"/>
      <dgm:spPr/>
    </dgm:pt>
    <dgm:pt modelId="{8DD80C41-43C3-4C86-B539-9937CDC1608B}" type="pres">
      <dgm:prSet presAssocID="{D258E1B5-19D8-41AA-94F9-40790D3B5230}" presName="txThree" presStyleLbl="node3" presStyleIdx="8" presStyleCnt="10">
        <dgm:presLayoutVars>
          <dgm:chPref val="3"/>
        </dgm:presLayoutVars>
      </dgm:prSet>
      <dgm:spPr/>
    </dgm:pt>
    <dgm:pt modelId="{C862C4BA-426A-407D-9DF2-036AD0771E46}" type="pres">
      <dgm:prSet presAssocID="{D258E1B5-19D8-41AA-94F9-40790D3B5230}" presName="horzThree" presStyleCnt="0"/>
      <dgm:spPr/>
    </dgm:pt>
    <dgm:pt modelId="{3C5F6C92-2C65-4D1D-AFE2-4B3161B9532C}" type="pres">
      <dgm:prSet presAssocID="{867B1B8E-D022-4437-9BBB-8BA7223B53E2}" presName="sibSpaceThree" presStyleCnt="0"/>
      <dgm:spPr/>
    </dgm:pt>
    <dgm:pt modelId="{8851EDD9-5BA9-4C8D-8DF0-339AC61B7FA7}" type="pres">
      <dgm:prSet presAssocID="{66EEADAF-DCE7-4953-870C-CA8A3291BE60}" presName="vertThree" presStyleCnt="0"/>
      <dgm:spPr/>
    </dgm:pt>
    <dgm:pt modelId="{3B2E3A99-6BE1-4E85-9793-CE5D561D3D7E}" type="pres">
      <dgm:prSet presAssocID="{66EEADAF-DCE7-4953-870C-CA8A3291BE60}" presName="txThree" presStyleLbl="node3" presStyleIdx="9" presStyleCnt="10">
        <dgm:presLayoutVars>
          <dgm:chPref val="3"/>
        </dgm:presLayoutVars>
      </dgm:prSet>
      <dgm:spPr/>
    </dgm:pt>
    <dgm:pt modelId="{A3D5BF26-CB9A-484F-9296-E2E12351C000}" type="pres">
      <dgm:prSet presAssocID="{66EEADAF-DCE7-4953-870C-CA8A3291BE60}" presName="horzThree" presStyleCnt="0"/>
      <dgm:spPr/>
    </dgm:pt>
  </dgm:ptLst>
  <dgm:cxnLst>
    <dgm:cxn modelId="{D360E102-5DA3-487C-BE85-89661F534248}" srcId="{1B150FA7-3831-4C8A-894E-73B6EAD04F72}" destId="{B0CA9969-0956-46C2-81B2-647AA1E5F9B2}" srcOrd="2" destOrd="0" parTransId="{58A80FF7-1540-4C3C-8A74-CA4DA578EBFD}" sibTransId="{ACC6B925-A86F-4419-B5C2-CFCEC7C26920}"/>
    <dgm:cxn modelId="{02919508-86B5-4FFB-9E72-7093301CDC9A}" srcId="{43DBF31D-1522-47D1-A792-7E98B71FD981}" destId="{8FFB201D-D03F-435C-9B72-D9ED84CF4C67}" srcOrd="0" destOrd="0" parTransId="{0D453A11-6BBB-4604-BE08-54D490B8601B}" sibTransId="{9455CCE6-2379-4D27-BF3E-AB670B461B3A}"/>
    <dgm:cxn modelId="{67697A16-3440-4691-836A-553CD5A21512}" srcId="{678877DE-47E7-4390-942F-A6824E5BA4F9}" destId="{D258E1B5-19D8-41AA-94F9-40790D3B5230}" srcOrd="0" destOrd="0" parTransId="{C15B192D-A070-4FE2-93D2-F63E4FCF7CC3}" sibTransId="{867B1B8E-D022-4437-9BBB-8BA7223B53E2}"/>
    <dgm:cxn modelId="{F11C7024-3A17-463F-BB67-4385751DA215}" srcId="{1B150FA7-3831-4C8A-894E-73B6EAD04F72}" destId="{9D1E1198-5AFD-4489-80F3-A7F420872C93}" srcOrd="3" destOrd="0" parTransId="{94CEA60A-E080-4FDF-BE92-BE44081BB239}" sibTransId="{A25611C2-B918-472C-8DA7-AAD2FEE5744E}"/>
    <dgm:cxn modelId="{6994153B-7721-4ABF-B3D9-24E0BD3E3C72}" srcId="{43DBF31D-1522-47D1-A792-7E98B71FD981}" destId="{678877DE-47E7-4390-942F-A6824E5BA4F9}" srcOrd="2" destOrd="0" parTransId="{F59454C0-0633-4864-B429-E72B8B73964B}" sibTransId="{73C2536E-3296-4C05-9CAF-DBA492861E1A}"/>
    <dgm:cxn modelId="{A040383E-7CDB-4E9D-8A3A-63C2E16AA10F}" type="presOf" srcId="{43DBF31D-1522-47D1-A792-7E98B71FD981}" destId="{5A85D971-C9DD-4BD3-A4E2-EB7A758C00D4}" srcOrd="0" destOrd="0" presId="urn:microsoft.com/office/officeart/2005/8/layout/hierarchy4"/>
    <dgm:cxn modelId="{00554247-6A92-442B-B0B2-C59A165A3888}" srcId="{8FFB201D-D03F-435C-9B72-D9ED84CF4C67}" destId="{2F745C9C-3376-45FD-9129-CD945007E32D}" srcOrd="1" destOrd="0" parTransId="{699B8F25-11AB-421A-954C-ED31B3D4E3F1}" sibTransId="{AC71A6FC-3003-4A4B-B60B-EE8D8BA73570}"/>
    <dgm:cxn modelId="{00AD6150-ED57-4A25-8D2D-9B9A59170A6B}" srcId="{8FFB201D-D03F-435C-9B72-D9ED84CF4C67}" destId="{16B9B643-E4A0-42EB-8B91-9FDA9BD76F8B}" srcOrd="0" destOrd="0" parTransId="{723E6309-4307-49C7-8BF2-A02FDBB706AE}" sibTransId="{8573A7C6-1542-4DDB-ACD3-EE9B94D79C6B}"/>
    <dgm:cxn modelId="{6AC11555-A489-43EE-B425-DE8A6848BE93}" srcId="{1B150FA7-3831-4C8A-894E-73B6EAD04F72}" destId="{A18715BD-47B6-447E-9996-B26B2DBFDAE7}" srcOrd="0" destOrd="0" parTransId="{7AF076EA-6AA4-4A3A-B203-3C62ADC9F399}" sibTransId="{C660698E-54EF-40A4-A355-1DD74873C05A}"/>
    <dgm:cxn modelId="{97356657-3A58-4BF5-995E-2F53D1B6E767}" type="presOf" srcId="{D258E1B5-19D8-41AA-94F9-40790D3B5230}" destId="{8DD80C41-43C3-4C86-B539-9937CDC1608B}" srcOrd="0" destOrd="0" presId="urn:microsoft.com/office/officeart/2005/8/layout/hierarchy4"/>
    <dgm:cxn modelId="{6A4BFB59-8CA8-4975-8BA8-75719E9E61CD}" type="presOf" srcId="{61B88217-D9F0-4293-8251-0AE3EAD44737}" destId="{17C72BA2-43E6-4D99-A786-8B3D0C5C9676}" srcOrd="0" destOrd="0" presId="urn:microsoft.com/office/officeart/2005/8/layout/hierarchy4"/>
    <dgm:cxn modelId="{CA332266-B420-4F6F-9AA3-DDB36B6A49C6}" type="presOf" srcId="{9D1E1198-5AFD-4489-80F3-A7F420872C93}" destId="{EE889D0D-8972-48C9-88A6-54F6AA1AEE75}" srcOrd="0" destOrd="0" presId="urn:microsoft.com/office/officeart/2005/8/layout/hierarchy4"/>
    <dgm:cxn modelId="{43930B6E-FE0B-43E9-8547-9E9A93E6E236}" srcId="{1B150FA7-3831-4C8A-894E-73B6EAD04F72}" destId="{F050B188-F0F3-4291-B919-CB58F4CF97EF}" srcOrd="1" destOrd="0" parTransId="{88BEE40E-71B2-41FA-843F-CC7B1EE686A2}" sibTransId="{14C1F16E-9526-496D-9880-0E013E00702B}"/>
    <dgm:cxn modelId="{E2885B6E-EB34-46A4-A6C2-8BC2A8D21743}" srcId="{678877DE-47E7-4390-942F-A6824E5BA4F9}" destId="{66EEADAF-DCE7-4953-870C-CA8A3291BE60}" srcOrd="1" destOrd="0" parTransId="{31B16C59-D001-461C-A161-A6D32D8FA971}" sibTransId="{D43B7148-7262-47C6-BE4D-B3E1FFC740C3}"/>
    <dgm:cxn modelId="{A821E577-8F0E-4DFE-9A86-5AE57B965479}" type="presOf" srcId="{A18715BD-47B6-447E-9996-B26B2DBFDAE7}" destId="{7352D4AA-53D2-459E-9964-F881E30990F4}" srcOrd="0" destOrd="0" presId="urn:microsoft.com/office/officeart/2005/8/layout/hierarchy4"/>
    <dgm:cxn modelId="{92248578-7650-4E09-A736-BC41E6B0854C}" srcId="{43DBF31D-1522-47D1-A792-7E98B71FD981}" destId="{1B150FA7-3831-4C8A-894E-73B6EAD04F72}" srcOrd="1" destOrd="0" parTransId="{37BC140E-B6AA-446F-A8C2-5DB8C413E240}" sibTransId="{9B38492A-0A22-434E-92CD-345B078AEAEC}"/>
    <dgm:cxn modelId="{16AA667E-6142-4173-B1E7-69446D4556B0}" srcId="{1B150FA7-3831-4C8A-894E-73B6EAD04F72}" destId="{61B88217-D9F0-4293-8251-0AE3EAD44737}" srcOrd="4" destOrd="0" parTransId="{8AC6F97F-95E9-4D80-B7EC-D43FF7CE397D}" sibTransId="{6D424F13-3F4C-40EA-873D-1E35FD16D7E1}"/>
    <dgm:cxn modelId="{70033883-9C7E-4933-B980-9D9518DD15FA}" type="presOf" srcId="{B0CA9969-0956-46C2-81B2-647AA1E5F9B2}" destId="{801A5BDF-8B5C-492B-858F-AA58F4BBF1F2}" srcOrd="0" destOrd="0" presId="urn:microsoft.com/office/officeart/2005/8/layout/hierarchy4"/>
    <dgm:cxn modelId="{0A3D8CA7-D175-499E-ABFE-9B69630502FE}" type="presOf" srcId="{2F745C9C-3376-45FD-9129-CD945007E32D}" destId="{1DC0A8F1-37DC-476E-8148-FD8D1DF05CDC}" srcOrd="0" destOrd="0" presId="urn:microsoft.com/office/officeart/2005/8/layout/hierarchy4"/>
    <dgm:cxn modelId="{3DA6ADA7-1CC4-4208-8D8B-123D4BA65038}" type="presOf" srcId="{03BD2676-837C-4C93-B92C-0D2A17814822}" destId="{CD7415ED-158B-4593-B83A-732B31FD1A5D}" srcOrd="0" destOrd="0" presId="urn:microsoft.com/office/officeart/2005/8/layout/hierarchy4"/>
    <dgm:cxn modelId="{6BDC0CAC-508B-4B77-8CF0-53210439645D}" type="presOf" srcId="{F050B188-F0F3-4291-B919-CB58F4CF97EF}" destId="{265066CE-FAC8-422E-90B1-E1A332C55A10}" srcOrd="0" destOrd="0" presId="urn:microsoft.com/office/officeart/2005/8/layout/hierarchy4"/>
    <dgm:cxn modelId="{6AAEA4B2-FDB8-45BF-A4D4-D884E7D3BBCB}" type="presOf" srcId="{1B150FA7-3831-4C8A-894E-73B6EAD04F72}" destId="{195215AA-3970-4501-B2B4-936F99100D83}" srcOrd="0" destOrd="0" presId="urn:microsoft.com/office/officeart/2005/8/layout/hierarchy4"/>
    <dgm:cxn modelId="{CFFDBDC5-D8F9-4D0E-8276-C93D4D77201E}" type="presOf" srcId="{16B9B643-E4A0-42EB-8B91-9FDA9BD76F8B}" destId="{F950EFBA-0EC5-423C-9FF5-788156F3541C}" srcOrd="0" destOrd="0" presId="urn:microsoft.com/office/officeart/2005/8/layout/hierarchy4"/>
    <dgm:cxn modelId="{A5EBDEC8-7BBE-466D-A976-03B09155C6D2}" type="presOf" srcId="{678877DE-47E7-4390-942F-A6824E5BA4F9}" destId="{E75A013C-565C-4CCC-AA40-6515E105F4A5}" srcOrd="0" destOrd="0" presId="urn:microsoft.com/office/officeart/2005/8/layout/hierarchy4"/>
    <dgm:cxn modelId="{E3C000CB-46AA-4634-BDB7-03148226E039}" type="presOf" srcId="{8D975F4F-755C-4EA8-95DD-28C85B379997}" destId="{7F909F60-9F88-4843-B78F-8D8BD9A05F37}" srcOrd="0" destOrd="0" presId="urn:microsoft.com/office/officeart/2005/8/layout/hierarchy4"/>
    <dgm:cxn modelId="{4E055DD2-BE42-416D-A273-F3D5B78CAB4A}" srcId="{8D975F4F-755C-4EA8-95DD-28C85B379997}" destId="{43DBF31D-1522-47D1-A792-7E98B71FD981}" srcOrd="0" destOrd="0" parTransId="{8C9B905D-645F-4429-90A2-A87EF79ABA11}" sibTransId="{538F3915-2CB6-44A3-8832-72EBE9FA5668}"/>
    <dgm:cxn modelId="{F69716D8-3E11-47A1-9AC0-47DD680FFD4B}" type="presOf" srcId="{66EEADAF-DCE7-4953-870C-CA8A3291BE60}" destId="{3B2E3A99-6BE1-4E85-9793-CE5D561D3D7E}" srcOrd="0" destOrd="0" presId="urn:microsoft.com/office/officeart/2005/8/layout/hierarchy4"/>
    <dgm:cxn modelId="{138E71E3-E45A-407E-A269-9492A3B3A25F}" type="presOf" srcId="{8FFB201D-D03F-435C-9B72-D9ED84CF4C67}" destId="{07BE5B92-C8E2-462D-95E7-E14614AE4723}" srcOrd="0" destOrd="0" presId="urn:microsoft.com/office/officeart/2005/8/layout/hierarchy4"/>
    <dgm:cxn modelId="{0E770DFB-AB42-4B83-9B35-70D9871823B2}" srcId="{8FFB201D-D03F-435C-9B72-D9ED84CF4C67}" destId="{03BD2676-837C-4C93-B92C-0D2A17814822}" srcOrd="2" destOrd="0" parTransId="{FE40BAD8-7E7D-41F1-B97F-8E2537E1DB56}" sibTransId="{3BF849DF-50E2-4934-AF9F-A70528A4CFB9}"/>
    <dgm:cxn modelId="{D75A0C8E-2284-4172-87F7-3F5A0796CF26}" type="presParOf" srcId="{7F909F60-9F88-4843-B78F-8D8BD9A05F37}" destId="{55E0A43D-87A2-4BFC-9488-25DFAF0C7586}" srcOrd="0" destOrd="0" presId="urn:microsoft.com/office/officeart/2005/8/layout/hierarchy4"/>
    <dgm:cxn modelId="{32FB9BA7-862F-4C83-855C-87BBB18FA405}" type="presParOf" srcId="{55E0A43D-87A2-4BFC-9488-25DFAF0C7586}" destId="{5A85D971-C9DD-4BD3-A4E2-EB7A758C00D4}" srcOrd="0" destOrd="0" presId="urn:microsoft.com/office/officeart/2005/8/layout/hierarchy4"/>
    <dgm:cxn modelId="{DCDBD54B-A8C5-4FEC-9AFC-6172C167AE0B}" type="presParOf" srcId="{55E0A43D-87A2-4BFC-9488-25DFAF0C7586}" destId="{F757CECA-3572-43F5-BAAB-8A49C85AA86A}" srcOrd="1" destOrd="0" presId="urn:microsoft.com/office/officeart/2005/8/layout/hierarchy4"/>
    <dgm:cxn modelId="{41CE15E1-2939-4036-8F26-432757EEA054}" type="presParOf" srcId="{55E0A43D-87A2-4BFC-9488-25DFAF0C7586}" destId="{C034F9D9-AD44-44D8-891B-587640FE6EC2}" srcOrd="2" destOrd="0" presId="urn:microsoft.com/office/officeart/2005/8/layout/hierarchy4"/>
    <dgm:cxn modelId="{970E22B1-D779-4773-8076-F1851FC94374}" type="presParOf" srcId="{C034F9D9-AD44-44D8-891B-587640FE6EC2}" destId="{F12C47CF-8B38-455F-95C7-27396694E152}" srcOrd="0" destOrd="0" presId="urn:microsoft.com/office/officeart/2005/8/layout/hierarchy4"/>
    <dgm:cxn modelId="{8340C389-D6A0-4CD9-8F93-5F8B5B6E1168}" type="presParOf" srcId="{F12C47CF-8B38-455F-95C7-27396694E152}" destId="{07BE5B92-C8E2-462D-95E7-E14614AE4723}" srcOrd="0" destOrd="0" presId="urn:microsoft.com/office/officeart/2005/8/layout/hierarchy4"/>
    <dgm:cxn modelId="{D69B2301-C81F-43AA-A4F1-AF1AFDC0D0F6}" type="presParOf" srcId="{F12C47CF-8B38-455F-95C7-27396694E152}" destId="{1AF43B0E-4047-4BB4-A2C9-7AFC55F6581B}" srcOrd="1" destOrd="0" presId="urn:microsoft.com/office/officeart/2005/8/layout/hierarchy4"/>
    <dgm:cxn modelId="{BEBAF0F1-0CFC-4E47-B87E-B6CB969BAD1E}" type="presParOf" srcId="{F12C47CF-8B38-455F-95C7-27396694E152}" destId="{68D33CBB-BC28-4DC4-B24F-13187100E6A4}" srcOrd="2" destOrd="0" presId="urn:microsoft.com/office/officeart/2005/8/layout/hierarchy4"/>
    <dgm:cxn modelId="{985971EE-B006-40D6-BFE2-4E40267232F4}" type="presParOf" srcId="{68D33CBB-BC28-4DC4-B24F-13187100E6A4}" destId="{10791CFF-4099-4478-936B-D95A1A5FB20B}" srcOrd="0" destOrd="0" presId="urn:microsoft.com/office/officeart/2005/8/layout/hierarchy4"/>
    <dgm:cxn modelId="{266DEA1F-F545-434D-B595-48C5D93E55D6}" type="presParOf" srcId="{10791CFF-4099-4478-936B-D95A1A5FB20B}" destId="{F950EFBA-0EC5-423C-9FF5-788156F3541C}" srcOrd="0" destOrd="0" presId="urn:microsoft.com/office/officeart/2005/8/layout/hierarchy4"/>
    <dgm:cxn modelId="{33E1558B-D751-4C32-AC69-0B1157C5FDCD}" type="presParOf" srcId="{10791CFF-4099-4478-936B-D95A1A5FB20B}" destId="{3A52345A-1FE5-4D6B-96A6-3C096313E82B}" srcOrd="1" destOrd="0" presId="urn:microsoft.com/office/officeart/2005/8/layout/hierarchy4"/>
    <dgm:cxn modelId="{F1F62379-2C83-4239-B5EE-47B61C01E202}" type="presParOf" srcId="{68D33CBB-BC28-4DC4-B24F-13187100E6A4}" destId="{7688E73D-B5DE-4FB9-A6B1-8539CFAD2C34}" srcOrd="1" destOrd="0" presId="urn:microsoft.com/office/officeart/2005/8/layout/hierarchy4"/>
    <dgm:cxn modelId="{5E26F824-5B74-48CD-ACCD-CD9EE9E0CC77}" type="presParOf" srcId="{68D33CBB-BC28-4DC4-B24F-13187100E6A4}" destId="{3BA0187C-5034-4C2D-9BB9-824622F40F31}" srcOrd="2" destOrd="0" presId="urn:microsoft.com/office/officeart/2005/8/layout/hierarchy4"/>
    <dgm:cxn modelId="{2302CCB4-65A8-4A3D-B502-F2157E8B5CA6}" type="presParOf" srcId="{3BA0187C-5034-4C2D-9BB9-824622F40F31}" destId="{1DC0A8F1-37DC-476E-8148-FD8D1DF05CDC}" srcOrd="0" destOrd="0" presId="urn:microsoft.com/office/officeart/2005/8/layout/hierarchy4"/>
    <dgm:cxn modelId="{C229F44F-5416-4733-8A1B-EDB856D922D3}" type="presParOf" srcId="{3BA0187C-5034-4C2D-9BB9-824622F40F31}" destId="{5A86F14E-59BA-4E79-B09A-37222808411D}" srcOrd="1" destOrd="0" presId="urn:microsoft.com/office/officeart/2005/8/layout/hierarchy4"/>
    <dgm:cxn modelId="{5ACB3F3E-0461-4457-9EE4-7751FC321556}" type="presParOf" srcId="{68D33CBB-BC28-4DC4-B24F-13187100E6A4}" destId="{3DBEDD73-51D1-403F-AF21-A433B7B83B79}" srcOrd="3" destOrd="0" presId="urn:microsoft.com/office/officeart/2005/8/layout/hierarchy4"/>
    <dgm:cxn modelId="{454421E3-3269-4B6A-B6A0-C59859F55FAA}" type="presParOf" srcId="{68D33CBB-BC28-4DC4-B24F-13187100E6A4}" destId="{9EBF37F0-E772-4521-B4A9-D1D51D057F57}" srcOrd="4" destOrd="0" presId="urn:microsoft.com/office/officeart/2005/8/layout/hierarchy4"/>
    <dgm:cxn modelId="{02007559-A970-418A-9E03-F13F6DE80144}" type="presParOf" srcId="{9EBF37F0-E772-4521-B4A9-D1D51D057F57}" destId="{CD7415ED-158B-4593-B83A-732B31FD1A5D}" srcOrd="0" destOrd="0" presId="urn:microsoft.com/office/officeart/2005/8/layout/hierarchy4"/>
    <dgm:cxn modelId="{A82AB5B1-A500-44F5-AEBF-1B1532A77E10}" type="presParOf" srcId="{9EBF37F0-E772-4521-B4A9-D1D51D057F57}" destId="{0CD526F6-2C74-4FAB-9897-F79B84633C7A}" srcOrd="1" destOrd="0" presId="urn:microsoft.com/office/officeart/2005/8/layout/hierarchy4"/>
    <dgm:cxn modelId="{28DA3F0A-7785-4F71-8469-8B573735B734}" type="presParOf" srcId="{C034F9D9-AD44-44D8-891B-587640FE6EC2}" destId="{48E82D3A-DF7B-45BE-9A75-0B093718D390}" srcOrd="1" destOrd="0" presId="urn:microsoft.com/office/officeart/2005/8/layout/hierarchy4"/>
    <dgm:cxn modelId="{9C56C6C7-81CF-4EBF-8AE6-DC5D42C903D7}" type="presParOf" srcId="{C034F9D9-AD44-44D8-891B-587640FE6EC2}" destId="{CAC12F86-354F-430A-9BCC-790B565F4F7D}" srcOrd="2" destOrd="0" presId="urn:microsoft.com/office/officeart/2005/8/layout/hierarchy4"/>
    <dgm:cxn modelId="{147A6F92-4EFE-4B1A-9CBE-609ADE41B92C}" type="presParOf" srcId="{CAC12F86-354F-430A-9BCC-790B565F4F7D}" destId="{195215AA-3970-4501-B2B4-936F99100D83}" srcOrd="0" destOrd="0" presId="urn:microsoft.com/office/officeart/2005/8/layout/hierarchy4"/>
    <dgm:cxn modelId="{9AE41FD6-E579-4C33-8C60-D46A07121DAB}" type="presParOf" srcId="{CAC12F86-354F-430A-9BCC-790B565F4F7D}" destId="{ED80937D-1EFA-4F06-8C2E-37524A720797}" srcOrd="1" destOrd="0" presId="urn:microsoft.com/office/officeart/2005/8/layout/hierarchy4"/>
    <dgm:cxn modelId="{C451852A-8D01-4B70-930B-B935FBA84A2C}" type="presParOf" srcId="{CAC12F86-354F-430A-9BCC-790B565F4F7D}" destId="{33AB20BA-C1FB-4D01-BDD9-AA15A31345E1}" srcOrd="2" destOrd="0" presId="urn:microsoft.com/office/officeart/2005/8/layout/hierarchy4"/>
    <dgm:cxn modelId="{F71D68A0-DC70-4A92-999A-CDD5C206D0C6}" type="presParOf" srcId="{33AB20BA-C1FB-4D01-BDD9-AA15A31345E1}" destId="{79324EC0-98F8-4259-BEC9-2A1B20FED9D3}" srcOrd="0" destOrd="0" presId="urn:microsoft.com/office/officeart/2005/8/layout/hierarchy4"/>
    <dgm:cxn modelId="{26C8953D-07ED-4BB3-A7E6-1FBFCEB836AD}" type="presParOf" srcId="{79324EC0-98F8-4259-BEC9-2A1B20FED9D3}" destId="{7352D4AA-53D2-459E-9964-F881E30990F4}" srcOrd="0" destOrd="0" presId="urn:microsoft.com/office/officeart/2005/8/layout/hierarchy4"/>
    <dgm:cxn modelId="{387AC5CC-F992-46EF-B131-1474D7526C5E}" type="presParOf" srcId="{79324EC0-98F8-4259-BEC9-2A1B20FED9D3}" destId="{05CC1661-F633-451E-B08E-EA3D915C2192}" srcOrd="1" destOrd="0" presId="urn:microsoft.com/office/officeart/2005/8/layout/hierarchy4"/>
    <dgm:cxn modelId="{47F742FD-6C90-44F0-B33C-DE16C825CCDA}" type="presParOf" srcId="{33AB20BA-C1FB-4D01-BDD9-AA15A31345E1}" destId="{8FB5DE1A-CD60-4042-9E29-D1F27F223FD6}" srcOrd="1" destOrd="0" presId="urn:microsoft.com/office/officeart/2005/8/layout/hierarchy4"/>
    <dgm:cxn modelId="{8D4A788D-AE64-4399-9D2E-EA381B9EFBF6}" type="presParOf" srcId="{33AB20BA-C1FB-4D01-BDD9-AA15A31345E1}" destId="{58A79144-8469-4703-A8BC-34E0F4FA2724}" srcOrd="2" destOrd="0" presId="urn:microsoft.com/office/officeart/2005/8/layout/hierarchy4"/>
    <dgm:cxn modelId="{0B9F912E-AAC6-44F7-B1AA-0A8101B4722A}" type="presParOf" srcId="{58A79144-8469-4703-A8BC-34E0F4FA2724}" destId="{265066CE-FAC8-422E-90B1-E1A332C55A10}" srcOrd="0" destOrd="0" presId="urn:microsoft.com/office/officeart/2005/8/layout/hierarchy4"/>
    <dgm:cxn modelId="{0958CDD5-FDD4-42CB-A659-C9524E1F4716}" type="presParOf" srcId="{58A79144-8469-4703-A8BC-34E0F4FA2724}" destId="{109F0A9E-AB16-411F-8505-C786300E5008}" srcOrd="1" destOrd="0" presId="urn:microsoft.com/office/officeart/2005/8/layout/hierarchy4"/>
    <dgm:cxn modelId="{563E9130-FDE5-456E-82D6-55C9405614EC}" type="presParOf" srcId="{33AB20BA-C1FB-4D01-BDD9-AA15A31345E1}" destId="{C7712C00-EBAE-4A25-8724-C7114598482C}" srcOrd="3" destOrd="0" presId="urn:microsoft.com/office/officeart/2005/8/layout/hierarchy4"/>
    <dgm:cxn modelId="{BFA6E305-CD79-41C1-9D3F-7215F04B8EEA}" type="presParOf" srcId="{33AB20BA-C1FB-4D01-BDD9-AA15A31345E1}" destId="{B5CB6DB2-650F-4EF6-B75F-8C8D62E9BE5D}" srcOrd="4" destOrd="0" presId="urn:microsoft.com/office/officeart/2005/8/layout/hierarchy4"/>
    <dgm:cxn modelId="{1E96DC78-E5FF-4914-A2D0-C396115F0018}" type="presParOf" srcId="{B5CB6DB2-650F-4EF6-B75F-8C8D62E9BE5D}" destId="{801A5BDF-8B5C-492B-858F-AA58F4BBF1F2}" srcOrd="0" destOrd="0" presId="urn:microsoft.com/office/officeart/2005/8/layout/hierarchy4"/>
    <dgm:cxn modelId="{D736A9B2-0806-400A-B735-9A0D7B91231F}" type="presParOf" srcId="{B5CB6DB2-650F-4EF6-B75F-8C8D62E9BE5D}" destId="{08FECA25-B847-42D9-8B00-8756126B07D3}" srcOrd="1" destOrd="0" presId="urn:microsoft.com/office/officeart/2005/8/layout/hierarchy4"/>
    <dgm:cxn modelId="{ACE19125-3AA6-4079-8485-0AE037E3D041}" type="presParOf" srcId="{33AB20BA-C1FB-4D01-BDD9-AA15A31345E1}" destId="{B5A1110F-1D5D-4D24-B1AC-AC3157D30942}" srcOrd="5" destOrd="0" presId="urn:microsoft.com/office/officeart/2005/8/layout/hierarchy4"/>
    <dgm:cxn modelId="{DB183D75-6486-4F13-8A89-DFA2C9F44EF9}" type="presParOf" srcId="{33AB20BA-C1FB-4D01-BDD9-AA15A31345E1}" destId="{74737E91-A10D-4909-A7F2-C166970F1D77}" srcOrd="6" destOrd="0" presId="urn:microsoft.com/office/officeart/2005/8/layout/hierarchy4"/>
    <dgm:cxn modelId="{5A685AE9-5DC6-4542-8F27-6C987C17187A}" type="presParOf" srcId="{74737E91-A10D-4909-A7F2-C166970F1D77}" destId="{EE889D0D-8972-48C9-88A6-54F6AA1AEE75}" srcOrd="0" destOrd="0" presId="urn:microsoft.com/office/officeart/2005/8/layout/hierarchy4"/>
    <dgm:cxn modelId="{D517C514-2253-4B3C-BC4F-50665EF0C1ED}" type="presParOf" srcId="{74737E91-A10D-4909-A7F2-C166970F1D77}" destId="{3D0C71A3-38EF-4655-B1CB-260C1235A3A9}" srcOrd="1" destOrd="0" presId="urn:microsoft.com/office/officeart/2005/8/layout/hierarchy4"/>
    <dgm:cxn modelId="{A49D9CCD-D363-4C9F-8353-874B70427DA9}" type="presParOf" srcId="{33AB20BA-C1FB-4D01-BDD9-AA15A31345E1}" destId="{42BD4643-1AD7-4F59-B8E9-E30917738499}" srcOrd="7" destOrd="0" presId="urn:microsoft.com/office/officeart/2005/8/layout/hierarchy4"/>
    <dgm:cxn modelId="{070D3009-2A98-45E8-8DCC-81E7170F22F1}" type="presParOf" srcId="{33AB20BA-C1FB-4D01-BDD9-AA15A31345E1}" destId="{1A9B93C5-7881-4E7A-B559-C2B5446CBBA8}" srcOrd="8" destOrd="0" presId="urn:microsoft.com/office/officeart/2005/8/layout/hierarchy4"/>
    <dgm:cxn modelId="{CA921C38-642A-429F-A5C1-2AC5B37F4434}" type="presParOf" srcId="{1A9B93C5-7881-4E7A-B559-C2B5446CBBA8}" destId="{17C72BA2-43E6-4D99-A786-8B3D0C5C9676}" srcOrd="0" destOrd="0" presId="urn:microsoft.com/office/officeart/2005/8/layout/hierarchy4"/>
    <dgm:cxn modelId="{D125915B-9658-4A52-8650-BC54DD8A1FDD}" type="presParOf" srcId="{1A9B93C5-7881-4E7A-B559-C2B5446CBBA8}" destId="{47FACA4F-DBCD-4687-9036-A8752035C377}" srcOrd="1" destOrd="0" presId="urn:microsoft.com/office/officeart/2005/8/layout/hierarchy4"/>
    <dgm:cxn modelId="{20DF1813-707A-4BD8-9329-A1BFDEBF67B6}" type="presParOf" srcId="{C034F9D9-AD44-44D8-891B-587640FE6EC2}" destId="{B0A76628-FAEB-4EBB-96AE-DFCFFF0B91BF}" srcOrd="3" destOrd="0" presId="urn:microsoft.com/office/officeart/2005/8/layout/hierarchy4"/>
    <dgm:cxn modelId="{5C937971-95CF-49D4-86AE-2D95EE7EC59C}" type="presParOf" srcId="{C034F9D9-AD44-44D8-891B-587640FE6EC2}" destId="{AAEF09DE-90D8-44F0-9ECF-623ED1133770}" srcOrd="4" destOrd="0" presId="urn:microsoft.com/office/officeart/2005/8/layout/hierarchy4"/>
    <dgm:cxn modelId="{4BDC55AA-FB74-4D69-A985-47D1D2F69721}" type="presParOf" srcId="{AAEF09DE-90D8-44F0-9ECF-623ED1133770}" destId="{E75A013C-565C-4CCC-AA40-6515E105F4A5}" srcOrd="0" destOrd="0" presId="urn:microsoft.com/office/officeart/2005/8/layout/hierarchy4"/>
    <dgm:cxn modelId="{B02780F8-9FC8-4094-9B9A-8984F95994F1}" type="presParOf" srcId="{AAEF09DE-90D8-44F0-9ECF-623ED1133770}" destId="{108BCB65-D773-46F7-8AC1-9CCE2F9B805A}" srcOrd="1" destOrd="0" presId="urn:microsoft.com/office/officeart/2005/8/layout/hierarchy4"/>
    <dgm:cxn modelId="{A1D7997B-3EA9-49E3-9B60-C920E8791F46}" type="presParOf" srcId="{AAEF09DE-90D8-44F0-9ECF-623ED1133770}" destId="{78A4533F-CBF3-4B93-9BFD-78E64BBC0A4C}" srcOrd="2" destOrd="0" presId="urn:microsoft.com/office/officeart/2005/8/layout/hierarchy4"/>
    <dgm:cxn modelId="{F4D80C4A-646D-4931-BE23-120128AB1788}" type="presParOf" srcId="{78A4533F-CBF3-4B93-9BFD-78E64BBC0A4C}" destId="{F36E3311-B2DA-4927-A6A6-40B76098C9FF}" srcOrd="0" destOrd="0" presId="urn:microsoft.com/office/officeart/2005/8/layout/hierarchy4"/>
    <dgm:cxn modelId="{EA029A4E-D216-4E69-A4D0-3C22AE5BA723}" type="presParOf" srcId="{F36E3311-B2DA-4927-A6A6-40B76098C9FF}" destId="{8DD80C41-43C3-4C86-B539-9937CDC1608B}" srcOrd="0" destOrd="0" presId="urn:microsoft.com/office/officeart/2005/8/layout/hierarchy4"/>
    <dgm:cxn modelId="{D42C4BF8-DF7C-4FD1-88EC-190BB7CB9636}" type="presParOf" srcId="{F36E3311-B2DA-4927-A6A6-40B76098C9FF}" destId="{C862C4BA-426A-407D-9DF2-036AD0771E46}" srcOrd="1" destOrd="0" presId="urn:microsoft.com/office/officeart/2005/8/layout/hierarchy4"/>
    <dgm:cxn modelId="{993C78E0-0BD2-425C-8CA4-08283818AD17}" type="presParOf" srcId="{78A4533F-CBF3-4B93-9BFD-78E64BBC0A4C}" destId="{3C5F6C92-2C65-4D1D-AFE2-4B3161B9532C}" srcOrd="1" destOrd="0" presId="urn:microsoft.com/office/officeart/2005/8/layout/hierarchy4"/>
    <dgm:cxn modelId="{BE429848-3E27-47B8-9F41-BA64D29CFC90}" type="presParOf" srcId="{78A4533F-CBF3-4B93-9BFD-78E64BBC0A4C}" destId="{8851EDD9-5BA9-4C8D-8DF0-339AC61B7FA7}" srcOrd="2" destOrd="0" presId="urn:microsoft.com/office/officeart/2005/8/layout/hierarchy4"/>
    <dgm:cxn modelId="{1F68CD28-A934-4421-9050-4CAD7636754F}" type="presParOf" srcId="{8851EDD9-5BA9-4C8D-8DF0-339AC61B7FA7}" destId="{3B2E3A99-6BE1-4E85-9793-CE5D561D3D7E}" srcOrd="0" destOrd="0" presId="urn:microsoft.com/office/officeart/2005/8/layout/hierarchy4"/>
    <dgm:cxn modelId="{C631BCBB-DF85-4FDF-A728-FAB162272BDA}" type="presParOf" srcId="{8851EDD9-5BA9-4C8D-8DF0-339AC61B7FA7}" destId="{A3D5BF26-CB9A-484F-9296-E2E12351C0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D11A7-7647-4DEF-8288-2692989D459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E29482-955B-4F6E-96FC-349FB799C324}">
      <dgm:prSet phldrT="[Texte]"/>
      <dgm:spPr/>
      <dgm:t>
        <a:bodyPr/>
        <a:lstStyle/>
        <a:p>
          <a:r>
            <a:rPr lang="fr-FR" dirty="0"/>
            <a:t>Module 1</a:t>
          </a:r>
        </a:p>
      </dgm:t>
    </dgm:pt>
    <dgm:pt modelId="{90F6EB73-5C5C-4DB0-ADA9-5E6C8688FBB7}" type="parTrans" cxnId="{13F9F778-1A7A-4B62-AE2E-342BB7149E9B}">
      <dgm:prSet/>
      <dgm:spPr/>
      <dgm:t>
        <a:bodyPr/>
        <a:lstStyle/>
        <a:p>
          <a:endParaRPr lang="fr-FR"/>
        </a:p>
      </dgm:t>
    </dgm:pt>
    <dgm:pt modelId="{D45967B6-423F-410B-9236-B577C1CA370D}" type="sibTrans" cxnId="{13F9F778-1A7A-4B62-AE2E-342BB7149E9B}">
      <dgm:prSet/>
      <dgm:spPr/>
      <dgm:t>
        <a:bodyPr/>
        <a:lstStyle/>
        <a:p>
          <a:endParaRPr lang="fr-FR"/>
        </a:p>
      </dgm:t>
    </dgm:pt>
    <dgm:pt modelId="{201E6205-35C0-4E5C-812E-D61A8083E2DB}">
      <dgm:prSet phldrT="[Texte]"/>
      <dgm:spPr/>
      <dgm:t>
        <a:bodyPr/>
        <a:lstStyle/>
        <a:p>
          <a:r>
            <a:rPr lang="fr-FR" dirty="0"/>
            <a:t>Composant 1</a:t>
          </a:r>
        </a:p>
      </dgm:t>
    </dgm:pt>
    <dgm:pt modelId="{52C76C36-85D5-4CED-88E0-9E65CED4EFAB}" type="parTrans" cxnId="{5E52EDF9-19D4-479A-B5AC-CAA9FB2DDF3C}">
      <dgm:prSet/>
      <dgm:spPr/>
      <dgm:t>
        <a:bodyPr/>
        <a:lstStyle/>
        <a:p>
          <a:endParaRPr lang="fr-FR"/>
        </a:p>
      </dgm:t>
    </dgm:pt>
    <dgm:pt modelId="{C9945D30-7079-4911-A585-6719F92F0295}" type="sibTrans" cxnId="{5E52EDF9-19D4-479A-B5AC-CAA9FB2DDF3C}">
      <dgm:prSet/>
      <dgm:spPr/>
      <dgm:t>
        <a:bodyPr/>
        <a:lstStyle/>
        <a:p>
          <a:endParaRPr lang="fr-FR"/>
        </a:p>
      </dgm:t>
    </dgm:pt>
    <dgm:pt modelId="{A18385DB-0F8C-4B36-8ADB-B16DBB5BED57}">
      <dgm:prSet phldrT="[Texte]"/>
      <dgm:spPr/>
      <dgm:t>
        <a:bodyPr/>
        <a:lstStyle/>
        <a:p>
          <a:r>
            <a:rPr lang="fr-FR" dirty="0"/>
            <a:t>Vue</a:t>
          </a:r>
        </a:p>
      </dgm:t>
    </dgm:pt>
    <dgm:pt modelId="{3D2F2807-333E-44B6-814F-2A5A35D86445}" type="parTrans" cxnId="{E5DE0639-870D-4D94-B64F-EF6762806088}">
      <dgm:prSet/>
      <dgm:spPr/>
      <dgm:t>
        <a:bodyPr/>
        <a:lstStyle/>
        <a:p>
          <a:endParaRPr lang="fr-FR"/>
        </a:p>
      </dgm:t>
    </dgm:pt>
    <dgm:pt modelId="{5194C29D-A04E-47A6-BA38-3D5F42ADE978}" type="sibTrans" cxnId="{E5DE0639-870D-4D94-B64F-EF6762806088}">
      <dgm:prSet/>
      <dgm:spPr/>
      <dgm:t>
        <a:bodyPr/>
        <a:lstStyle/>
        <a:p>
          <a:endParaRPr lang="fr-FR"/>
        </a:p>
      </dgm:t>
    </dgm:pt>
    <dgm:pt modelId="{2B0B2DBE-38AE-49FE-B1B9-419A2B71269B}">
      <dgm:prSet phldrT="[Texte]"/>
      <dgm:spPr/>
      <dgm:t>
        <a:bodyPr/>
        <a:lstStyle/>
        <a:p>
          <a:r>
            <a:rPr lang="fr-FR" dirty="0" err="1"/>
            <a:t>ViewModel</a:t>
          </a:r>
          <a:endParaRPr lang="fr-FR" dirty="0"/>
        </a:p>
      </dgm:t>
    </dgm:pt>
    <dgm:pt modelId="{C1D75717-660D-428F-B8DE-172EEF4BDD03}" type="parTrans" cxnId="{F3EE0FD3-7E87-4DC3-BB1A-C2FA9E02DE5A}">
      <dgm:prSet/>
      <dgm:spPr/>
      <dgm:t>
        <a:bodyPr/>
        <a:lstStyle/>
        <a:p>
          <a:endParaRPr lang="fr-FR"/>
        </a:p>
      </dgm:t>
    </dgm:pt>
    <dgm:pt modelId="{ECB6952D-5AEA-4038-AD0A-56E5771DE9EF}" type="sibTrans" cxnId="{F3EE0FD3-7E87-4DC3-BB1A-C2FA9E02DE5A}">
      <dgm:prSet/>
      <dgm:spPr/>
      <dgm:t>
        <a:bodyPr/>
        <a:lstStyle/>
        <a:p>
          <a:endParaRPr lang="fr-FR"/>
        </a:p>
      </dgm:t>
    </dgm:pt>
    <dgm:pt modelId="{DE4D3C79-04E2-4207-BA32-787C5802E2A9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fr-FR" dirty="0"/>
            <a:t>Services</a:t>
          </a:r>
        </a:p>
      </dgm:t>
    </dgm:pt>
    <dgm:pt modelId="{65F9F8D4-2976-45BF-9D30-DB59401E7ABF}" type="parTrans" cxnId="{8B818A1B-2A05-4F00-B179-7FFFFBA6C4C5}">
      <dgm:prSet/>
      <dgm:spPr/>
      <dgm:t>
        <a:bodyPr/>
        <a:lstStyle/>
        <a:p>
          <a:endParaRPr lang="fr-FR"/>
        </a:p>
      </dgm:t>
    </dgm:pt>
    <dgm:pt modelId="{D8CEE481-1CE9-43D4-BB78-7051138EC1A6}" type="sibTrans" cxnId="{8B818A1B-2A05-4F00-B179-7FFFFBA6C4C5}">
      <dgm:prSet/>
      <dgm:spPr/>
      <dgm:t>
        <a:bodyPr/>
        <a:lstStyle/>
        <a:p>
          <a:endParaRPr lang="fr-FR"/>
        </a:p>
      </dgm:t>
    </dgm:pt>
    <dgm:pt modelId="{40CCEDC7-0C11-41C5-A826-2B05B6A1BCC4}">
      <dgm:prSet phldrT="[Texte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fr-FR" dirty="0"/>
            <a:t>Modules externes</a:t>
          </a:r>
        </a:p>
      </dgm:t>
    </dgm:pt>
    <dgm:pt modelId="{4BC6FD36-88C3-4328-8371-B7D12B64E745}" type="parTrans" cxnId="{C91385FE-6AA4-490B-88A9-758433665D2A}">
      <dgm:prSet/>
      <dgm:spPr/>
      <dgm:t>
        <a:bodyPr/>
        <a:lstStyle/>
        <a:p>
          <a:endParaRPr lang="fr-FR"/>
        </a:p>
      </dgm:t>
    </dgm:pt>
    <dgm:pt modelId="{DE0004DF-5F6C-4768-9B3F-833FC2AF4D25}" type="sibTrans" cxnId="{C91385FE-6AA4-490B-88A9-758433665D2A}">
      <dgm:prSet/>
      <dgm:spPr/>
      <dgm:t>
        <a:bodyPr/>
        <a:lstStyle/>
        <a:p>
          <a:endParaRPr lang="fr-FR"/>
        </a:p>
      </dgm:t>
    </dgm:pt>
    <dgm:pt modelId="{13426047-40C0-4BC8-9BC3-764F968C4CFA}" type="pres">
      <dgm:prSet presAssocID="{F75D11A7-7647-4DEF-8288-2692989D45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4FC7E1-00CA-465C-8331-5546443F6A9D}" type="pres">
      <dgm:prSet presAssocID="{AEE29482-955B-4F6E-96FC-349FB799C324}" presName="root1" presStyleCnt="0"/>
      <dgm:spPr/>
    </dgm:pt>
    <dgm:pt modelId="{7CBD3DDF-1770-4902-A7D6-90DB6614BDA9}" type="pres">
      <dgm:prSet presAssocID="{AEE29482-955B-4F6E-96FC-349FB799C324}" presName="LevelOneTextNode" presStyleLbl="node0" presStyleIdx="0" presStyleCnt="1">
        <dgm:presLayoutVars>
          <dgm:chPref val="3"/>
        </dgm:presLayoutVars>
      </dgm:prSet>
      <dgm:spPr/>
    </dgm:pt>
    <dgm:pt modelId="{6543A157-AB4A-4FD8-A01C-8FD862E36C65}" type="pres">
      <dgm:prSet presAssocID="{AEE29482-955B-4F6E-96FC-349FB799C324}" presName="level2hierChild" presStyleCnt="0"/>
      <dgm:spPr/>
    </dgm:pt>
    <dgm:pt modelId="{259FCA60-DFF8-4223-B910-3B0778F2C47B}" type="pres">
      <dgm:prSet presAssocID="{52C76C36-85D5-4CED-88E0-9E65CED4EFAB}" presName="conn2-1" presStyleLbl="parChTrans1D2" presStyleIdx="0" presStyleCnt="1"/>
      <dgm:spPr/>
    </dgm:pt>
    <dgm:pt modelId="{DE6BDC5C-BD04-4E11-83E0-726B2794940B}" type="pres">
      <dgm:prSet presAssocID="{52C76C36-85D5-4CED-88E0-9E65CED4EFAB}" presName="connTx" presStyleLbl="parChTrans1D2" presStyleIdx="0" presStyleCnt="1"/>
      <dgm:spPr/>
    </dgm:pt>
    <dgm:pt modelId="{1F22EEA2-3A12-483B-9F73-5EC323F62C88}" type="pres">
      <dgm:prSet presAssocID="{201E6205-35C0-4E5C-812E-D61A8083E2DB}" presName="root2" presStyleCnt="0"/>
      <dgm:spPr/>
    </dgm:pt>
    <dgm:pt modelId="{5C641036-AA83-4B7E-A166-195004FB9B9A}" type="pres">
      <dgm:prSet presAssocID="{201E6205-35C0-4E5C-812E-D61A8083E2DB}" presName="LevelTwoTextNode" presStyleLbl="node2" presStyleIdx="0" presStyleCnt="1">
        <dgm:presLayoutVars>
          <dgm:chPref val="3"/>
        </dgm:presLayoutVars>
      </dgm:prSet>
      <dgm:spPr/>
    </dgm:pt>
    <dgm:pt modelId="{7C162560-DFAB-4480-A185-C425ABF3E574}" type="pres">
      <dgm:prSet presAssocID="{201E6205-35C0-4E5C-812E-D61A8083E2DB}" presName="level3hierChild" presStyleCnt="0"/>
      <dgm:spPr/>
    </dgm:pt>
    <dgm:pt modelId="{F435C007-97E9-45C4-AEEE-E6BB792233F9}" type="pres">
      <dgm:prSet presAssocID="{3D2F2807-333E-44B6-814F-2A5A35D86445}" presName="conn2-1" presStyleLbl="parChTrans1D3" presStyleIdx="0" presStyleCnt="4"/>
      <dgm:spPr/>
    </dgm:pt>
    <dgm:pt modelId="{1F73B716-A2A6-4D63-B7EA-B691688CA967}" type="pres">
      <dgm:prSet presAssocID="{3D2F2807-333E-44B6-814F-2A5A35D86445}" presName="connTx" presStyleLbl="parChTrans1D3" presStyleIdx="0" presStyleCnt="4"/>
      <dgm:spPr/>
    </dgm:pt>
    <dgm:pt modelId="{3575E295-9B4B-4A46-BAAA-E5C88C9C7C81}" type="pres">
      <dgm:prSet presAssocID="{A18385DB-0F8C-4B36-8ADB-B16DBB5BED57}" presName="root2" presStyleCnt="0"/>
      <dgm:spPr/>
    </dgm:pt>
    <dgm:pt modelId="{56DD6D6D-D5DB-4806-9A9D-E16CC58E795A}" type="pres">
      <dgm:prSet presAssocID="{A18385DB-0F8C-4B36-8ADB-B16DBB5BED57}" presName="LevelTwoTextNode" presStyleLbl="node3" presStyleIdx="0" presStyleCnt="4">
        <dgm:presLayoutVars>
          <dgm:chPref val="3"/>
        </dgm:presLayoutVars>
      </dgm:prSet>
      <dgm:spPr/>
    </dgm:pt>
    <dgm:pt modelId="{0957DF51-C2F3-421F-97A9-82A394A324EF}" type="pres">
      <dgm:prSet presAssocID="{A18385DB-0F8C-4B36-8ADB-B16DBB5BED57}" presName="level3hierChild" presStyleCnt="0"/>
      <dgm:spPr/>
    </dgm:pt>
    <dgm:pt modelId="{EA12EDD7-E614-4CFE-B928-618F56B2CCF0}" type="pres">
      <dgm:prSet presAssocID="{C1D75717-660D-428F-B8DE-172EEF4BDD03}" presName="conn2-1" presStyleLbl="parChTrans1D3" presStyleIdx="1" presStyleCnt="4"/>
      <dgm:spPr/>
    </dgm:pt>
    <dgm:pt modelId="{B1708C72-BF01-4C9C-814F-479FDA67B469}" type="pres">
      <dgm:prSet presAssocID="{C1D75717-660D-428F-B8DE-172EEF4BDD03}" presName="connTx" presStyleLbl="parChTrans1D3" presStyleIdx="1" presStyleCnt="4"/>
      <dgm:spPr/>
    </dgm:pt>
    <dgm:pt modelId="{8E812924-5B7D-4763-8AA6-27C695336408}" type="pres">
      <dgm:prSet presAssocID="{2B0B2DBE-38AE-49FE-B1B9-419A2B71269B}" presName="root2" presStyleCnt="0"/>
      <dgm:spPr/>
    </dgm:pt>
    <dgm:pt modelId="{2AFE2397-A705-47F0-9CB3-AD25880C7809}" type="pres">
      <dgm:prSet presAssocID="{2B0B2DBE-38AE-49FE-B1B9-419A2B71269B}" presName="LevelTwoTextNode" presStyleLbl="node3" presStyleIdx="1" presStyleCnt="4">
        <dgm:presLayoutVars>
          <dgm:chPref val="3"/>
        </dgm:presLayoutVars>
      </dgm:prSet>
      <dgm:spPr/>
    </dgm:pt>
    <dgm:pt modelId="{1C28C115-813C-4A53-99BF-A6C5F895D8F1}" type="pres">
      <dgm:prSet presAssocID="{2B0B2DBE-38AE-49FE-B1B9-419A2B71269B}" presName="level3hierChild" presStyleCnt="0"/>
      <dgm:spPr/>
    </dgm:pt>
    <dgm:pt modelId="{E7648FEC-34A1-41FA-8157-56880CE6E1C0}" type="pres">
      <dgm:prSet presAssocID="{65F9F8D4-2976-45BF-9D30-DB59401E7ABF}" presName="conn2-1" presStyleLbl="parChTrans1D3" presStyleIdx="2" presStyleCnt="4"/>
      <dgm:spPr/>
    </dgm:pt>
    <dgm:pt modelId="{5E86F447-8B8C-49D1-B8C0-26BEE5F1565F}" type="pres">
      <dgm:prSet presAssocID="{65F9F8D4-2976-45BF-9D30-DB59401E7ABF}" presName="connTx" presStyleLbl="parChTrans1D3" presStyleIdx="2" presStyleCnt="4"/>
      <dgm:spPr/>
    </dgm:pt>
    <dgm:pt modelId="{39BBE150-F4E4-44B1-98C4-05484CB06514}" type="pres">
      <dgm:prSet presAssocID="{DE4D3C79-04E2-4207-BA32-787C5802E2A9}" presName="root2" presStyleCnt="0"/>
      <dgm:spPr/>
    </dgm:pt>
    <dgm:pt modelId="{99F096F4-CF3E-44AD-B278-4380BC581FDF}" type="pres">
      <dgm:prSet presAssocID="{DE4D3C79-04E2-4207-BA32-787C5802E2A9}" presName="LevelTwoTextNode" presStyleLbl="node3" presStyleIdx="2" presStyleCnt="4">
        <dgm:presLayoutVars>
          <dgm:chPref val="3"/>
        </dgm:presLayoutVars>
      </dgm:prSet>
      <dgm:spPr/>
    </dgm:pt>
    <dgm:pt modelId="{574A5ABA-90DA-4FA1-88DD-66BF683B65A0}" type="pres">
      <dgm:prSet presAssocID="{DE4D3C79-04E2-4207-BA32-787C5802E2A9}" presName="level3hierChild" presStyleCnt="0"/>
      <dgm:spPr/>
    </dgm:pt>
    <dgm:pt modelId="{70B3D5C7-4399-4A7D-A2DD-2B05DFA6DF38}" type="pres">
      <dgm:prSet presAssocID="{4BC6FD36-88C3-4328-8371-B7D12B64E745}" presName="conn2-1" presStyleLbl="parChTrans1D3" presStyleIdx="3" presStyleCnt="4"/>
      <dgm:spPr/>
    </dgm:pt>
    <dgm:pt modelId="{878F2079-7565-420A-B30D-77099A18DAEA}" type="pres">
      <dgm:prSet presAssocID="{4BC6FD36-88C3-4328-8371-B7D12B64E745}" presName="connTx" presStyleLbl="parChTrans1D3" presStyleIdx="3" presStyleCnt="4"/>
      <dgm:spPr/>
    </dgm:pt>
    <dgm:pt modelId="{53AB5800-AB52-4EC7-9604-F87E9D1EC658}" type="pres">
      <dgm:prSet presAssocID="{40CCEDC7-0C11-41C5-A826-2B05B6A1BCC4}" presName="root2" presStyleCnt="0"/>
      <dgm:spPr/>
    </dgm:pt>
    <dgm:pt modelId="{EA2FCA3B-D7DE-41D5-8900-B4A73C281DE6}" type="pres">
      <dgm:prSet presAssocID="{40CCEDC7-0C11-41C5-A826-2B05B6A1BCC4}" presName="LevelTwoTextNode" presStyleLbl="node3" presStyleIdx="3" presStyleCnt="4">
        <dgm:presLayoutVars>
          <dgm:chPref val="3"/>
        </dgm:presLayoutVars>
      </dgm:prSet>
      <dgm:spPr/>
    </dgm:pt>
    <dgm:pt modelId="{6EBF04FC-B834-426F-9D77-FE538848D3DF}" type="pres">
      <dgm:prSet presAssocID="{40CCEDC7-0C11-41C5-A826-2B05B6A1BCC4}" presName="level3hierChild" presStyleCnt="0"/>
      <dgm:spPr/>
    </dgm:pt>
  </dgm:ptLst>
  <dgm:cxnLst>
    <dgm:cxn modelId="{94742715-442D-4EC2-8330-AAEBD0B78BFF}" type="presOf" srcId="{40CCEDC7-0C11-41C5-A826-2B05B6A1BCC4}" destId="{EA2FCA3B-D7DE-41D5-8900-B4A73C281DE6}" srcOrd="0" destOrd="0" presId="urn:microsoft.com/office/officeart/2005/8/layout/hierarchy2"/>
    <dgm:cxn modelId="{E6640718-F695-4C63-8641-A34F10057C71}" type="presOf" srcId="{A18385DB-0F8C-4B36-8ADB-B16DBB5BED57}" destId="{56DD6D6D-D5DB-4806-9A9D-E16CC58E795A}" srcOrd="0" destOrd="0" presId="urn:microsoft.com/office/officeart/2005/8/layout/hierarchy2"/>
    <dgm:cxn modelId="{8B818A1B-2A05-4F00-B179-7FFFFBA6C4C5}" srcId="{201E6205-35C0-4E5C-812E-D61A8083E2DB}" destId="{DE4D3C79-04E2-4207-BA32-787C5802E2A9}" srcOrd="2" destOrd="0" parTransId="{65F9F8D4-2976-45BF-9D30-DB59401E7ABF}" sibTransId="{D8CEE481-1CE9-43D4-BB78-7051138EC1A6}"/>
    <dgm:cxn modelId="{09FC9126-785B-40C6-9A8A-FCFE89CB84C5}" type="presOf" srcId="{DE4D3C79-04E2-4207-BA32-787C5802E2A9}" destId="{99F096F4-CF3E-44AD-B278-4380BC581FDF}" srcOrd="0" destOrd="0" presId="urn:microsoft.com/office/officeart/2005/8/layout/hierarchy2"/>
    <dgm:cxn modelId="{5ADA8327-C07C-4AD1-872C-8983749B050E}" type="presOf" srcId="{201E6205-35C0-4E5C-812E-D61A8083E2DB}" destId="{5C641036-AA83-4B7E-A166-195004FB9B9A}" srcOrd="0" destOrd="0" presId="urn:microsoft.com/office/officeart/2005/8/layout/hierarchy2"/>
    <dgm:cxn modelId="{E5DE0639-870D-4D94-B64F-EF6762806088}" srcId="{201E6205-35C0-4E5C-812E-D61A8083E2DB}" destId="{A18385DB-0F8C-4B36-8ADB-B16DBB5BED57}" srcOrd="0" destOrd="0" parTransId="{3D2F2807-333E-44B6-814F-2A5A35D86445}" sibTransId="{5194C29D-A04E-47A6-BA38-3D5F42ADE978}"/>
    <dgm:cxn modelId="{06988744-6A2C-4401-8563-1C68E34DA7D3}" type="presOf" srcId="{52C76C36-85D5-4CED-88E0-9E65CED4EFAB}" destId="{DE6BDC5C-BD04-4E11-83E0-726B2794940B}" srcOrd="1" destOrd="0" presId="urn:microsoft.com/office/officeart/2005/8/layout/hierarchy2"/>
    <dgm:cxn modelId="{D462114C-A506-4B05-8F7C-05C5E5A95502}" type="presOf" srcId="{3D2F2807-333E-44B6-814F-2A5A35D86445}" destId="{1F73B716-A2A6-4D63-B7EA-B691688CA967}" srcOrd="1" destOrd="0" presId="urn:microsoft.com/office/officeart/2005/8/layout/hierarchy2"/>
    <dgm:cxn modelId="{93887B73-14F9-4CF1-8563-F2E975F806F0}" type="presOf" srcId="{4BC6FD36-88C3-4328-8371-B7D12B64E745}" destId="{878F2079-7565-420A-B30D-77099A18DAEA}" srcOrd="1" destOrd="0" presId="urn:microsoft.com/office/officeart/2005/8/layout/hierarchy2"/>
    <dgm:cxn modelId="{13F9F778-1A7A-4B62-AE2E-342BB7149E9B}" srcId="{F75D11A7-7647-4DEF-8288-2692989D4591}" destId="{AEE29482-955B-4F6E-96FC-349FB799C324}" srcOrd="0" destOrd="0" parTransId="{90F6EB73-5C5C-4DB0-ADA9-5E6C8688FBB7}" sibTransId="{D45967B6-423F-410B-9236-B577C1CA370D}"/>
    <dgm:cxn modelId="{7D7EE988-677D-4EF1-B014-0F4245A36504}" type="presOf" srcId="{4BC6FD36-88C3-4328-8371-B7D12B64E745}" destId="{70B3D5C7-4399-4A7D-A2DD-2B05DFA6DF38}" srcOrd="0" destOrd="0" presId="urn:microsoft.com/office/officeart/2005/8/layout/hierarchy2"/>
    <dgm:cxn modelId="{ABDCC089-0F0C-4A0B-8807-21A0FADE76D2}" type="presOf" srcId="{F75D11A7-7647-4DEF-8288-2692989D4591}" destId="{13426047-40C0-4BC8-9BC3-764F968C4CFA}" srcOrd="0" destOrd="0" presId="urn:microsoft.com/office/officeart/2005/8/layout/hierarchy2"/>
    <dgm:cxn modelId="{CAE143A2-7475-49B6-BE70-309D2D0C6A63}" type="presOf" srcId="{65F9F8D4-2976-45BF-9D30-DB59401E7ABF}" destId="{5E86F447-8B8C-49D1-B8C0-26BEE5F1565F}" srcOrd="1" destOrd="0" presId="urn:microsoft.com/office/officeart/2005/8/layout/hierarchy2"/>
    <dgm:cxn modelId="{0CF38EA9-EBFE-4356-AA6B-97DA939C3340}" type="presOf" srcId="{65F9F8D4-2976-45BF-9D30-DB59401E7ABF}" destId="{E7648FEC-34A1-41FA-8157-56880CE6E1C0}" srcOrd="0" destOrd="0" presId="urn:microsoft.com/office/officeart/2005/8/layout/hierarchy2"/>
    <dgm:cxn modelId="{A7FEECA9-3BEC-4479-A509-B58B918614F5}" type="presOf" srcId="{AEE29482-955B-4F6E-96FC-349FB799C324}" destId="{7CBD3DDF-1770-4902-A7D6-90DB6614BDA9}" srcOrd="0" destOrd="0" presId="urn:microsoft.com/office/officeart/2005/8/layout/hierarchy2"/>
    <dgm:cxn modelId="{9688C2B1-2A16-4D57-953B-518320FE7C3C}" type="presOf" srcId="{C1D75717-660D-428F-B8DE-172EEF4BDD03}" destId="{EA12EDD7-E614-4CFE-B928-618F56B2CCF0}" srcOrd="0" destOrd="0" presId="urn:microsoft.com/office/officeart/2005/8/layout/hierarchy2"/>
    <dgm:cxn modelId="{130BAEC3-B8FD-470E-A01F-2DD40F4F007D}" type="presOf" srcId="{C1D75717-660D-428F-B8DE-172EEF4BDD03}" destId="{B1708C72-BF01-4C9C-814F-479FDA67B469}" srcOrd="1" destOrd="0" presId="urn:microsoft.com/office/officeart/2005/8/layout/hierarchy2"/>
    <dgm:cxn modelId="{C79047CD-18C5-4D8D-90A2-B573A22E10F8}" type="presOf" srcId="{3D2F2807-333E-44B6-814F-2A5A35D86445}" destId="{F435C007-97E9-45C4-AEEE-E6BB792233F9}" srcOrd="0" destOrd="0" presId="urn:microsoft.com/office/officeart/2005/8/layout/hierarchy2"/>
    <dgm:cxn modelId="{F3EE0FD3-7E87-4DC3-BB1A-C2FA9E02DE5A}" srcId="{201E6205-35C0-4E5C-812E-D61A8083E2DB}" destId="{2B0B2DBE-38AE-49FE-B1B9-419A2B71269B}" srcOrd="1" destOrd="0" parTransId="{C1D75717-660D-428F-B8DE-172EEF4BDD03}" sibTransId="{ECB6952D-5AEA-4038-AD0A-56E5771DE9EF}"/>
    <dgm:cxn modelId="{7ADD9AE7-EE92-48F7-9CEB-81E7540EFC3F}" type="presOf" srcId="{52C76C36-85D5-4CED-88E0-9E65CED4EFAB}" destId="{259FCA60-DFF8-4223-B910-3B0778F2C47B}" srcOrd="0" destOrd="0" presId="urn:microsoft.com/office/officeart/2005/8/layout/hierarchy2"/>
    <dgm:cxn modelId="{858D9CEC-A18E-4EAB-900B-4B8B3AF308A7}" type="presOf" srcId="{2B0B2DBE-38AE-49FE-B1B9-419A2B71269B}" destId="{2AFE2397-A705-47F0-9CB3-AD25880C7809}" srcOrd="0" destOrd="0" presId="urn:microsoft.com/office/officeart/2005/8/layout/hierarchy2"/>
    <dgm:cxn modelId="{5E52EDF9-19D4-479A-B5AC-CAA9FB2DDF3C}" srcId="{AEE29482-955B-4F6E-96FC-349FB799C324}" destId="{201E6205-35C0-4E5C-812E-D61A8083E2DB}" srcOrd="0" destOrd="0" parTransId="{52C76C36-85D5-4CED-88E0-9E65CED4EFAB}" sibTransId="{C9945D30-7079-4911-A585-6719F92F0295}"/>
    <dgm:cxn modelId="{C91385FE-6AA4-490B-88A9-758433665D2A}" srcId="{201E6205-35C0-4E5C-812E-D61A8083E2DB}" destId="{40CCEDC7-0C11-41C5-A826-2B05B6A1BCC4}" srcOrd="3" destOrd="0" parTransId="{4BC6FD36-88C3-4328-8371-B7D12B64E745}" sibTransId="{DE0004DF-5F6C-4768-9B3F-833FC2AF4D25}"/>
    <dgm:cxn modelId="{CCFE0AD5-5396-4316-B77F-EB021E08F7D9}" type="presParOf" srcId="{13426047-40C0-4BC8-9BC3-764F968C4CFA}" destId="{C94FC7E1-00CA-465C-8331-5546443F6A9D}" srcOrd="0" destOrd="0" presId="urn:microsoft.com/office/officeart/2005/8/layout/hierarchy2"/>
    <dgm:cxn modelId="{93AA2576-6E2D-43CD-9FD9-AA865E0816E4}" type="presParOf" srcId="{C94FC7E1-00CA-465C-8331-5546443F6A9D}" destId="{7CBD3DDF-1770-4902-A7D6-90DB6614BDA9}" srcOrd="0" destOrd="0" presId="urn:microsoft.com/office/officeart/2005/8/layout/hierarchy2"/>
    <dgm:cxn modelId="{34F3B459-D941-4119-B82A-7FFB56BE266F}" type="presParOf" srcId="{C94FC7E1-00CA-465C-8331-5546443F6A9D}" destId="{6543A157-AB4A-4FD8-A01C-8FD862E36C65}" srcOrd="1" destOrd="0" presId="urn:microsoft.com/office/officeart/2005/8/layout/hierarchy2"/>
    <dgm:cxn modelId="{F53A2397-DCE7-4D2C-915F-F0281CA0FA2E}" type="presParOf" srcId="{6543A157-AB4A-4FD8-A01C-8FD862E36C65}" destId="{259FCA60-DFF8-4223-B910-3B0778F2C47B}" srcOrd="0" destOrd="0" presId="urn:microsoft.com/office/officeart/2005/8/layout/hierarchy2"/>
    <dgm:cxn modelId="{38A2E767-A607-461C-B8C9-1F987096886E}" type="presParOf" srcId="{259FCA60-DFF8-4223-B910-3B0778F2C47B}" destId="{DE6BDC5C-BD04-4E11-83E0-726B2794940B}" srcOrd="0" destOrd="0" presId="urn:microsoft.com/office/officeart/2005/8/layout/hierarchy2"/>
    <dgm:cxn modelId="{EA93499E-403C-4D4E-B111-F35B97123019}" type="presParOf" srcId="{6543A157-AB4A-4FD8-A01C-8FD862E36C65}" destId="{1F22EEA2-3A12-483B-9F73-5EC323F62C88}" srcOrd="1" destOrd="0" presId="urn:microsoft.com/office/officeart/2005/8/layout/hierarchy2"/>
    <dgm:cxn modelId="{65F60DD6-F4A0-484E-B68D-C0CC9490BA97}" type="presParOf" srcId="{1F22EEA2-3A12-483B-9F73-5EC323F62C88}" destId="{5C641036-AA83-4B7E-A166-195004FB9B9A}" srcOrd="0" destOrd="0" presId="urn:microsoft.com/office/officeart/2005/8/layout/hierarchy2"/>
    <dgm:cxn modelId="{F98D30DA-73EA-4513-9539-37D91846BCA8}" type="presParOf" srcId="{1F22EEA2-3A12-483B-9F73-5EC323F62C88}" destId="{7C162560-DFAB-4480-A185-C425ABF3E574}" srcOrd="1" destOrd="0" presId="urn:microsoft.com/office/officeart/2005/8/layout/hierarchy2"/>
    <dgm:cxn modelId="{352064A3-F3B9-4CBE-B620-5C84A3D03BD2}" type="presParOf" srcId="{7C162560-DFAB-4480-A185-C425ABF3E574}" destId="{F435C007-97E9-45C4-AEEE-E6BB792233F9}" srcOrd="0" destOrd="0" presId="urn:microsoft.com/office/officeart/2005/8/layout/hierarchy2"/>
    <dgm:cxn modelId="{88B2AF83-463E-42D5-AA8B-EA75213F0CD8}" type="presParOf" srcId="{F435C007-97E9-45C4-AEEE-E6BB792233F9}" destId="{1F73B716-A2A6-4D63-B7EA-B691688CA967}" srcOrd="0" destOrd="0" presId="urn:microsoft.com/office/officeart/2005/8/layout/hierarchy2"/>
    <dgm:cxn modelId="{4E0E66CA-B1F4-4388-8EC9-5A68DA154277}" type="presParOf" srcId="{7C162560-DFAB-4480-A185-C425ABF3E574}" destId="{3575E295-9B4B-4A46-BAAA-E5C88C9C7C81}" srcOrd="1" destOrd="0" presId="urn:microsoft.com/office/officeart/2005/8/layout/hierarchy2"/>
    <dgm:cxn modelId="{53DD0705-F659-45E8-B7C6-EB2BF276A767}" type="presParOf" srcId="{3575E295-9B4B-4A46-BAAA-E5C88C9C7C81}" destId="{56DD6D6D-D5DB-4806-9A9D-E16CC58E795A}" srcOrd="0" destOrd="0" presId="urn:microsoft.com/office/officeart/2005/8/layout/hierarchy2"/>
    <dgm:cxn modelId="{35B14694-34D7-4DC5-BC87-7A64366FA301}" type="presParOf" srcId="{3575E295-9B4B-4A46-BAAA-E5C88C9C7C81}" destId="{0957DF51-C2F3-421F-97A9-82A394A324EF}" srcOrd="1" destOrd="0" presId="urn:microsoft.com/office/officeart/2005/8/layout/hierarchy2"/>
    <dgm:cxn modelId="{B0222BAF-2993-42C3-B551-68F9BD76DDB7}" type="presParOf" srcId="{7C162560-DFAB-4480-A185-C425ABF3E574}" destId="{EA12EDD7-E614-4CFE-B928-618F56B2CCF0}" srcOrd="2" destOrd="0" presId="urn:microsoft.com/office/officeart/2005/8/layout/hierarchy2"/>
    <dgm:cxn modelId="{70876CA9-987B-440A-812D-0C9D33DCD706}" type="presParOf" srcId="{EA12EDD7-E614-4CFE-B928-618F56B2CCF0}" destId="{B1708C72-BF01-4C9C-814F-479FDA67B469}" srcOrd="0" destOrd="0" presId="urn:microsoft.com/office/officeart/2005/8/layout/hierarchy2"/>
    <dgm:cxn modelId="{12BFA843-FB07-41C2-8DE2-91964556A30E}" type="presParOf" srcId="{7C162560-DFAB-4480-A185-C425ABF3E574}" destId="{8E812924-5B7D-4763-8AA6-27C695336408}" srcOrd="3" destOrd="0" presId="urn:microsoft.com/office/officeart/2005/8/layout/hierarchy2"/>
    <dgm:cxn modelId="{287384B6-9106-492D-A2C8-AAA6418F3E36}" type="presParOf" srcId="{8E812924-5B7D-4763-8AA6-27C695336408}" destId="{2AFE2397-A705-47F0-9CB3-AD25880C7809}" srcOrd="0" destOrd="0" presId="urn:microsoft.com/office/officeart/2005/8/layout/hierarchy2"/>
    <dgm:cxn modelId="{BA7C96FA-0C4F-4EE5-A97D-6318C9660B51}" type="presParOf" srcId="{8E812924-5B7D-4763-8AA6-27C695336408}" destId="{1C28C115-813C-4A53-99BF-A6C5F895D8F1}" srcOrd="1" destOrd="0" presId="urn:microsoft.com/office/officeart/2005/8/layout/hierarchy2"/>
    <dgm:cxn modelId="{7DA51465-0C57-4C5E-93CA-216752317CA1}" type="presParOf" srcId="{7C162560-DFAB-4480-A185-C425ABF3E574}" destId="{E7648FEC-34A1-41FA-8157-56880CE6E1C0}" srcOrd="4" destOrd="0" presId="urn:microsoft.com/office/officeart/2005/8/layout/hierarchy2"/>
    <dgm:cxn modelId="{976CAE6D-E3C8-4862-AEEE-E9F8B0D646DE}" type="presParOf" srcId="{E7648FEC-34A1-41FA-8157-56880CE6E1C0}" destId="{5E86F447-8B8C-49D1-B8C0-26BEE5F1565F}" srcOrd="0" destOrd="0" presId="urn:microsoft.com/office/officeart/2005/8/layout/hierarchy2"/>
    <dgm:cxn modelId="{1F3CF6DC-7973-4113-9816-6131C9C637FD}" type="presParOf" srcId="{7C162560-DFAB-4480-A185-C425ABF3E574}" destId="{39BBE150-F4E4-44B1-98C4-05484CB06514}" srcOrd="5" destOrd="0" presId="urn:microsoft.com/office/officeart/2005/8/layout/hierarchy2"/>
    <dgm:cxn modelId="{EFF0138E-9806-4C18-B470-E7B6DA09D530}" type="presParOf" srcId="{39BBE150-F4E4-44B1-98C4-05484CB06514}" destId="{99F096F4-CF3E-44AD-B278-4380BC581FDF}" srcOrd="0" destOrd="0" presId="urn:microsoft.com/office/officeart/2005/8/layout/hierarchy2"/>
    <dgm:cxn modelId="{AC22F76C-6229-4DEA-90CF-631A0EEA5F46}" type="presParOf" srcId="{39BBE150-F4E4-44B1-98C4-05484CB06514}" destId="{574A5ABA-90DA-4FA1-88DD-66BF683B65A0}" srcOrd="1" destOrd="0" presId="urn:microsoft.com/office/officeart/2005/8/layout/hierarchy2"/>
    <dgm:cxn modelId="{1F1F871D-FBA1-4B4B-BB78-119943FD887F}" type="presParOf" srcId="{7C162560-DFAB-4480-A185-C425ABF3E574}" destId="{70B3D5C7-4399-4A7D-A2DD-2B05DFA6DF38}" srcOrd="6" destOrd="0" presId="urn:microsoft.com/office/officeart/2005/8/layout/hierarchy2"/>
    <dgm:cxn modelId="{047E6E51-9366-43B6-BA6E-BBE06259F7FB}" type="presParOf" srcId="{70B3D5C7-4399-4A7D-A2DD-2B05DFA6DF38}" destId="{878F2079-7565-420A-B30D-77099A18DAEA}" srcOrd="0" destOrd="0" presId="urn:microsoft.com/office/officeart/2005/8/layout/hierarchy2"/>
    <dgm:cxn modelId="{06490B24-AF43-4C78-8E5C-7C975F2E2172}" type="presParOf" srcId="{7C162560-DFAB-4480-A185-C425ABF3E574}" destId="{53AB5800-AB52-4EC7-9604-F87E9D1EC658}" srcOrd="7" destOrd="0" presId="urn:microsoft.com/office/officeart/2005/8/layout/hierarchy2"/>
    <dgm:cxn modelId="{9FF17AF6-5A23-4ACF-B505-6EBFAC2F5DEA}" type="presParOf" srcId="{53AB5800-AB52-4EC7-9604-F87E9D1EC658}" destId="{EA2FCA3B-D7DE-41D5-8900-B4A73C281DE6}" srcOrd="0" destOrd="0" presId="urn:microsoft.com/office/officeart/2005/8/layout/hierarchy2"/>
    <dgm:cxn modelId="{CBAD5F58-AF77-4395-A9A9-936BF58DA4CA}" type="presParOf" srcId="{53AB5800-AB52-4EC7-9604-F87E9D1EC658}" destId="{6EBF04FC-B834-426F-9D77-FE538848D3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C6E369-C9BE-4EA2-8C6C-0ECA945F8D15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BCC66E8-DE1B-4E95-9E32-8162D896E854}">
      <dgm:prSet phldrT="[Texte]"/>
      <dgm:spPr/>
      <dgm:t>
        <a:bodyPr/>
        <a:lstStyle/>
        <a:p>
          <a:r>
            <a:rPr lang="fr-FR" dirty="0"/>
            <a:t>Vue</a:t>
          </a:r>
        </a:p>
      </dgm:t>
    </dgm:pt>
    <dgm:pt modelId="{7B71850C-7FD9-447C-80B6-17B604DAE5E4}" type="parTrans" cxnId="{07DBE282-65A6-42A4-AA8D-A97DD33C165F}">
      <dgm:prSet/>
      <dgm:spPr/>
      <dgm:t>
        <a:bodyPr/>
        <a:lstStyle/>
        <a:p>
          <a:endParaRPr lang="fr-FR"/>
        </a:p>
      </dgm:t>
    </dgm:pt>
    <dgm:pt modelId="{6C0C8E8D-F104-4BE1-AD75-0FBB999ED865}" type="sibTrans" cxnId="{07DBE282-65A6-42A4-AA8D-A97DD33C165F}">
      <dgm:prSet/>
      <dgm:spPr/>
      <dgm:t>
        <a:bodyPr/>
        <a:lstStyle/>
        <a:p>
          <a:endParaRPr lang="fr-FR"/>
        </a:p>
      </dgm:t>
    </dgm:pt>
    <dgm:pt modelId="{60248061-AE3E-4B89-9E47-2C500637097A}">
      <dgm:prSet phldrT="[Texte]"/>
      <dgm:spPr/>
      <dgm:t>
        <a:bodyPr/>
        <a:lstStyle/>
        <a:p>
          <a:r>
            <a:rPr lang="fr-FR" dirty="0" err="1"/>
            <a:t>ViewModel</a:t>
          </a:r>
          <a:endParaRPr lang="fr-FR" dirty="0"/>
        </a:p>
      </dgm:t>
    </dgm:pt>
    <dgm:pt modelId="{24FF5360-DA3B-4CCD-939C-D54628449AB4}" type="parTrans" cxnId="{009247C6-E3D3-4CAA-ABD5-7350DAF1F61C}">
      <dgm:prSet/>
      <dgm:spPr/>
      <dgm:t>
        <a:bodyPr/>
        <a:lstStyle/>
        <a:p>
          <a:endParaRPr lang="fr-FR"/>
        </a:p>
      </dgm:t>
    </dgm:pt>
    <dgm:pt modelId="{BF3C0244-B292-496D-B47D-77EE617692C7}" type="sibTrans" cxnId="{009247C6-E3D3-4CAA-ABD5-7350DAF1F61C}">
      <dgm:prSet/>
      <dgm:spPr/>
      <dgm:t>
        <a:bodyPr/>
        <a:lstStyle/>
        <a:p>
          <a:endParaRPr lang="fr-FR"/>
        </a:p>
      </dgm:t>
    </dgm:pt>
    <dgm:pt modelId="{E270887C-DE43-483A-921A-6DB7248B6C35}">
      <dgm:prSet phldrT="[Texte]"/>
      <dgm:spPr/>
      <dgm:t>
        <a:bodyPr/>
        <a:lstStyle/>
        <a:p>
          <a:r>
            <a:rPr lang="fr-FR" dirty="0"/>
            <a:t>Services</a:t>
          </a:r>
        </a:p>
      </dgm:t>
    </dgm:pt>
    <dgm:pt modelId="{AD91C057-0929-496D-A271-774898F47A18}" type="parTrans" cxnId="{5B2029B5-CEEB-4A74-A8AA-05325A66233A}">
      <dgm:prSet/>
      <dgm:spPr/>
      <dgm:t>
        <a:bodyPr/>
        <a:lstStyle/>
        <a:p>
          <a:endParaRPr lang="fr-FR"/>
        </a:p>
      </dgm:t>
    </dgm:pt>
    <dgm:pt modelId="{49299D5A-0A5D-4F55-864F-D6AB2BF7CD8C}" type="sibTrans" cxnId="{5B2029B5-CEEB-4A74-A8AA-05325A66233A}">
      <dgm:prSet/>
      <dgm:spPr/>
      <dgm:t>
        <a:bodyPr/>
        <a:lstStyle/>
        <a:p>
          <a:endParaRPr lang="fr-FR"/>
        </a:p>
      </dgm:t>
    </dgm:pt>
    <dgm:pt modelId="{F4BD9671-9FB7-4CCD-B777-0ABDF9965996}">
      <dgm:prSet phldrT="[Texte]"/>
      <dgm:spPr/>
      <dgm:t>
        <a:bodyPr/>
        <a:lstStyle/>
        <a:p>
          <a:r>
            <a:rPr lang="fr-FR" dirty="0"/>
            <a:t>Input Events</a:t>
          </a:r>
        </a:p>
      </dgm:t>
    </dgm:pt>
    <dgm:pt modelId="{F09A0C37-8C9B-44EF-808B-F10AFAB69732}" type="parTrans" cxnId="{69A2E495-CFB9-4B94-A66E-6BFC5FAFC9D5}">
      <dgm:prSet/>
      <dgm:spPr/>
      <dgm:t>
        <a:bodyPr/>
        <a:lstStyle/>
        <a:p>
          <a:endParaRPr lang="fr-FR"/>
        </a:p>
      </dgm:t>
    </dgm:pt>
    <dgm:pt modelId="{C7FD0A6A-21C2-4375-8FCB-683918056E8E}" type="sibTrans" cxnId="{69A2E495-CFB9-4B94-A66E-6BFC5FAFC9D5}">
      <dgm:prSet/>
      <dgm:spPr/>
      <dgm:t>
        <a:bodyPr/>
        <a:lstStyle/>
        <a:p>
          <a:endParaRPr lang="fr-FR"/>
        </a:p>
      </dgm:t>
    </dgm:pt>
    <dgm:pt modelId="{173C0EC7-B54B-478C-B660-6EF9E799DB45}">
      <dgm:prSet phldrT="[Texte]"/>
      <dgm:spPr/>
      <dgm:t>
        <a:bodyPr/>
        <a:lstStyle/>
        <a:p>
          <a:r>
            <a:rPr lang="fr-FR" dirty="0"/>
            <a:t>Output Events</a:t>
          </a:r>
        </a:p>
      </dgm:t>
    </dgm:pt>
    <dgm:pt modelId="{FF587CB1-B1D5-4160-B1CC-B38FE6AA635F}" type="parTrans" cxnId="{57CED297-618E-49FD-ADB1-B317F4DBD2D3}">
      <dgm:prSet/>
      <dgm:spPr/>
      <dgm:t>
        <a:bodyPr/>
        <a:lstStyle/>
        <a:p>
          <a:endParaRPr lang="fr-FR"/>
        </a:p>
      </dgm:t>
    </dgm:pt>
    <dgm:pt modelId="{69233A40-33EC-4C05-9900-01DFE31C15AE}" type="sibTrans" cxnId="{57CED297-618E-49FD-ADB1-B317F4DBD2D3}">
      <dgm:prSet/>
      <dgm:spPr/>
      <dgm:t>
        <a:bodyPr/>
        <a:lstStyle/>
        <a:p>
          <a:endParaRPr lang="fr-FR"/>
        </a:p>
      </dgm:t>
    </dgm:pt>
    <dgm:pt modelId="{B6D63253-445A-4EC1-BA46-85E9D608FADD}">
      <dgm:prSet phldrT="[Texte]"/>
      <dgm:spPr/>
      <dgm:t>
        <a:bodyPr/>
        <a:lstStyle/>
        <a:p>
          <a:r>
            <a:rPr lang="fr-FR" dirty="0"/>
            <a:t>HTML</a:t>
          </a:r>
        </a:p>
      </dgm:t>
    </dgm:pt>
    <dgm:pt modelId="{27C52CCA-3329-48D1-8284-20B151EF0BF7}" type="parTrans" cxnId="{96CB34A1-0A65-4CC6-9CF5-52D7A398AE70}">
      <dgm:prSet/>
      <dgm:spPr/>
      <dgm:t>
        <a:bodyPr/>
        <a:lstStyle/>
        <a:p>
          <a:endParaRPr lang="fr-FR"/>
        </a:p>
      </dgm:t>
    </dgm:pt>
    <dgm:pt modelId="{FE82A423-74FD-4455-AB76-577398A29270}" type="sibTrans" cxnId="{96CB34A1-0A65-4CC6-9CF5-52D7A398AE70}">
      <dgm:prSet/>
      <dgm:spPr/>
      <dgm:t>
        <a:bodyPr/>
        <a:lstStyle/>
        <a:p>
          <a:endParaRPr lang="fr-FR"/>
        </a:p>
      </dgm:t>
    </dgm:pt>
    <dgm:pt modelId="{8A8AA89C-BCFA-43AF-B0F7-A980B2C03A34}">
      <dgm:prSet phldrT="[Texte]"/>
      <dgm:spPr/>
      <dgm:t>
        <a:bodyPr/>
        <a:lstStyle/>
        <a:p>
          <a:r>
            <a:rPr lang="fr-FR" dirty="0"/>
            <a:t>Directives</a:t>
          </a:r>
        </a:p>
      </dgm:t>
    </dgm:pt>
    <dgm:pt modelId="{F5BFB4B5-ACC5-42E3-ABD7-9F81BA37961C}" type="parTrans" cxnId="{A54A63C8-B088-4DA8-9039-E76B0F1907B3}">
      <dgm:prSet/>
      <dgm:spPr/>
      <dgm:t>
        <a:bodyPr/>
        <a:lstStyle/>
        <a:p>
          <a:endParaRPr lang="fr-FR"/>
        </a:p>
      </dgm:t>
    </dgm:pt>
    <dgm:pt modelId="{EA6F5179-E952-4D09-947D-B3AFC4B29068}" type="sibTrans" cxnId="{A54A63C8-B088-4DA8-9039-E76B0F1907B3}">
      <dgm:prSet/>
      <dgm:spPr/>
      <dgm:t>
        <a:bodyPr/>
        <a:lstStyle/>
        <a:p>
          <a:endParaRPr lang="fr-FR"/>
        </a:p>
      </dgm:t>
    </dgm:pt>
    <dgm:pt modelId="{F9D8158E-B91C-4A22-8367-E0AC597B3C4D}" type="pres">
      <dgm:prSet presAssocID="{92C6E369-C9BE-4EA2-8C6C-0ECA945F8D15}" presName="Name0" presStyleCnt="0">
        <dgm:presLayoutVars>
          <dgm:dir/>
          <dgm:resizeHandles val="exact"/>
        </dgm:presLayoutVars>
      </dgm:prSet>
      <dgm:spPr/>
    </dgm:pt>
    <dgm:pt modelId="{01BF4702-FA3F-458F-9472-C09902127461}" type="pres">
      <dgm:prSet presAssocID="{92C6E369-C9BE-4EA2-8C6C-0ECA945F8D15}" presName="node1" presStyleLbl="node1" presStyleIdx="0" presStyleCnt="2">
        <dgm:presLayoutVars>
          <dgm:bulletEnabled val="1"/>
        </dgm:presLayoutVars>
      </dgm:prSet>
      <dgm:spPr/>
    </dgm:pt>
    <dgm:pt modelId="{465E562A-7FBF-4CCA-9CF0-965B7F4D828D}" type="pres">
      <dgm:prSet presAssocID="{92C6E369-C9BE-4EA2-8C6C-0ECA945F8D15}" presName="sibTrans" presStyleLbl="bgShp" presStyleIdx="0" presStyleCnt="1"/>
      <dgm:spPr/>
    </dgm:pt>
    <dgm:pt modelId="{F8F8E4C1-BA68-4A0F-BC2D-B6CB6F4E960E}" type="pres">
      <dgm:prSet presAssocID="{92C6E369-C9BE-4EA2-8C6C-0ECA945F8D15}" presName="node2" presStyleLbl="node1" presStyleIdx="1" presStyleCnt="2">
        <dgm:presLayoutVars>
          <dgm:bulletEnabled val="1"/>
        </dgm:presLayoutVars>
      </dgm:prSet>
      <dgm:spPr/>
    </dgm:pt>
    <dgm:pt modelId="{8D7EE7E6-2369-4065-96B0-CEFD59EE10B4}" type="pres">
      <dgm:prSet presAssocID="{92C6E369-C9BE-4EA2-8C6C-0ECA945F8D15}" presName="sp1" presStyleCnt="0"/>
      <dgm:spPr/>
    </dgm:pt>
    <dgm:pt modelId="{B45BF664-5A40-4B5D-859C-14B4062E29F1}" type="pres">
      <dgm:prSet presAssocID="{92C6E369-C9BE-4EA2-8C6C-0ECA945F8D15}" presName="sp2" presStyleCnt="0"/>
      <dgm:spPr/>
    </dgm:pt>
  </dgm:ptLst>
  <dgm:cxnLst>
    <dgm:cxn modelId="{BBDE6538-7504-4B33-9D77-A858933E11FC}" type="presOf" srcId="{B6D63253-445A-4EC1-BA46-85E9D608FADD}" destId="{01BF4702-FA3F-458F-9472-C09902127461}" srcOrd="0" destOrd="1" presId="urn:microsoft.com/office/officeart/2005/8/layout/cycle3"/>
    <dgm:cxn modelId="{07DBE282-65A6-42A4-AA8D-A97DD33C165F}" srcId="{92C6E369-C9BE-4EA2-8C6C-0ECA945F8D15}" destId="{0BCC66E8-DE1B-4E95-9E32-8162D896E854}" srcOrd="0" destOrd="0" parTransId="{7B71850C-7FD9-447C-80B6-17B604DAE5E4}" sibTransId="{6C0C8E8D-F104-4BE1-AD75-0FBB999ED865}"/>
    <dgm:cxn modelId="{D5067290-3CD5-4304-927E-1E674BD0ABD8}" type="presOf" srcId="{92C6E369-C9BE-4EA2-8C6C-0ECA945F8D15}" destId="{F9D8158E-B91C-4A22-8367-E0AC597B3C4D}" srcOrd="0" destOrd="0" presId="urn:microsoft.com/office/officeart/2005/8/layout/cycle3"/>
    <dgm:cxn modelId="{69A2E495-CFB9-4B94-A66E-6BFC5FAFC9D5}" srcId="{60248061-AE3E-4B89-9E47-2C500637097A}" destId="{F4BD9671-9FB7-4CCD-B777-0ABDF9965996}" srcOrd="1" destOrd="0" parTransId="{F09A0C37-8C9B-44EF-808B-F10AFAB69732}" sibTransId="{C7FD0A6A-21C2-4375-8FCB-683918056E8E}"/>
    <dgm:cxn modelId="{E6EDDD96-6F94-4C08-B6E5-F7336C89B266}" type="presOf" srcId="{60248061-AE3E-4B89-9E47-2C500637097A}" destId="{F8F8E4C1-BA68-4A0F-BC2D-B6CB6F4E960E}" srcOrd="0" destOrd="0" presId="urn:microsoft.com/office/officeart/2005/8/layout/cycle3"/>
    <dgm:cxn modelId="{6B9BAF97-06D0-4955-B305-DE3269141D99}" type="presOf" srcId="{173C0EC7-B54B-478C-B660-6EF9E799DB45}" destId="{F8F8E4C1-BA68-4A0F-BC2D-B6CB6F4E960E}" srcOrd="0" destOrd="3" presId="urn:microsoft.com/office/officeart/2005/8/layout/cycle3"/>
    <dgm:cxn modelId="{57CED297-618E-49FD-ADB1-B317F4DBD2D3}" srcId="{60248061-AE3E-4B89-9E47-2C500637097A}" destId="{173C0EC7-B54B-478C-B660-6EF9E799DB45}" srcOrd="2" destOrd="0" parTransId="{FF587CB1-B1D5-4160-B1CC-B38FE6AA635F}" sibTransId="{69233A40-33EC-4C05-9900-01DFE31C15AE}"/>
    <dgm:cxn modelId="{96CB34A1-0A65-4CC6-9CF5-52D7A398AE70}" srcId="{0BCC66E8-DE1B-4E95-9E32-8162D896E854}" destId="{B6D63253-445A-4EC1-BA46-85E9D608FADD}" srcOrd="0" destOrd="0" parTransId="{27C52CCA-3329-48D1-8284-20B151EF0BF7}" sibTransId="{FE82A423-74FD-4455-AB76-577398A29270}"/>
    <dgm:cxn modelId="{D69FC0AA-8B25-4FE2-90AF-31E4C9C535D0}" type="presOf" srcId="{6C0C8E8D-F104-4BE1-AD75-0FBB999ED865}" destId="{465E562A-7FBF-4CCA-9CF0-965B7F4D828D}" srcOrd="0" destOrd="0" presId="urn:microsoft.com/office/officeart/2005/8/layout/cycle3"/>
    <dgm:cxn modelId="{5B2029B5-CEEB-4A74-A8AA-05325A66233A}" srcId="{60248061-AE3E-4B89-9E47-2C500637097A}" destId="{E270887C-DE43-483A-921A-6DB7248B6C35}" srcOrd="0" destOrd="0" parTransId="{AD91C057-0929-496D-A271-774898F47A18}" sibTransId="{49299D5A-0A5D-4F55-864F-D6AB2BF7CD8C}"/>
    <dgm:cxn modelId="{009247C6-E3D3-4CAA-ABD5-7350DAF1F61C}" srcId="{92C6E369-C9BE-4EA2-8C6C-0ECA945F8D15}" destId="{60248061-AE3E-4B89-9E47-2C500637097A}" srcOrd="1" destOrd="0" parTransId="{24FF5360-DA3B-4CCD-939C-D54628449AB4}" sibTransId="{BF3C0244-B292-496D-B47D-77EE617692C7}"/>
    <dgm:cxn modelId="{A54A63C8-B088-4DA8-9039-E76B0F1907B3}" srcId="{0BCC66E8-DE1B-4E95-9E32-8162D896E854}" destId="{8A8AA89C-BCFA-43AF-B0F7-A980B2C03A34}" srcOrd="1" destOrd="0" parTransId="{F5BFB4B5-ACC5-42E3-ABD7-9F81BA37961C}" sibTransId="{EA6F5179-E952-4D09-947D-B3AFC4B29068}"/>
    <dgm:cxn modelId="{691421D1-0C5D-46A2-A77E-0DD25619A6DA}" type="presOf" srcId="{8A8AA89C-BCFA-43AF-B0F7-A980B2C03A34}" destId="{01BF4702-FA3F-458F-9472-C09902127461}" srcOrd="0" destOrd="2" presId="urn:microsoft.com/office/officeart/2005/8/layout/cycle3"/>
    <dgm:cxn modelId="{7AB12CD3-44E2-4BF2-A52B-42A386E576B2}" type="presOf" srcId="{F4BD9671-9FB7-4CCD-B777-0ABDF9965996}" destId="{F8F8E4C1-BA68-4A0F-BC2D-B6CB6F4E960E}" srcOrd="0" destOrd="2" presId="urn:microsoft.com/office/officeart/2005/8/layout/cycle3"/>
    <dgm:cxn modelId="{5AF81FEE-BAA7-4A75-BF4F-1E12285828F1}" type="presOf" srcId="{E270887C-DE43-483A-921A-6DB7248B6C35}" destId="{F8F8E4C1-BA68-4A0F-BC2D-B6CB6F4E960E}" srcOrd="0" destOrd="1" presId="urn:microsoft.com/office/officeart/2005/8/layout/cycle3"/>
    <dgm:cxn modelId="{E73D23FE-862C-4555-8141-21FD5E70894A}" type="presOf" srcId="{0BCC66E8-DE1B-4E95-9E32-8162D896E854}" destId="{01BF4702-FA3F-458F-9472-C09902127461}" srcOrd="0" destOrd="0" presId="urn:microsoft.com/office/officeart/2005/8/layout/cycle3"/>
    <dgm:cxn modelId="{6CCC42D0-3012-456B-BCDE-9C7FEDCC9437}" type="presParOf" srcId="{F9D8158E-B91C-4A22-8367-E0AC597B3C4D}" destId="{01BF4702-FA3F-458F-9472-C09902127461}" srcOrd="0" destOrd="0" presId="urn:microsoft.com/office/officeart/2005/8/layout/cycle3"/>
    <dgm:cxn modelId="{4DF2544C-8E7F-4939-80ED-298EE4C75930}" type="presParOf" srcId="{F9D8158E-B91C-4A22-8367-E0AC597B3C4D}" destId="{465E562A-7FBF-4CCA-9CF0-965B7F4D828D}" srcOrd="1" destOrd="0" presId="urn:microsoft.com/office/officeart/2005/8/layout/cycle3"/>
    <dgm:cxn modelId="{9087873D-9C76-4EEA-B560-889292D1DCB7}" type="presParOf" srcId="{F9D8158E-B91C-4A22-8367-E0AC597B3C4D}" destId="{F8F8E4C1-BA68-4A0F-BC2D-B6CB6F4E960E}" srcOrd="2" destOrd="0" presId="urn:microsoft.com/office/officeart/2005/8/layout/cycle3"/>
    <dgm:cxn modelId="{265DD547-A63C-4C82-8230-65131905FB77}" type="presParOf" srcId="{F9D8158E-B91C-4A22-8367-E0AC597B3C4D}" destId="{8D7EE7E6-2369-4065-96B0-CEFD59EE10B4}" srcOrd="3" destOrd="0" presId="urn:microsoft.com/office/officeart/2005/8/layout/cycle3"/>
    <dgm:cxn modelId="{E556EA88-560F-4370-A324-C752E92F51AD}" type="presParOf" srcId="{F9D8158E-B91C-4A22-8367-E0AC597B3C4D}" destId="{B45BF664-5A40-4B5D-859C-14B4062E29F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97B10-14A7-4DEA-99E1-77B9307CFB3F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A671839-F615-4BDE-AB10-3D28FCC7404F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AC63FB58-DE05-4F9D-B1BF-63FC8D1A0028}" type="parTrans" cxnId="{7FEC0377-B9FC-4D59-B0AC-8DB02773ED5D}">
      <dgm:prSet/>
      <dgm:spPr/>
      <dgm:t>
        <a:bodyPr/>
        <a:lstStyle/>
        <a:p>
          <a:endParaRPr lang="fr-FR"/>
        </a:p>
      </dgm:t>
    </dgm:pt>
    <dgm:pt modelId="{0AEB9C99-F027-4034-93D2-964E9EA2F0FF}" type="sibTrans" cxnId="{7FEC0377-B9FC-4D59-B0AC-8DB02773ED5D}">
      <dgm:prSet/>
      <dgm:spPr/>
      <dgm:t>
        <a:bodyPr/>
        <a:lstStyle/>
        <a:p>
          <a:endParaRPr lang="fr-FR"/>
        </a:p>
      </dgm:t>
    </dgm:pt>
    <dgm:pt modelId="{DF59B36D-2094-4772-A6B9-952D67B427BB}">
      <dgm:prSet phldrT="[Texte]" custT="1"/>
      <dgm:spPr/>
      <dgm:t>
        <a:bodyPr/>
        <a:lstStyle/>
        <a:p>
          <a:r>
            <a:rPr lang="fr-FR" sz="1200" dirty="0" err="1"/>
            <a:t>constructor</a:t>
          </a:r>
          <a:r>
            <a:rPr lang="fr-FR" sz="1200" dirty="0"/>
            <a:t>()</a:t>
          </a:r>
        </a:p>
      </dgm:t>
    </dgm:pt>
    <dgm:pt modelId="{480AE911-78EE-4DF1-AA29-07A6DD17FB42}" type="parTrans" cxnId="{588DE8C5-9C85-4AE0-BA02-B4BD0374A218}">
      <dgm:prSet/>
      <dgm:spPr/>
      <dgm:t>
        <a:bodyPr/>
        <a:lstStyle/>
        <a:p>
          <a:endParaRPr lang="fr-FR"/>
        </a:p>
      </dgm:t>
    </dgm:pt>
    <dgm:pt modelId="{B971CDE4-B8D6-47C7-91BB-A529240220EF}" type="sibTrans" cxnId="{588DE8C5-9C85-4AE0-BA02-B4BD0374A218}">
      <dgm:prSet/>
      <dgm:spPr/>
      <dgm:t>
        <a:bodyPr/>
        <a:lstStyle/>
        <a:p>
          <a:endParaRPr lang="fr-FR"/>
        </a:p>
      </dgm:t>
    </dgm:pt>
    <dgm:pt modelId="{25B11039-9768-470C-9C45-45E13DA31AB7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64E3AAF0-BE3E-4367-A4D4-7CD00B016D81}" type="parTrans" cxnId="{8B812757-66D4-4846-A4D1-89DD6DD8C9EF}">
      <dgm:prSet/>
      <dgm:spPr/>
      <dgm:t>
        <a:bodyPr/>
        <a:lstStyle/>
        <a:p>
          <a:endParaRPr lang="fr-FR"/>
        </a:p>
      </dgm:t>
    </dgm:pt>
    <dgm:pt modelId="{508FA826-79C4-4126-AFD0-2963AEAA9C55}" type="sibTrans" cxnId="{8B812757-66D4-4846-A4D1-89DD6DD8C9EF}">
      <dgm:prSet/>
      <dgm:spPr/>
      <dgm:t>
        <a:bodyPr/>
        <a:lstStyle/>
        <a:p>
          <a:endParaRPr lang="fr-FR"/>
        </a:p>
      </dgm:t>
    </dgm:pt>
    <dgm:pt modelId="{49029CCF-AA03-48CD-9F55-9C4135242C06}">
      <dgm:prSet phldrT="[Texte]" custT="1"/>
      <dgm:spPr/>
      <dgm:t>
        <a:bodyPr/>
        <a:lstStyle/>
        <a:p>
          <a:r>
            <a:rPr lang="fr-FR" sz="1200" dirty="0" err="1"/>
            <a:t>ngOnChanges</a:t>
          </a:r>
          <a:r>
            <a:rPr lang="fr-FR" sz="1200" dirty="0"/>
            <a:t>() – Appelé ensuite chaque fois qu’un Input du composant est modifié</a:t>
          </a:r>
        </a:p>
      </dgm:t>
    </dgm:pt>
    <dgm:pt modelId="{58533FC2-C0CE-4FAF-BCD5-4550E1C17ED0}" type="parTrans" cxnId="{28ACCC4A-3ADF-4529-A004-878BF9111A83}">
      <dgm:prSet/>
      <dgm:spPr/>
      <dgm:t>
        <a:bodyPr/>
        <a:lstStyle/>
        <a:p>
          <a:endParaRPr lang="fr-FR"/>
        </a:p>
      </dgm:t>
    </dgm:pt>
    <dgm:pt modelId="{6739CB11-375B-4E9C-8078-3B6CD5F2B3D2}" type="sibTrans" cxnId="{28ACCC4A-3ADF-4529-A004-878BF9111A83}">
      <dgm:prSet/>
      <dgm:spPr/>
      <dgm:t>
        <a:bodyPr/>
        <a:lstStyle/>
        <a:p>
          <a:endParaRPr lang="fr-FR"/>
        </a:p>
      </dgm:t>
    </dgm:pt>
    <dgm:pt modelId="{95D97672-3A56-40C7-BB0F-9200C1C9F8BF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88D5AD66-FC00-412A-B933-559120C910FE}" type="parTrans" cxnId="{11999AA2-58CA-4E55-84F1-A058B342A57B}">
      <dgm:prSet/>
      <dgm:spPr/>
      <dgm:t>
        <a:bodyPr/>
        <a:lstStyle/>
        <a:p>
          <a:endParaRPr lang="fr-FR"/>
        </a:p>
      </dgm:t>
    </dgm:pt>
    <dgm:pt modelId="{D705FEEA-4F5C-41F3-A868-F87F2BFD98AD}" type="sibTrans" cxnId="{11999AA2-58CA-4E55-84F1-A058B342A57B}">
      <dgm:prSet/>
      <dgm:spPr/>
      <dgm:t>
        <a:bodyPr/>
        <a:lstStyle/>
        <a:p>
          <a:endParaRPr lang="fr-FR"/>
        </a:p>
      </dgm:t>
    </dgm:pt>
    <dgm:pt modelId="{9109BA54-D54D-4EB2-97D8-3225DC2B1A7C}">
      <dgm:prSet phldrT="[Texte]" custT="1"/>
      <dgm:spPr/>
      <dgm:t>
        <a:bodyPr/>
        <a:lstStyle/>
        <a:p>
          <a:r>
            <a:rPr lang="fr-FR" sz="1200" dirty="0" err="1"/>
            <a:t>ngOnInit</a:t>
          </a:r>
          <a:r>
            <a:rPr lang="fr-FR" sz="1200" dirty="0"/>
            <a:t>() – A partir d’ici les services injectés comme le router sont accessibles ainsi que les Input/Output</a:t>
          </a:r>
        </a:p>
      </dgm:t>
    </dgm:pt>
    <dgm:pt modelId="{15B22CAB-E199-4FB7-AF32-C719BD7ECEAC}" type="parTrans" cxnId="{7D8A70A2-7FE6-453E-B65B-9DE430FB98C0}">
      <dgm:prSet/>
      <dgm:spPr/>
      <dgm:t>
        <a:bodyPr/>
        <a:lstStyle/>
        <a:p>
          <a:endParaRPr lang="fr-FR"/>
        </a:p>
      </dgm:t>
    </dgm:pt>
    <dgm:pt modelId="{12BFE8B5-C2AD-4AE9-AADC-C0F89C6E7324}" type="sibTrans" cxnId="{7D8A70A2-7FE6-453E-B65B-9DE430FB98C0}">
      <dgm:prSet/>
      <dgm:spPr/>
      <dgm:t>
        <a:bodyPr/>
        <a:lstStyle/>
        <a:p>
          <a:endParaRPr lang="fr-FR"/>
        </a:p>
      </dgm:t>
    </dgm:pt>
    <dgm:pt modelId="{001AB5C8-3987-4D14-BC83-8DAB424EF936}">
      <dgm:prSet phldrT="[Texte]"/>
      <dgm:spPr/>
      <dgm:t>
        <a:bodyPr/>
        <a:lstStyle/>
        <a:p>
          <a:r>
            <a:rPr lang="fr-FR" dirty="0"/>
            <a:t>4</a:t>
          </a:r>
        </a:p>
      </dgm:t>
    </dgm:pt>
    <dgm:pt modelId="{632971E1-B28C-49A4-BED6-87A74E697D67}" type="parTrans" cxnId="{7C545DE7-BD8D-4F6C-B0FC-BF6132C2AC47}">
      <dgm:prSet/>
      <dgm:spPr/>
      <dgm:t>
        <a:bodyPr/>
        <a:lstStyle/>
        <a:p>
          <a:endParaRPr lang="fr-FR"/>
        </a:p>
      </dgm:t>
    </dgm:pt>
    <dgm:pt modelId="{208D236E-DEF9-4D86-B895-68F478BE8D35}" type="sibTrans" cxnId="{7C545DE7-BD8D-4F6C-B0FC-BF6132C2AC47}">
      <dgm:prSet/>
      <dgm:spPr/>
      <dgm:t>
        <a:bodyPr/>
        <a:lstStyle/>
        <a:p>
          <a:endParaRPr lang="fr-FR"/>
        </a:p>
      </dgm:t>
    </dgm:pt>
    <dgm:pt modelId="{8F7E602B-369D-4529-AD6D-D80F04504A23}">
      <dgm:prSet phldrT="[Texte]"/>
      <dgm:spPr/>
      <dgm:t>
        <a:bodyPr/>
        <a:lstStyle/>
        <a:p>
          <a:r>
            <a:rPr lang="fr-FR" dirty="0" err="1"/>
            <a:t>ngDoCheck</a:t>
          </a:r>
          <a:r>
            <a:rPr lang="fr-FR" dirty="0"/>
            <a:t>()</a:t>
          </a:r>
        </a:p>
      </dgm:t>
    </dgm:pt>
    <dgm:pt modelId="{C407B208-4A2C-4B0F-9155-DD7D75E0D5CD}" type="parTrans" cxnId="{A930579F-76B1-4FF4-A440-4347CB591F30}">
      <dgm:prSet/>
      <dgm:spPr/>
      <dgm:t>
        <a:bodyPr/>
        <a:lstStyle/>
        <a:p>
          <a:endParaRPr lang="fr-FR"/>
        </a:p>
      </dgm:t>
    </dgm:pt>
    <dgm:pt modelId="{24F6DE1F-520C-4BB9-9B86-4815599142B4}" type="sibTrans" cxnId="{A930579F-76B1-4FF4-A440-4347CB591F30}">
      <dgm:prSet/>
      <dgm:spPr/>
      <dgm:t>
        <a:bodyPr/>
        <a:lstStyle/>
        <a:p>
          <a:endParaRPr lang="fr-FR"/>
        </a:p>
      </dgm:t>
    </dgm:pt>
    <dgm:pt modelId="{0A713B2A-D4C1-4381-92E9-C1CEB5DAAB9F}">
      <dgm:prSet phldrT="[Texte]"/>
      <dgm:spPr/>
      <dgm:t>
        <a:bodyPr/>
        <a:lstStyle/>
        <a:p>
          <a:r>
            <a:rPr lang="fr-FR" dirty="0"/>
            <a:t>5</a:t>
          </a:r>
        </a:p>
      </dgm:t>
    </dgm:pt>
    <dgm:pt modelId="{DB793B53-593F-4EE6-B63F-EB32AAE16428}" type="parTrans" cxnId="{828B7A55-E6C0-4597-820E-0B5DB555D1CA}">
      <dgm:prSet/>
      <dgm:spPr/>
      <dgm:t>
        <a:bodyPr/>
        <a:lstStyle/>
        <a:p>
          <a:endParaRPr lang="fr-FR"/>
        </a:p>
      </dgm:t>
    </dgm:pt>
    <dgm:pt modelId="{019EDC0A-F25F-4129-8C13-1E173C1BEF69}" type="sibTrans" cxnId="{828B7A55-E6C0-4597-820E-0B5DB555D1CA}">
      <dgm:prSet/>
      <dgm:spPr/>
      <dgm:t>
        <a:bodyPr/>
        <a:lstStyle/>
        <a:p>
          <a:endParaRPr lang="fr-FR"/>
        </a:p>
      </dgm:t>
    </dgm:pt>
    <dgm:pt modelId="{EE827CA7-BEBF-4DD7-B384-A48D1E35DC57}">
      <dgm:prSet phldrT="[Texte]"/>
      <dgm:spPr/>
      <dgm:t>
        <a:bodyPr/>
        <a:lstStyle/>
        <a:p>
          <a:r>
            <a:rPr lang="fr-FR" dirty="0" err="1"/>
            <a:t>ngAfterContentInit</a:t>
          </a:r>
          <a:r>
            <a:rPr lang="fr-FR" dirty="0"/>
            <a:t>()</a:t>
          </a:r>
        </a:p>
      </dgm:t>
    </dgm:pt>
    <dgm:pt modelId="{5BF767BA-5E6F-43D0-844D-2032D829F47A}" type="parTrans" cxnId="{08A00EC3-027A-42E0-B038-F068B4C3EF7D}">
      <dgm:prSet/>
      <dgm:spPr/>
      <dgm:t>
        <a:bodyPr/>
        <a:lstStyle/>
        <a:p>
          <a:endParaRPr lang="fr-FR"/>
        </a:p>
      </dgm:t>
    </dgm:pt>
    <dgm:pt modelId="{A3AA388C-438B-4CE5-8181-A7ADAB167591}" type="sibTrans" cxnId="{08A00EC3-027A-42E0-B038-F068B4C3EF7D}">
      <dgm:prSet/>
      <dgm:spPr/>
      <dgm:t>
        <a:bodyPr/>
        <a:lstStyle/>
        <a:p>
          <a:endParaRPr lang="fr-FR"/>
        </a:p>
      </dgm:t>
    </dgm:pt>
    <dgm:pt modelId="{ABF7CEBC-F09E-4D24-9D5C-2590824C3DC8}">
      <dgm:prSet phldrT="[Texte]"/>
      <dgm:spPr/>
      <dgm:t>
        <a:bodyPr/>
        <a:lstStyle/>
        <a:p>
          <a:r>
            <a:rPr lang="fr-FR" dirty="0" err="1"/>
            <a:t>ngAfterContentChecked</a:t>
          </a:r>
          <a:r>
            <a:rPr lang="fr-FR" dirty="0"/>
            <a:t>()</a:t>
          </a:r>
        </a:p>
      </dgm:t>
    </dgm:pt>
    <dgm:pt modelId="{E354846F-C232-4697-A439-E483BD9BCFA0}" type="parTrans" cxnId="{9850DF94-0E84-44A2-AD58-6C2EC33BAA56}">
      <dgm:prSet/>
      <dgm:spPr/>
      <dgm:t>
        <a:bodyPr/>
        <a:lstStyle/>
        <a:p>
          <a:endParaRPr lang="fr-FR"/>
        </a:p>
      </dgm:t>
    </dgm:pt>
    <dgm:pt modelId="{93BF6BBC-058B-4B69-92AB-2FE329E2531D}" type="sibTrans" cxnId="{9850DF94-0E84-44A2-AD58-6C2EC33BAA56}">
      <dgm:prSet/>
      <dgm:spPr/>
      <dgm:t>
        <a:bodyPr/>
        <a:lstStyle/>
        <a:p>
          <a:endParaRPr lang="fr-FR"/>
        </a:p>
      </dgm:t>
    </dgm:pt>
    <dgm:pt modelId="{BD75DDE8-9526-49BE-8EE0-5234B5F931DE}">
      <dgm:prSet phldrT="[Texte]"/>
      <dgm:spPr/>
      <dgm:t>
        <a:bodyPr/>
        <a:lstStyle/>
        <a:p>
          <a:r>
            <a:rPr lang="fr-FR" dirty="0" err="1"/>
            <a:t>ngAfterViewInit</a:t>
          </a:r>
          <a:r>
            <a:rPr lang="fr-FR" dirty="0"/>
            <a:t>() – A partir d’ici, on peut manipuler le DOM si besoin</a:t>
          </a:r>
        </a:p>
      </dgm:t>
    </dgm:pt>
    <dgm:pt modelId="{1C55543B-B050-4A52-9CBB-B15BDCD409D1}" type="parTrans" cxnId="{6BDDF555-2F30-459A-ACE0-3BD67FC5A4C2}">
      <dgm:prSet/>
      <dgm:spPr/>
      <dgm:t>
        <a:bodyPr/>
        <a:lstStyle/>
        <a:p>
          <a:endParaRPr lang="fr-FR"/>
        </a:p>
      </dgm:t>
    </dgm:pt>
    <dgm:pt modelId="{56E4D21A-EDC0-4540-B2E4-F7293818BC7C}" type="sibTrans" cxnId="{6BDDF555-2F30-459A-ACE0-3BD67FC5A4C2}">
      <dgm:prSet/>
      <dgm:spPr/>
      <dgm:t>
        <a:bodyPr/>
        <a:lstStyle/>
        <a:p>
          <a:endParaRPr lang="fr-FR"/>
        </a:p>
      </dgm:t>
    </dgm:pt>
    <dgm:pt modelId="{0115EE97-9B0B-4307-8C1A-1A1AD0899FDE}">
      <dgm:prSet phldrT="[Texte]"/>
      <dgm:spPr/>
      <dgm:t>
        <a:bodyPr/>
        <a:lstStyle/>
        <a:p>
          <a:r>
            <a:rPr lang="fr-FR" dirty="0" err="1"/>
            <a:t>ngAfterViewChecked</a:t>
          </a:r>
          <a:r>
            <a:rPr lang="fr-FR" dirty="0"/>
            <a:t>()</a:t>
          </a:r>
        </a:p>
      </dgm:t>
    </dgm:pt>
    <dgm:pt modelId="{0148A885-5676-4624-968B-E8685B50D7D0}" type="parTrans" cxnId="{72FCD545-CC25-4B96-9DEA-A009C4C2FD8D}">
      <dgm:prSet/>
      <dgm:spPr/>
      <dgm:t>
        <a:bodyPr/>
        <a:lstStyle/>
        <a:p>
          <a:endParaRPr lang="fr-FR"/>
        </a:p>
      </dgm:t>
    </dgm:pt>
    <dgm:pt modelId="{A8F4DDD2-4FB7-4155-B626-7FA4E6E9F033}" type="sibTrans" cxnId="{72FCD545-CC25-4B96-9DEA-A009C4C2FD8D}">
      <dgm:prSet/>
      <dgm:spPr/>
      <dgm:t>
        <a:bodyPr/>
        <a:lstStyle/>
        <a:p>
          <a:endParaRPr lang="fr-FR"/>
        </a:p>
      </dgm:t>
    </dgm:pt>
    <dgm:pt modelId="{1AA452F3-5839-4C1A-A994-E2EB4F986A3A}">
      <dgm:prSet phldrT="[Texte]" custT="1"/>
      <dgm:spPr/>
      <dgm:t>
        <a:bodyPr/>
        <a:lstStyle/>
        <a:p>
          <a:r>
            <a:rPr lang="fr-FR" sz="1200" dirty="0" err="1"/>
            <a:t>ngOnDestroy</a:t>
          </a:r>
          <a:r>
            <a:rPr lang="fr-FR" sz="1200" dirty="0"/>
            <a:t>() – </a:t>
          </a:r>
          <a:r>
            <a:rPr lang="fr-FR" sz="1200"/>
            <a:t>Permet de libérer des ressources allouées dans le Init</a:t>
          </a:r>
          <a:endParaRPr lang="fr-FR" sz="1200" dirty="0"/>
        </a:p>
      </dgm:t>
    </dgm:pt>
    <dgm:pt modelId="{D25D74B5-19DB-462C-A4F8-9A948F7177C5}" type="parTrans" cxnId="{B5D6DA0D-DF59-4DA8-BBE7-CF38A3846676}">
      <dgm:prSet/>
      <dgm:spPr/>
      <dgm:t>
        <a:bodyPr/>
        <a:lstStyle/>
        <a:p>
          <a:endParaRPr lang="fr-FR"/>
        </a:p>
      </dgm:t>
    </dgm:pt>
    <dgm:pt modelId="{E64820C9-D660-42BA-8AA7-A6DA2905997A}" type="sibTrans" cxnId="{B5D6DA0D-DF59-4DA8-BBE7-CF38A3846676}">
      <dgm:prSet/>
      <dgm:spPr/>
      <dgm:t>
        <a:bodyPr/>
        <a:lstStyle/>
        <a:p>
          <a:endParaRPr lang="fr-FR"/>
        </a:p>
      </dgm:t>
    </dgm:pt>
    <dgm:pt modelId="{85248A53-33C3-4E20-84DB-8A15288969C2}" type="pres">
      <dgm:prSet presAssocID="{C4997B10-14A7-4DEA-99E1-77B9307CFB3F}" presName="linearFlow" presStyleCnt="0">
        <dgm:presLayoutVars>
          <dgm:dir/>
          <dgm:animLvl val="lvl"/>
          <dgm:resizeHandles val="exact"/>
        </dgm:presLayoutVars>
      </dgm:prSet>
      <dgm:spPr/>
    </dgm:pt>
    <dgm:pt modelId="{649EDFF7-ADC5-4A18-ABCE-145DF2131948}" type="pres">
      <dgm:prSet presAssocID="{1A671839-F615-4BDE-AB10-3D28FCC7404F}" presName="composite" presStyleCnt="0"/>
      <dgm:spPr/>
    </dgm:pt>
    <dgm:pt modelId="{9164BFD5-E922-463F-9455-3545766A3A6E}" type="pres">
      <dgm:prSet presAssocID="{1A671839-F615-4BDE-AB10-3D28FCC7404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0156C6D8-E8DC-4462-AD45-08A198CC2704}" type="pres">
      <dgm:prSet presAssocID="{1A671839-F615-4BDE-AB10-3D28FCC7404F}" presName="descendantText" presStyleLbl="alignAcc1" presStyleIdx="0" presStyleCnt="5">
        <dgm:presLayoutVars>
          <dgm:bulletEnabled val="1"/>
        </dgm:presLayoutVars>
      </dgm:prSet>
      <dgm:spPr/>
    </dgm:pt>
    <dgm:pt modelId="{6318C512-A521-46B9-8F36-839A34C76314}" type="pres">
      <dgm:prSet presAssocID="{0AEB9C99-F027-4034-93D2-964E9EA2F0FF}" presName="sp" presStyleCnt="0"/>
      <dgm:spPr/>
    </dgm:pt>
    <dgm:pt modelId="{1DA38A43-686F-4040-A339-023FA507BB7F}" type="pres">
      <dgm:prSet presAssocID="{25B11039-9768-470C-9C45-45E13DA31AB7}" presName="composite" presStyleCnt="0"/>
      <dgm:spPr/>
    </dgm:pt>
    <dgm:pt modelId="{2C4301C0-02E1-423A-B237-C2EF55A98D02}" type="pres">
      <dgm:prSet presAssocID="{25B11039-9768-470C-9C45-45E13DA31AB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8DDBCC1-6114-4ADB-8905-849A856416CE}" type="pres">
      <dgm:prSet presAssocID="{25B11039-9768-470C-9C45-45E13DA31AB7}" presName="descendantText" presStyleLbl="alignAcc1" presStyleIdx="1" presStyleCnt="5">
        <dgm:presLayoutVars>
          <dgm:bulletEnabled val="1"/>
        </dgm:presLayoutVars>
      </dgm:prSet>
      <dgm:spPr/>
    </dgm:pt>
    <dgm:pt modelId="{D0CAEE28-12CE-44C3-BADC-D314C4EDEB38}" type="pres">
      <dgm:prSet presAssocID="{508FA826-79C4-4126-AFD0-2963AEAA9C55}" presName="sp" presStyleCnt="0"/>
      <dgm:spPr/>
    </dgm:pt>
    <dgm:pt modelId="{BEB87889-F5A1-4D20-88AD-7B6E8F5B10D3}" type="pres">
      <dgm:prSet presAssocID="{95D97672-3A56-40C7-BB0F-9200C1C9F8BF}" presName="composite" presStyleCnt="0"/>
      <dgm:spPr/>
    </dgm:pt>
    <dgm:pt modelId="{68E26057-D26B-4AAE-9EC4-0E2094F31DBC}" type="pres">
      <dgm:prSet presAssocID="{95D97672-3A56-40C7-BB0F-9200C1C9F8B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97CEC5A-97E6-4214-9C75-71EF73EA986B}" type="pres">
      <dgm:prSet presAssocID="{95D97672-3A56-40C7-BB0F-9200C1C9F8BF}" presName="descendantText" presStyleLbl="alignAcc1" presStyleIdx="2" presStyleCnt="5">
        <dgm:presLayoutVars>
          <dgm:bulletEnabled val="1"/>
        </dgm:presLayoutVars>
      </dgm:prSet>
      <dgm:spPr/>
    </dgm:pt>
    <dgm:pt modelId="{6BA95220-6519-4372-89FD-EE17D5D26D6C}" type="pres">
      <dgm:prSet presAssocID="{D705FEEA-4F5C-41F3-A868-F87F2BFD98AD}" presName="sp" presStyleCnt="0"/>
      <dgm:spPr/>
    </dgm:pt>
    <dgm:pt modelId="{6D0B8262-7F7D-4C7E-97EF-B908308F48B3}" type="pres">
      <dgm:prSet presAssocID="{001AB5C8-3987-4D14-BC83-8DAB424EF936}" presName="composite" presStyleCnt="0"/>
      <dgm:spPr/>
    </dgm:pt>
    <dgm:pt modelId="{4A7E61F5-DE10-4D28-8F98-24381D275EB1}" type="pres">
      <dgm:prSet presAssocID="{001AB5C8-3987-4D14-BC83-8DAB424EF93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BDEC504-C519-4D34-8660-8EE99DDE6529}" type="pres">
      <dgm:prSet presAssocID="{001AB5C8-3987-4D14-BC83-8DAB424EF936}" presName="descendantText" presStyleLbl="alignAcc1" presStyleIdx="3" presStyleCnt="5">
        <dgm:presLayoutVars>
          <dgm:bulletEnabled val="1"/>
        </dgm:presLayoutVars>
      </dgm:prSet>
      <dgm:spPr/>
    </dgm:pt>
    <dgm:pt modelId="{03A071DE-3A1D-45B4-9610-1F2D0AC2B965}" type="pres">
      <dgm:prSet presAssocID="{208D236E-DEF9-4D86-B895-68F478BE8D35}" presName="sp" presStyleCnt="0"/>
      <dgm:spPr/>
    </dgm:pt>
    <dgm:pt modelId="{7C5FB804-BCED-45DD-B907-AF0B9A87B3E8}" type="pres">
      <dgm:prSet presAssocID="{0A713B2A-D4C1-4381-92E9-C1CEB5DAAB9F}" presName="composite" presStyleCnt="0"/>
      <dgm:spPr/>
    </dgm:pt>
    <dgm:pt modelId="{DF73721D-3017-4D91-BCD1-8D4826C092A5}" type="pres">
      <dgm:prSet presAssocID="{0A713B2A-D4C1-4381-92E9-C1CEB5DAAB9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26A729F-D645-44A1-9424-BF5C47C81C9D}" type="pres">
      <dgm:prSet presAssocID="{0A713B2A-D4C1-4381-92E9-C1CEB5DAAB9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678FA03-C3E2-49AF-AB2F-A124EFB7A7B4}" type="presOf" srcId="{EE827CA7-BEBF-4DD7-B384-A48D1E35DC57}" destId="{CBDEC504-C519-4D34-8660-8EE99DDE6529}" srcOrd="0" destOrd="1" presId="urn:microsoft.com/office/officeart/2005/8/layout/chevron2"/>
    <dgm:cxn modelId="{5144700B-CF31-4F01-ACA1-3DD41E3D6136}" type="presOf" srcId="{95D97672-3A56-40C7-BB0F-9200C1C9F8BF}" destId="{68E26057-D26B-4AAE-9EC4-0E2094F31DBC}" srcOrd="0" destOrd="0" presId="urn:microsoft.com/office/officeart/2005/8/layout/chevron2"/>
    <dgm:cxn modelId="{B5D6DA0D-DF59-4DA8-BBE7-CF38A3846676}" srcId="{0A713B2A-D4C1-4381-92E9-C1CEB5DAAB9F}" destId="{1AA452F3-5839-4C1A-A994-E2EB4F986A3A}" srcOrd="0" destOrd="0" parTransId="{D25D74B5-19DB-462C-A4F8-9A948F7177C5}" sibTransId="{E64820C9-D660-42BA-8AA7-A6DA2905997A}"/>
    <dgm:cxn modelId="{F234E12A-40C8-4D7D-8FD0-36A2F3D37F00}" type="presOf" srcId="{C4997B10-14A7-4DEA-99E1-77B9307CFB3F}" destId="{85248A53-33C3-4E20-84DB-8A15288969C2}" srcOrd="0" destOrd="0" presId="urn:microsoft.com/office/officeart/2005/8/layout/chevron2"/>
    <dgm:cxn modelId="{3425E035-F949-48E2-974A-C29D50D9175A}" type="presOf" srcId="{0A713B2A-D4C1-4381-92E9-C1CEB5DAAB9F}" destId="{DF73721D-3017-4D91-BCD1-8D4826C092A5}" srcOrd="0" destOrd="0" presId="urn:microsoft.com/office/officeart/2005/8/layout/chevron2"/>
    <dgm:cxn modelId="{00CD3940-7713-409E-8618-8E1320F6116D}" type="presOf" srcId="{49029CCF-AA03-48CD-9F55-9C4135242C06}" destId="{58DDBCC1-6114-4ADB-8905-849A856416CE}" srcOrd="0" destOrd="0" presId="urn:microsoft.com/office/officeart/2005/8/layout/chevron2"/>
    <dgm:cxn modelId="{72FCD545-CC25-4B96-9DEA-A009C4C2FD8D}" srcId="{8F7E602B-369D-4529-AD6D-D80F04504A23}" destId="{0115EE97-9B0B-4307-8C1A-1A1AD0899FDE}" srcOrd="3" destOrd="0" parTransId="{0148A885-5676-4624-968B-E8685B50D7D0}" sibTransId="{A8F4DDD2-4FB7-4155-B626-7FA4E6E9F033}"/>
    <dgm:cxn modelId="{580E8547-1713-4CA9-AC90-7681C29E992F}" type="presOf" srcId="{001AB5C8-3987-4D14-BC83-8DAB424EF936}" destId="{4A7E61F5-DE10-4D28-8F98-24381D275EB1}" srcOrd="0" destOrd="0" presId="urn:microsoft.com/office/officeart/2005/8/layout/chevron2"/>
    <dgm:cxn modelId="{24123A48-D094-4AE4-B42E-899F680E3FF6}" type="presOf" srcId="{1A671839-F615-4BDE-AB10-3D28FCC7404F}" destId="{9164BFD5-E922-463F-9455-3545766A3A6E}" srcOrd="0" destOrd="0" presId="urn:microsoft.com/office/officeart/2005/8/layout/chevron2"/>
    <dgm:cxn modelId="{28ACCC4A-3ADF-4529-A004-878BF9111A83}" srcId="{25B11039-9768-470C-9C45-45E13DA31AB7}" destId="{49029CCF-AA03-48CD-9F55-9C4135242C06}" srcOrd="0" destOrd="0" parTransId="{58533FC2-C0CE-4FAF-BCD5-4550E1C17ED0}" sibTransId="{6739CB11-375B-4E9C-8078-3B6CD5F2B3D2}"/>
    <dgm:cxn modelId="{828B7A55-E6C0-4597-820E-0B5DB555D1CA}" srcId="{C4997B10-14A7-4DEA-99E1-77B9307CFB3F}" destId="{0A713B2A-D4C1-4381-92E9-C1CEB5DAAB9F}" srcOrd="4" destOrd="0" parTransId="{DB793B53-593F-4EE6-B63F-EB32AAE16428}" sibTransId="{019EDC0A-F25F-4129-8C13-1E173C1BEF69}"/>
    <dgm:cxn modelId="{6BDDF555-2F30-459A-ACE0-3BD67FC5A4C2}" srcId="{8F7E602B-369D-4529-AD6D-D80F04504A23}" destId="{BD75DDE8-9526-49BE-8EE0-5234B5F931DE}" srcOrd="2" destOrd="0" parTransId="{1C55543B-B050-4A52-9CBB-B15BDCD409D1}" sibTransId="{56E4D21A-EDC0-4540-B2E4-F7293818BC7C}"/>
    <dgm:cxn modelId="{8B812757-66D4-4846-A4D1-89DD6DD8C9EF}" srcId="{C4997B10-14A7-4DEA-99E1-77B9307CFB3F}" destId="{25B11039-9768-470C-9C45-45E13DA31AB7}" srcOrd="1" destOrd="0" parTransId="{64E3AAF0-BE3E-4367-A4D4-7CD00B016D81}" sibTransId="{508FA826-79C4-4126-AFD0-2963AEAA9C55}"/>
    <dgm:cxn modelId="{7FEC0377-B9FC-4D59-B0AC-8DB02773ED5D}" srcId="{C4997B10-14A7-4DEA-99E1-77B9307CFB3F}" destId="{1A671839-F615-4BDE-AB10-3D28FCC7404F}" srcOrd="0" destOrd="0" parTransId="{AC63FB58-DE05-4F9D-B1BF-63FC8D1A0028}" sibTransId="{0AEB9C99-F027-4034-93D2-964E9EA2F0FF}"/>
    <dgm:cxn modelId="{D4A4B87A-CFBE-4F37-8AB0-479504F1FF5D}" type="presOf" srcId="{ABF7CEBC-F09E-4D24-9D5C-2590824C3DC8}" destId="{CBDEC504-C519-4D34-8660-8EE99DDE6529}" srcOrd="0" destOrd="2" presId="urn:microsoft.com/office/officeart/2005/8/layout/chevron2"/>
    <dgm:cxn modelId="{B3184A86-0612-4770-822B-3BDF8B28179E}" type="presOf" srcId="{0115EE97-9B0B-4307-8C1A-1A1AD0899FDE}" destId="{CBDEC504-C519-4D34-8660-8EE99DDE6529}" srcOrd="0" destOrd="4" presId="urn:microsoft.com/office/officeart/2005/8/layout/chevron2"/>
    <dgm:cxn modelId="{3872B086-E8B4-482A-A54D-6F16BB231246}" type="presOf" srcId="{DF59B36D-2094-4772-A6B9-952D67B427BB}" destId="{0156C6D8-E8DC-4462-AD45-08A198CC2704}" srcOrd="0" destOrd="0" presId="urn:microsoft.com/office/officeart/2005/8/layout/chevron2"/>
    <dgm:cxn modelId="{91970E88-4FF6-49DF-9ECC-E24914648E4C}" type="presOf" srcId="{9109BA54-D54D-4EB2-97D8-3225DC2B1A7C}" destId="{497CEC5A-97E6-4214-9C75-71EF73EA986B}" srcOrd="0" destOrd="0" presId="urn:microsoft.com/office/officeart/2005/8/layout/chevron2"/>
    <dgm:cxn modelId="{93C3B28F-451C-41CF-B52F-0D6FBD380F70}" type="presOf" srcId="{BD75DDE8-9526-49BE-8EE0-5234B5F931DE}" destId="{CBDEC504-C519-4D34-8660-8EE99DDE6529}" srcOrd="0" destOrd="3" presId="urn:microsoft.com/office/officeart/2005/8/layout/chevron2"/>
    <dgm:cxn modelId="{9850DF94-0E84-44A2-AD58-6C2EC33BAA56}" srcId="{8F7E602B-369D-4529-AD6D-D80F04504A23}" destId="{ABF7CEBC-F09E-4D24-9D5C-2590824C3DC8}" srcOrd="1" destOrd="0" parTransId="{E354846F-C232-4697-A439-E483BD9BCFA0}" sibTransId="{93BF6BBC-058B-4B69-92AB-2FE329E2531D}"/>
    <dgm:cxn modelId="{A930579F-76B1-4FF4-A440-4347CB591F30}" srcId="{001AB5C8-3987-4D14-BC83-8DAB424EF936}" destId="{8F7E602B-369D-4529-AD6D-D80F04504A23}" srcOrd="0" destOrd="0" parTransId="{C407B208-4A2C-4B0F-9155-DD7D75E0D5CD}" sibTransId="{24F6DE1F-520C-4BB9-9B86-4815599142B4}"/>
    <dgm:cxn modelId="{7D8A70A2-7FE6-453E-B65B-9DE430FB98C0}" srcId="{95D97672-3A56-40C7-BB0F-9200C1C9F8BF}" destId="{9109BA54-D54D-4EB2-97D8-3225DC2B1A7C}" srcOrd="0" destOrd="0" parTransId="{15B22CAB-E199-4FB7-AF32-C719BD7ECEAC}" sibTransId="{12BFE8B5-C2AD-4AE9-AADC-C0F89C6E7324}"/>
    <dgm:cxn modelId="{11999AA2-58CA-4E55-84F1-A058B342A57B}" srcId="{C4997B10-14A7-4DEA-99E1-77B9307CFB3F}" destId="{95D97672-3A56-40C7-BB0F-9200C1C9F8BF}" srcOrd="2" destOrd="0" parTransId="{88D5AD66-FC00-412A-B933-559120C910FE}" sibTransId="{D705FEEA-4F5C-41F3-A868-F87F2BFD98AD}"/>
    <dgm:cxn modelId="{135FBFBF-20CC-4A53-9ECE-786334DD6807}" type="presOf" srcId="{25B11039-9768-470C-9C45-45E13DA31AB7}" destId="{2C4301C0-02E1-423A-B237-C2EF55A98D02}" srcOrd="0" destOrd="0" presId="urn:microsoft.com/office/officeart/2005/8/layout/chevron2"/>
    <dgm:cxn modelId="{08A00EC3-027A-42E0-B038-F068B4C3EF7D}" srcId="{8F7E602B-369D-4529-AD6D-D80F04504A23}" destId="{EE827CA7-BEBF-4DD7-B384-A48D1E35DC57}" srcOrd="0" destOrd="0" parTransId="{5BF767BA-5E6F-43D0-844D-2032D829F47A}" sibTransId="{A3AA388C-438B-4CE5-8181-A7ADAB167591}"/>
    <dgm:cxn modelId="{588DE8C5-9C85-4AE0-BA02-B4BD0374A218}" srcId="{1A671839-F615-4BDE-AB10-3D28FCC7404F}" destId="{DF59B36D-2094-4772-A6B9-952D67B427BB}" srcOrd="0" destOrd="0" parTransId="{480AE911-78EE-4DF1-AA29-07A6DD17FB42}" sibTransId="{B971CDE4-B8D6-47C7-91BB-A529240220EF}"/>
    <dgm:cxn modelId="{540315DC-B23D-4D9E-A918-8C679D779E47}" type="presOf" srcId="{1AA452F3-5839-4C1A-A994-E2EB4F986A3A}" destId="{926A729F-D645-44A1-9424-BF5C47C81C9D}" srcOrd="0" destOrd="0" presId="urn:microsoft.com/office/officeart/2005/8/layout/chevron2"/>
    <dgm:cxn modelId="{4372E5E6-DAC4-47B8-94AD-16E6553F65D6}" type="presOf" srcId="{8F7E602B-369D-4529-AD6D-D80F04504A23}" destId="{CBDEC504-C519-4D34-8660-8EE99DDE6529}" srcOrd="0" destOrd="0" presId="urn:microsoft.com/office/officeart/2005/8/layout/chevron2"/>
    <dgm:cxn modelId="{7C545DE7-BD8D-4F6C-B0FC-BF6132C2AC47}" srcId="{C4997B10-14A7-4DEA-99E1-77B9307CFB3F}" destId="{001AB5C8-3987-4D14-BC83-8DAB424EF936}" srcOrd="3" destOrd="0" parTransId="{632971E1-B28C-49A4-BED6-87A74E697D67}" sibTransId="{208D236E-DEF9-4D86-B895-68F478BE8D35}"/>
    <dgm:cxn modelId="{CA18591B-1D32-4709-A946-575F56DCC421}" type="presParOf" srcId="{85248A53-33C3-4E20-84DB-8A15288969C2}" destId="{649EDFF7-ADC5-4A18-ABCE-145DF2131948}" srcOrd="0" destOrd="0" presId="urn:microsoft.com/office/officeart/2005/8/layout/chevron2"/>
    <dgm:cxn modelId="{C3D2F9F0-9836-41B1-A654-8173C1A48582}" type="presParOf" srcId="{649EDFF7-ADC5-4A18-ABCE-145DF2131948}" destId="{9164BFD5-E922-463F-9455-3545766A3A6E}" srcOrd="0" destOrd="0" presId="urn:microsoft.com/office/officeart/2005/8/layout/chevron2"/>
    <dgm:cxn modelId="{AB012538-E869-45CF-A0C3-A8C2D59D6856}" type="presParOf" srcId="{649EDFF7-ADC5-4A18-ABCE-145DF2131948}" destId="{0156C6D8-E8DC-4462-AD45-08A198CC2704}" srcOrd="1" destOrd="0" presId="urn:microsoft.com/office/officeart/2005/8/layout/chevron2"/>
    <dgm:cxn modelId="{EF698435-963E-4B63-BF16-0ABE35A97621}" type="presParOf" srcId="{85248A53-33C3-4E20-84DB-8A15288969C2}" destId="{6318C512-A521-46B9-8F36-839A34C76314}" srcOrd="1" destOrd="0" presId="urn:microsoft.com/office/officeart/2005/8/layout/chevron2"/>
    <dgm:cxn modelId="{DBCC85AC-C6E3-4045-9359-2637F00EE1AF}" type="presParOf" srcId="{85248A53-33C3-4E20-84DB-8A15288969C2}" destId="{1DA38A43-686F-4040-A339-023FA507BB7F}" srcOrd="2" destOrd="0" presId="urn:microsoft.com/office/officeart/2005/8/layout/chevron2"/>
    <dgm:cxn modelId="{5A22F243-E6BC-42F2-9242-E7A43181F6F2}" type="presParOf" srcId="{1DA38A43-686F-4040-A339-023FA507BB7F}" destId="{2C4301C0-02E1-423A-B237-C2EF55A98D02}" srcOrd="0" destOrd="0" presId="urn:microsoft.com/office/officeart/2005/8/layout/chevron2"/>
    <dgm:cxn modelId="{62990556-DC50-4810-A77F-AF8DCFD9DCD2}" type="presParOf" srcId="{1DA38A43-686F-4040-A339-023FA507BB7F}" destId="{58DDBCC1-6114-4ADB-8905-849A856416CE}" srcOrd="1" destOrd="0" presId="urn:microsoft.com/office/officeart/2005/8/layout/chevron2"/>
    <dgm:cxn modelId="{EC3C9C76-14AD-4B00-A496-BEE820670279}" type="presParOf" srcId="{85248A53-33C3-4E20-84DB-8A15288969C2}" destId="{D0CAEE28-12CE-44C3-BADC-D314C4EDEB38}" srcOrd="3" destOrd="0" presId="urn:microsoft.com/office/officeart/2005/8/layout/chevron2"/>
    <dgm:cxn modelId="{7C463599-B2AF-4B8B-92FA-D8CD901EB06A}" type="presParOf" srcId="{85248A53-33C3-4E20-84DB-8A15288969C2}" destId="{BEB87889-F5A1-4D20-88AD-7B6E8F5B10D3}" srcOrd="4" destOrd="0" presId="urn:microsoft.com/office/officeart/2005/8/layout/chevron2"/>
    <dgm:cxn modelId="{84BD3C5C-D97F-4AD7-9B69-03E63ABACA64}" type="presParOf" srcId="{BEB87889-F5A1-4D20-88AD-7B6E8F5B10D3}" destId="{68E26057-D26B-4AAE-9EC4-0E2094F31DBC}" srcOrd="0" destOrd="0" presId="urn:microsoft.com/office/officeart/2005/8/layout/chevron2"/>
    <dgm:cxn modelId="{115AAB8E-72B6-4339-A843-C81436203306}" type="presParOf" srcId="{BEB87889-F5A1-4D20-88AD-7B6E8F5B10D3}" destId="{497CEC5A-97E6-4214-9C75-71EF73EA986B}" srcOrd="1" destOrd="0" presId="urn:microsoft.com/office/officeart/2005/8/layout/chevron2"/>
    <dgm:cxn modelId="{84138D3F-CC77-4FD8-BA27-7A4AFD977681}" type="presParOf" srcId="{85248A53-33C3-4E20-84DB-8A15288969C2}" destId="{6BA95220-6519-4372-89FD-EE17D5D26D6C}" srcOrd="5" destOrd="0" presId="urn:microsoft.com/office/officeart/2005/8/layout/chevron2"/>
    <dgm:cxn modelId="{5A2161F3-633D-40A6-8B49-CE67A0CA2F27}" type="presParOf" srcId="{85248A53-33C3-4E20-84DB-8A15288969C2}" destId="{6D0B8262-7F7D-4C7E-97EF-B908308F48B3}" srcOrd="6" destOrd="0" presId="urn:microsoft.com/office/officeart/2005/8/layout/chevron2"/>
    <dgm:cxn modelId="{0596FFD4-3027-4248-B7F6-5EB3DD58205B}" type="presParOf" srcId="{6D0B8262-7F7D-4C7E-97EF-B908308F48B3}" destId="{4A7E61F5-DE10-4D28-8F98-24381D275EB1}" srcOrd="0" destOrd="0" presId="urn:microsoft.com/office/officeart/2005/8/layout/chevron2"/>
    <dgm:cxn modelId="{58FD81FC-1434-4F83-9F8A-066D41A6F758}" type="presParOf" srcId="{6D0B8262-7F7D-4C7E-97EF-B908308F48B3}" destId="{CBDEC504-C519-4D34-8660-8EE99DDE6529}" srcOrd="1" destOrd="0" presId="urn:microsoft.com/office/officeart/2005/8/layout/chevron2"/>
    <dgm:cxn modelId="{4F46E1A8-F21F-475C-B480-47CFFA10025A}" type="presParOf" srcId="{85248A53-33C3-4E20-84DB-8A15288969C2}" destId="{03A071DE-3A1D-45B4-9610-1F2D0AC2B965}" srcOrd="7" destOrd="0" presId="urn:microsoft.com/office/officeart/2005/8/layout/chevron2"/>
    <dgm:cxn modelId="{C9697812-C778-4D14-8DA4-AB3B73F38004}" type="presParOf" srcId="{85248A53-33C3-4E20-84DB-8A15288969C2}" destId="{7C5FB804-BCED-45DD-B907-AF0B9A87B3E8}" srcOrd="8" destOrd="0" presId="urn:microsoft.com/office/officeart/2005/8/layout/chevron2"/>
    <dgm:cxn modelId="{CEE89CE6-B0C1-492C-BCAB-D5DFDDFDCAE6}" type="presParOf" srcId="{7C5FB804-BCED-45DD-B907-AF0B9A87B3E8}" destId="{DF73721D-3017-4D91-BCD1-8D4826C092A5}" srcOrd="0" destOrd="0" presId="urn:microsoft.com/office/officeart/2005/8/layout/chevron2"/>
    <dgm:cxn modelId="{4C94F40B-7DAC-4C16-9725-3BC5EF9A246D}" type="presParOf" srcId="{7C5FB804-BCED-45DD-B907-AF0B9A87B3E8}" destId="{926A729F-D645-44A1-9424-BF5C47C81C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5D971-C9DD-4BD3-A4E2-EB7A758C00D4}">
      <dsp:nvSpPr>
        <dsp:cNvPr id="0" name=""/>
        <dsp:cNvSpPr/>
      </dsp:nvSpPr>
      <dsp:spPr>
        <a:xfrm>
          <a:off x="94" y="1460"/>
          <a:ext cx="6095810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Application </a:t>
          </a:r>
          <a:r>
            <a:rPr lang="fr-FR" sz="5500" kern="1200" dirty="0" err="1"/>
            <a:t>Angular</a:t>
          </a:r>
          <a:endParaRPr lang="fr-FR" sz="5500" kern="1200" dirty="0"/>
        </a:p>
      </dsp:txBody>
      <dsp:txXfrm>
        <a:off x="37640" y="39006"/>
        <a:ext cx="6020718" cy="1206814"/>
      </dsp:txXfrm>
    </dsp:sp>
    <dsp:sp modelId="{07BE5B92-C8E2-462D-95E7-E14614AE4723}">
      <dsp:nvSpPr>
        <dsp:cNvPr id="0" name=""/>
        <dsp:cNvSpPr/>
      </dsp:nvSpPr>
      <dsp:spPr>
        <a:xfrm>
          <a:off x="94" y="1391046"/>
          <a:ext cx="1796929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Injector</a:t>
          </a:r>
          <a:endParaRPr lang="fr-FR" sz="1900" kern="1200" dirty="0"/>
        </a:p>
      </dsp:txBody>
      <dsp:txXfrm>
        <a:off x="37640" y="1428592"/>
        <a:ext cx="1721837" cy="1206814"/>
      </dsp:txXfrm>
    </dsp:sp>
    <dsp:sp modelId="{F950EFBA-0EC5-423C-9FF5-788156F3541C}">
      <dsp:nvSpPr>
        <dsp:cNvPr id="0" name=""/>
        <dsp:cNvSpPr/>
      </dsp:nvSpPr>
      <dsp:spPr>
        <a:xfrm>
          <a:off x="94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Service1</a:t>
          </a:r>
        </a:p>
      </dsp:txBody>
      <dsp:txXfrm>
        <a:off x="17160" y="2797699"/>
        <a:ext cx="548530" cy="1247774"/>
      </dsp:txXfrm>
    </dsp:sp>
    <dsp:sp modelId="{1DC0A8F1-37DC-476E-8148-FD8D1DF05CDC}">
      <dsp:nvSpPr>
        <dsp:cNvPr id="0" name=""/>
        <dsp:cNvSpPr/>
      </dsp:nvSpPr>
      <dsp:spPr>
        <a:xfrm>
          <a:off x="607228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Service2</a:t>
          </a:r>
        </a:p>
      </dsp:txBody>
      <dsp:txXfrm>
        <a:off x="624294" y="2797699"/>
        <a:ext cx="548530" cy="1247774"/>
      </dsp:txXfrm>
    </dsp:sp>
    <dsp:sp modelId="{CD7415ED-158B-4593-B83A-732B31FD1A5D}">
      <dsp:nvSpPr>
        <dsp:cNvPr id="0" name=""/>
        <dsp:cNvSpPr/>
      </dsp:nvSpPr>
      <dsp:spPr>
        <a:xfrm>
          <a:off x="1214362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Service3</a:t>
          </a:r>
        </a:p>
      </dsp:txBody>
      <dsp:txXfrm>
        <a:off x="1231428" y="2797699"/>
        <a:ext cx="548530" cy="1247774"/>
      </dsp:txXfrm>
    </dsp:sp>
    <dsp:sp modelId="{195215AA-3970-4501-B2B4-936F99100D83}">
      <dsp:nvSpPr>
        <dsp:cNvPr id="0" name=""/>
        <dsp:cNvSpPr/>
      </dsp:nvSpPr>
      <dsp:spPr>
        <a:xfrm>
          <a:off x="1845968" y="1391046"/>
          <a:ext cx="3011197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ngModules</a:t>
          </a:r>
          <a:endParaRPr lang="fr-FR" sz="1900" kern="1200" dirty="0"/>
        </a:p>
      </dsp:txBody>
      <dsp:txXfrm>
        <a:off x="1883514" y="1428592"/>
        <a:ext cx="2936105" cy="1206814"/>
      </dsp:txXfrm>
    </dsp:sp>
    <dsp:sp modelId="{7352D4AA-53D2-459E-9964-F881E30990F4}">
      <dsp:nvSpPr>
        <dsp:cNvPr id="0" name=""/>
        <dsp:cNvSpPr/>
      </dsp:nvSpPr>
      <dsp:spPr>
        <a:xfrm>
          <a:off x="1845968" y="2780633"/>
          <a:ext cx="582662" cy="128190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Bootstrap</a:t>
          </a:r>
        </a:p>
      </dsp:txBody>
      <dsp:txXfrm>
        <a:off x="1863034" y="2797699"/>
        <a:ext cx="548530" cy="1247774"/>
      </dsp:txXfrm>
    </dsp:sp>
    <dsp:sp modelId="{265066CE-FAC8-422E-90B1-E1A332C55A10}">
      <dsp:nvSpPr>
        <dsp:cNvPr id="0" name=""/>
        <dsp:cNvSpPr/>
      </dsp:nvSpPr>
      <dsp:spPr>
        <a:xfrm>
          <a:off x="2453101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Module 1</a:t>
          </a:r>
        </a:p>
      </dsp:txBody>
      <dsp:txXfrm>
        <a:off x="2470167" y="2797699"/>
        <a:ext cx="548530" cy="1247774"/>
      </dsp:txXfrm>
    </dsp:sp>
    <dsp:sp modelId="{801A5BDF-8B5C-492B-858F-AA58F4BBF1F2}">
      <dsp:nvSpPr>
        <dsp:cNvPr id="0" name=""/>
        <dsp:cNvSpPr/>
      </dsp:nvSpPr>
      <dsp:spPr>
        <a:xfrm>
          <a:off x="3060235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Module 2</a:t>
          </a:r>
        </a:p>
      </dsp:txBody>
      <dsp:txXfrm>
        <a:off x="3077301" y="2797699"/>
        <a:ext cx="548530" cy="1247774"/>
      </dsp:txXfrm>
    </dsp:sp>
    <dsp:sp modelId="{EE889D0D-8972-48C9-88A6-54F6AA1AEE75}">
      <dsp:nvSpPr>
        <dsp:cNvPr id="0" name=""/>
        <dsp:cNvSpPr/>
      </dsp:nvSpPr>
      <dsp:spPr>
        <a:xfrm>
          <a:off x="3667369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Module 3</a:t>
          </a:r>
        </a:p>
      </dsp:txBody>
      <dsp:txXfrm>
        <a:off x="3684435" y="2797699"/>
        <a:ext cx="548530" cy="1247774"/>
      </dsp:txXfrm>
    </dsp:sp>
    <dsp:sp modelId="{17C72BA2-43E6-4D99-A786-8B3D0C5C9676}">
      <dsp:nvSpPr>
        <dsp:cNvPr id="0" name=""/>
        <dsp:cNvSpPr/>
      </dsp:nvSpPr>
      <dsp:spPr>
        <a:xfrm>
          <a:off x="4274503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…</a:t>
          </a:r>
        </a:p>
      </dsp:txBody>
      <dsp:txXfrm>
        <a:off x="4291569" y="2797699"/>
        <a:ext cx="548530" cy="1247774"/>
      </dsp:txXfrm>
    </dsp:sp>
    <dsp:sp modelId="{E75A013C-565C-4CCC-AA40-6515E105F4A5}">
      <dsp:nvSpPr>
        <dsp:cNvPr id="0" name=""/>
        <dsp:cNvSpPr/>
      </dsp:nvSpPr>
      <dsp:spPr>
        <a:xfrm>
          <a:off x="4906109" y="1391046"/>
          <a:ext cx="1189796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Directives</a:t>
          </a:r>
        </a:p>
      </dsp:txBody>
      <dsp:txXfrm>
        <a:off x="4940957" y="1425894"/>
        <a:ext cx="1120100" cy="1212210"/>
      </dsp:txXfrm>
    </dsp:sp>
    <dsp:sp modelId="{8DD80C41-43C3-4C86-B539-9937CDC1608B}">
      <dsp:nvSpPr>
        <dsp:cNvPr id="0" name=""/>
        <dsp:cNvSpPr/>
      </dsp:nvSpPr>
      <dsp:spPr>
        <a:xfrm>
          <a:off x="4906109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Directive1</a:t>
          </a:r>
        </a:p>
      </dsp:txBody>
      <dsp:txXfrm>
        <a:off x="4923175" y="2797699"/>
        <a:ext cx="548530" cy="1247774"/>
      </dsp:txXfrm>
    </dsp:sp>
    <dsp:sp modelId="{3B2E3A99-6BE1-4E85-9793-CE5D561D3D7E}">
      <dsp:nvSpPr>
        <dsp:cNvPr id="0" name=""/>
        <dsp:cNvSpPr/>
      </dsp:nvSpPr>
      <dsp:spPr>
        <a:xfrm>
          <a:off x="5513243" y="2780633"/>
          <a:ext cx="58266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Directive2</a:t>
          </a:r>
        </a:p>
      </dsp:txBody>
      <dsp:txXfrm>
        <a:off x="5530309" y="2797699"/>
        <a:ext cx="548530" cy="1247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3DDF-1770-4902-A7D6-90DB6614BDA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Module 1</a:t>
          </a:r>
        </a:p>
      </dsp:txBody>
      <dsp:txXfrm>
        <a:off x="25068" y="1654637"/>
        <a:ext cx="1556412" cy="754725"/>
      </dsp:txXfrm>
    </dsp:sp>
    <dsp:sp modelId="{259FCA60-DFF8-4223-B910-3B0778F2C47B}">
      <dsp:nvSpPr>
        <dsp:cNvPr id="0" name=""/>
        <dsp:cNvSpPr/>
      </dsp:nvSpPr>
      <dsp:spPr>
        <a:xfrm>
          <a:off x="1604962" y="2014246"/>
          <a:ext cx="64134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49" y="177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09603" y="2015966"/>
        <a:ext cx="32067" cy="32067"/>
      </dsp:txXfrm>
    </dsp:sp>
    <dsp:sp modelId="{5C641036-AA83-4B7E-A166-195004FB9B9A}">
      <dsp:nvSpPr>
        <dsp:cNvPr id="0" name=""/>
        <dsp:cNvSpPr/>
      </dsp:nvSpPr>
      <dsp:spPr>
        <a:xfrm>
          <a:off x="2246312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Composant 1</a:t>
          </a:r>
        </a:p>
      </dsp:txBody>
      <dsp:txXfrm>
        <a:off x="2269793" y="1654637"/>
        <a:ext cx="1556412" cy="754725"/>
      </dsp:txXfrm>
    </dsp:sp>
    <dsp:sp modelId="{F435C007-97E9-45C4-AEEE-E6BB792233F9}">
      <dsp:nvSpPr>
        <dsp:cNvPr id="0" name=""/>
        <dsp:cNvSpPr/>
      </dsp:nvSpPr>
      <dsp:spPr>
        <a:xfrm rot="17692822">
          <a:off x="3408166" y="1322790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4132252" y="1302434"/>
        <a:ext cx="76219" cy="76219"/>
      </dsp:txXfrm>
    </dsp:sp>
    <dsp:sp modelId="{56DD6D6D-D5DB-4806-9A9D-E16CC58E795A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Vue</a:t>
          </a:r>
        </a:p>
      </dsp:txBody>
      <dsp:txXfrm>
        <a:off x="4514518" y="271726"/>
        <a:ext cx="1556412" cy="754725"/>
      </dsp:txXfrm>
    </dsp:sp>
    <dsp:sp modelId="{EA12EDD7-E614-4CFE-B928-618F56B2CCF0}">
      <dsp:nvSpPr>
        <dsp:cNvPr id="0" name=""/>
        <dsp:cNvSpPr/>
      </dsp:nvSpPr>
      <dsp:spPr>
        <a:xfrm rot="19457599">
          <a:off x="3775450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150616" y="1781769"/>
        <a:ext cx="39491" cy="39491"/>
      </dsp:txXfrm>
    </dsp:sp>
    <dsp:sp modelId="{2AFE2397-A705-47F0-9CB3-AD25880C7809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 err="1"/>
            <a:t>ViewModel</a:t>
          </a:r>
          <a:endParaRPr lang="fr-FR" sz="2500" kern="1200" dirty="0"/>
        </a:p>
      </dsp:txBody>
      <dsp:txXfrm>
        <a:off x="4514518" y="1193666"/>
        <a:ext cx="1556412" cy="754725"/>
      </dsp:txXfrm>
    </dsp:sp>
    <dsp:sp modelId="{E7648FEC-34A1-41FA-8157-56880CE6E1C0}">
      <dsp:nvSpPr>
        <dsp:cNvPr id="0" name=""/>
        <dsp:cNvSpPr/>
      </dsp:nvSpPr>
      <dsp:spPr>
        <a:xfrm rot="2142401">
          <a:off x="3775450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150616" y="2242739"/>
        <a:ext cx="39491" cy="39491"/>
      </dsp:txXfrm>
    </dsp:sp>
    <dsp:sp modelId="{99F096F4-CF3E-44AD-B278-4380BC581FDF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Services</a:t>
          </a:r>
        </a:p>
      </dsp:txBody>
      <dsp:txXfrm>
        <a:off x="4514518" y="2115607"/>
        <a:ext cx="1556412" cy="754725"/>
      </dsp:txXfrm>
    </dsp:sp>
    <dsp:sp modelId="{70B3D5C7-4399-4A7D-A2DD-2B05DFA6DF38}">
      <dsp:nvSpPr>
        <dsp:cNvPr id="0" name=""/>
        <dsp:cNvSpPr/>
      </dsp:nvSpPr>
      <dsp:spPr>
        <a:xfrm rot="3907178">
          <a:off x="3408166" y="2705701"/>
          <a:ext cx="152439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524392" y="1775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4132252" y="2685345"/>
        <a:ext cx="76219" cy="76219"/>
      </dsp:txXfrm>
    </dsp:sp>
    <dsp:sp modelId="{EA2FCA3B-D7DE-41D5-8900-B4A73C281DE6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Modules externes</a:t>
          </a:r>
        </a:p>
      </dsp:txBody>
      <dsp:txXfrm>
        <a:off x="4514518" y="3037548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562A-7FBF-4CCA-9CF0-965B7F4D828D}">
      <dsp:nvSpPr>
        <dsp:cNvPr id="0" name=""/>
        <dsp:cNvSpPr/>
      </dsp:nvSpPr>
      <dsp:spPr>
        <a:xfrm>
          <a:off x="836797" y="-180204"/>
          <a:ext cx="4422404" cy="4422404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F4702-FA3F-458F-9472-C09902127461}">
      <dsp:nvSpPr>
        <dsp:cNvPr id="0" name=""/>
        <dsp:cNvSpPr/>
      </dsp:nvSpPr>
      <dsp:spPr>
        <a:xfrm>
          <a:off x="1584960" y="0"/>
          <a:ext cx="2926080" cy="1463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Vue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HTML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Directives</a:t>
          </a:r>
        </a:p>
      </dsp:txBody>
      <dsp:txXfrm>
        <a:off x="1656380" y="71420"/>
        <a:ext cx="2783240" cy="1320200"/>
      </dsp:txXfrm>
    </dsp:sp>
    <dsp:sp modelId="{F8F8E4C1-BA68-4A0F-BC2D-B6CB6F4E960E}">
      <dsp:nvSpPr>
        <dsp:cNvPr id="0" name=""/>
        <dsp:cNvSpPr/>
      </dsp:nvSpPr>
      <dsp:spPr>
        <a:xfrm>
          <a:off x="1584960" y="2600960"/>
          <a:ext cx="2926080" cy="1463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 err="1"/>
            <a:t>ViewModel</a:t>
          </a:r>
          <a:endParaRPr lang="fr-FR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Services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Input Events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Output Events</a:t>
          </a:r>
        </a:p>
      </dsp:txBody>
      <dsp:txXfrm>
        <a:off x="1656380" y="2672380"/>
        <a:ext cx="2783240" cy="1320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4BFD5-E922-463F-9455-3545766A3A6E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</a:t>
          </a:r>
        </a:p>
      </dsp:txBody>
      <dsp:txXfrm rot="-5400000">
        <a:off x="1" y="319448"/>
        <a:ext cx="635496" cy="272355"/>
      </dsp:txXfrm>
    </dsp:sp>
    <dsp:sp modelId="{0156C6D8-E8DC-4462-AD45-08A198CC2704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constructor</a:t>
          </a:r>
          <a:r>
            <a:rPr lang="fr-FR" sz="1200" kern="1200" dirty="0"/>
            <a:t>()</a:t>
          </a:r>
        </a:p>
      </dsp:txBody>
      <dsp:txXfrm rot="-5400000">
        <a:off x="635496" y="30507"/>
        <a:ext cx="5431697" cy="532491"/>
      </dsp:txXfrm>
    </dsp:sp>
    <dsp:sp modelId="{2C4301C0-02E1-423A-B237-C2EF55A98D02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</a:t>
          </a:r>
        </a:p>
      </dsp:txBody>
      <dsp:txXfrm rot="-5400000">
        <a:off x="1" y="1107635"/>
        <a:ext cx="635496" cy="272355"/>
      </dsp:txXfrm>
    </dsp:sp>
    <dsp:sp modelId="{58DDBCC1-6114-4ADB-8905-849A856416CE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ngOnChanges</a:t>
          </a:r>
          <a:r>
            <a:rPr lang="fr-FR" sz="1200" kern="1200" dirty="0"/>
            <a:t>() – Appelé ensuite chaque fois qu’un Input du composant est modifié</a:t>
          </a:r>
        </a:p>
      </dsp:txBody>
      <dsp:txXfrm rot="-5400000">
        <a:off x="635496" y="818694"/>
        <a:ext cx="5431697" cy="532491"/>
      </dsp:txXfrm>
    </dsp:sp>
    <dsp:sp modelId="{68E26057-D26B-4AAE-9EC4-0E2094F31DBC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</a:t>
          </a:r>
        </a:p>
      </dsp:txBody>
      <dsp:txXfrm rot="-5400000">
        <a:off x="1" y="1895821"/>
        <a:ext cx="635496" cy="272355"/>
      </dsp:txXfrm>
    </dsp:sp>
    <dsp:sp modelId="{497CEC5A-97E6-4214-9C75-71EF73EA986B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ngOnInit</a:t>
          </a:r>
          <a:r>
            <a:rPr lang="fr-FR" sz="1200" kern="1200" dirty="0"/>
            <a:t>() – A partir d’ici les services injectés comme le router sont accessibles ainsi que les Input/Output</a:t>
          </a:r>
        </a:p>
      </dsp:txBody>
      <dsp:txXfrm rot="-5400000">
        <a:off x="635496" y="1606881"/>
        <a:ext cx="5431697" cy="532491"/>
      </dsp:txXfrm>
    </dsp:sp>
    <dsp:sp modelId="{4A7E61F5-DE10-4D28-8F98-24381D275EB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</a:t>
          </a:r>
        </a:p>
      </dsp:txBody>
      <dsp:txXfrm rot="-5400000">
        <a:off x="1" y="2684008"/>
        <a:ext cx="635496" cy="272355"/>
      </dsp:txXfrm>
    </dsp:sp>
    <dsp:sp modelId="{CBDEC504-C519-4D34-8660-8EE99DDE6529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ngDoCheck</a:t>
          </a:r>
          <a:r>
            <a:rPr lang="fr-FR" sz="700" kern="1200" dirty="0"/>
            <a:t>()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ngAfterContentInit</a:t>
          </a:r>
          <a:r>
            <a:rPr lang="fr-FR" sz="700" kern="1200" dirty="0"/>
            <a:t>()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ngAfterContentChecked</a:t>
          </a:r>
          <a:r>
            <a:rPr lang="fr-FR" sz="700" kern="1200" dirty="0"/>
            <a:t>()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ngAfterViewInit</a:t>
          </a:r>
          <a:r>
            <a:rPr lang="fr-FR" sz="700" kern="1200" dirty="0"/>
            <a:t>() – A partir d’ici, on peut manipuler le DOM si besoin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 err="1"/>
            <a:t>ngAfterViewChecked</a:t>
          </a:r>
          <a:r>
            <a:rPr lang="fr-FR" sz="700" kern="1200" dirty="0"/>
            <a:t>()</a:t>
          </a:r>
        </a:p>
      </dsp:txBody>
      <dsp:txXfrm rot="-5400000">
        <a:off x="635496" y="2395067"/>
        <a:ext cx="5431697" cy="532491"/>
      </dsp:txXfrm>
    </dsp:sp>
    <dsp:sp modelId="{DF73721D-3017-4D91-BCD1-8D4826C092A5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5</a:t>
          </a:r>
        </a:p>
      </dsp:txBody>
      <dsp:txXfrm rot="-5400000">
        <a:off x="1" y="3472195"/>
        <a:ext cx="635496" cy="272355"/>
      </dsp:txXfrm>
    </dsp:sp>
    <dsp:sp modelId="{926A729F-D645-44A1-9424-BF5C47C81C9D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ngOnDestroy</a:t>
          </a:r>
          <a:r>
            <a:rPr lang="fr-FR" sz="1200" kern="1200" dirty="0"/>
            <a:t>() – </a:t>
          </a:r>
          <a:r>
            <a:rPr lang="fr-FR" sz="1200" kern="1200"/>
            <a:t>Permet de libérer des ressources allouées dans le Init</a:t>
          </a:r>
          <a:endParaRPr lang="fr-FR" sz="12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7268101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7268101b8_1_5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fr-FR" dirty="0"/>
              <a:t>Philosophie, modules, composants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fr-FR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158298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On oublie trop souvent la partie « configuration du package », alors que c’est le nom du fichier.</a:t>
            </a:r>
          </a:p>
          <a:p>
            <a:pPr marL="0" indent="0">
              <a:buNone/>
            </a:pPr>
            <a:r>
              <a:rPr lang="fr-FR" dirty="0"/>
              <a:t>C’est ici que l’on précise son nom, sa version (à mettre à jour à chaque déploiement), la licence sous laquelle on distribue le code, ainsi que les cibles </a:t>
            </a:r>
            <a:r>
              <a:rPr lang="fr-FR" dirty="0" err="1"/>
              <a:t>npm</a:t>
            </a:r>
            <a:r>
              <a:rPr lang="fr-FR" dirty="0"/>
              <a:t> du package.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définit dans la section « scripts » les cibles de « </a:t>
            </a:r>
            <a:r>
              <a:rPr lang="fr-FR" dirty="0" err="1"/>
              <a:t>npm</a:t>
            </a:r>
            <a:r>
              <a:rPr lang="fr-FR" dirty="0"/>
              <a:t> run » que l’on pourra lancer sur ce projet.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définit ensuite les dépendances et les dépendances de dev.</a:t>
            </a:r>
          </a:p>
          <a:p>
            <a:pPr marL="0" indent="0">
              <a:buNone/>
            </a:pPr>
            <a:r>
              <a:rPr lang="fr-FR" dirty="0"/>
              <a:t>Attention de ne pas mettre de dépendances inutiles en prod dans « </a:t>
            </a:r>
            <a:r>
              <a:rPr lang="fr-FR" dirty="0" err="1"/>
              <a:t>dependencies</a:t>
            </a:r>
            <a:r>
              <a:rPr lang="fr-FR" dirty="0"/>
              <a:t> », cela va alourdir le fichier déployé et ralentir la navigation.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package-</a:t>
            </a:r>
            <a:r>
              <a:rPr lang="fr-FR" dirty="0" err="1"/>
              <a:t>lock.json</a:t>
            </a:r>
            <a:r>
              <a:rPr lang="fr-FR" dirty="0"/>
              <a:t> est un fichier généré lors de l’installation des packages et conserve la version exacte installée ainsi que l’endroit précis d’où vient le package.</a:t>
            </a:r>
          </a:p>
          <a:p>
            <a:pPr marL="0" indent="0">
              <a:buNone/>
            </a:pPr>
            <a:r>
              <a:rPr lang="fr-FR" dirty="0"/>
              <a:t>Il permet aux gens d’une même équipe de s’assurer d’avoir exactement les mêmes packages. S’il est supprimé, il sera à nouveau généré à la prochaine installation de packages.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23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C’est ici que l’on configure les points d’entrée de l’application (index, main, etc.) ainsi que les spécificités des environnements (url de base, fichiers à remplacer, optimisations, 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faut préciser les assets qui doivent être accessibles depuis la page principale, le </a:t>
            </a:r>
            <a:r>
              <a:rPr lang="fr-FR" dirty="0" err="1"/>
              <a:t>css</a:t>
            </a:r>
            <a:r>
              <a:rPr lang="fr-FR" dirty="0"/>
              <a:t> et le </a:t>
            </a:r>
            <a:r>
              <a:rPr lang="fr-FR" dirty="0" err="1"/>
              <a:t>js</a:t>
            </a:r>
            <a:r>
              <a:rPr lang="fr-FR" dirty="0"/>
              <a:t> à inclure à cet endroit là.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92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Les composants, une fois déclarés deviennent des balises à intégrer à d’autres composants.</a:t>
            </a:r>
          </a:p>
          <a:p>
            <a:pPr marL="0" indent="0">
              <a:buNone/>
            </a:pPr>
            <a:r>
              <a:rPr lang="fr-FR" dirty="0"/>
              <a:t>On peut utiliser dans les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:</a:t>
            </a:r>
          </a:p>
          <a:p>
            <a:pPr marL="185766" indent="-185766"/>
            <a:r>
              <a:rPr lang="fr-FR" dirty="0"/>
              <a:t>D’autres composants</a:t>
            </a:r>
          </a:p>
          <a:p>
            <a:pPr marL="185766" indent="-185766"/>
            <a:r>
              <a:rPr lang="fr-FR" dirty="0"/>
              <a:t>Des directives</a:t>
            </a:r>
          </a:p>
          <a:p>
            <a:pPr marL="185766" indent="-185766"/>
            <a:r>
              <a:rPr lang="fr-FR" dirty="0"/>
              <a:t>Des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02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Les composants, une fois déclarés deviennent des balises à intégrer à d’autres composants.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67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 complete sur Angular CLI : https://angular.io/cli/generate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ng generate module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s’écrire</a:t>
            </a:r>
            <a:r>
              <a:rPr lang="en-US" dirty="0"/>
              <a:t> ng g m</a:t>
            </a:r>
          </a:p>
          <a:p>
            <a:pPr marL="0" indent="0">
              <a:buNone/>
            </a:pPr>
            <a:r>
              <a:rPr lang="en-US" dirty="0"/>
              <a:t>ng generate component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s’écrire</a:t>
            </a:r>
            <a:r>
              <a:rPr lang="en-US" dirty="0"/>
              <a:t> ng g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7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 fichier module a été créé puis mis à jour avec notre composant.</a:t>
            </a:r>
          </a:p>
          <a:p>
            <a:pPr marL="0" indent="0">
              <a:buNone/>
            </a:pPr>
            <a:r>
              <a:rPr lang="fr-FR" dirty="0"/>
              <a:t>Si on veut pouvoir utiliser notre composant dans un autre module, il faut aussi l’exporter (et du coup créer le tableau « exports » s’il n’existe pas).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utiliser un composant de ce module dans un autre, il faut importer ce </a:t>
            </a:r>
            <a:r>
              <a:rPr lang="fr-FR" b="1" dirty="0"/>
              <a:t>module</a:t>
            </a:r>
            <a:r>
              <a:rPr lang="fr-FR" dirty="0"/>
              <a:t> dans l’autre module.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section « providers » servira à l’injection de dépendance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92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Les composants, une fois déclarés deviennent des balises à intégrer à d’autres composants.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2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f2a75a668_0_3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f2a75a668_0_319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134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736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2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Supporté par Google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003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On préfèrera éviter la syntaxe « 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else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 » pour simplifier la lisibilité. (équivalent à un « 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goto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 »)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Sauf dans le cas où le même « 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else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 » est utilisé à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pplusieurs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endroits différents de la page (sur chaque champ d’un formulaire par exemple)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273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+mj-lt"/>
              </a:rPr>
              <a:t>⚠️ On préfèrera tout de même retravailler la logique dans le </a:t>
            </a:r>
            <a:r>
              <a:rPr lang="fr-FR" sz="1200" dirty="0" err="1">
                <a:solidFill>
                  <a:srgbClr val="6A9955"/>
                </a:solidFill>
                <a:latin typeface="+mj-lt"/>
              </a:rPr>
              <a:t>ViewModel</a:t>
            </a:r>
            <a:r>
              <a:rPr lang="fr-FR" sz="1200" dirty="0">
                <a:solidFill>
                  <a:srgbClr val="6A9955"/>
                </a:solidFill>
                <a:latin typeface="+mj-lt"/>
              </a:rPr>
              <a:t> avant de mettre des « if not » dans la vue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466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96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L’élément entier est répété. On ne peut pas cumuler *</a:t>
            </a:r>
            <a:r>
              <a:rPr lang="fr-FR" dirty="0" err="1"/>
              <a:t>ngIf</a:t>
            </a:r>
            <a:r>
              <a:rPr lang="fr-FR" dirty="0"/>
              <a:t> et *</a:t>
            </a:r>
            <a:r>
              <a:rPr lang="fr-FR" dirty="0" err="1"/>
              <a:t>ngFor</a:t>
            </a:r>
            <a:r>
              <a:rPr lang="fr-FR" dirty="0"/>
              <a:t> sur le même élément.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809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36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1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42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Pour l’exemple, on va importer </a:t>
            </a:r>
            <a:r>
              <a:rPr lang="fr-FR" dirty="0" err="1"/>
              <a:t>FormsModule</a:t>
            </a:r>
            <a:r>
              <a:rPr lang="fr-FR" dirty="0"/>
              <a:t> dans notre module </a:t>
            </a:r>
            <a:r>
              <a:rPr lang="fr-FR" dirty="0">
                <a:sym typeface="Wingdings" panose="05000000000000000000" pitchFamily="2" charset="2"/>
              </a:rPr>
              <a:t> Ajouter dans </a:t>
            </a:r>
            <a:r>
              <a:rPr lang="fr-FR" dirty="0" err="1">
                <a:sym typeface="Wingdings" panose="05000000000000000000" pitchFamily="2" charset="2"/>
              </a:rPr>
              <a:t>heroes.module.ts</a:t>
            </a:r>
            <a:r>
              <a:rPr lang="fr-FR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import</a:t>
            </a:r>
            <a:r>
              <a:rPr lang="en-US" dirty="0"/>
              <a:t> { </a:t>
            </a:r>
            <a:r>
              <a:rPr lang="en-US" dirty="0" err="1">
                <a:effectLst/>
                <a:latin typeface="Arial" panose="020B0604020202020204" pitchFamily="34" charset="0"/>
              </a:rPr>
              <a:t>FormsModule</a:t>
            </a:r>
            <a:r>
              <a:rPr lang="en-US" dirty="0"/>
              <a:t> } </a:t>
            </a:r>
            <a:r>
              <a:rPr lang="en-US" dirty="0">
                <a:effectLst/>
                <a:latin typeface="Arial" panose="020B0604020202020204" pitchFamily="34" charset="0"/>
              </a:rPr>
              <a:t>from</a:t>
            </a:r>
            <a:r>
              <a:rPr lang="en-US" dirty="0"/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'@angular/forms’</a:t>
            </a:r>
            <a:r>
              <a:rPr lang="en-US" dirty="0"/>
              <a:t>;</a:t>
            </a:r>
            <a:r>
              <a:rPr lang="fr-FR" dirty="0">
                <a:sym typeface="Wingdings" panose="05000000000000000000" pitchFamily="2" charset="2"/>
              </a:rPr>
              <a:t> en haut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err="1">
                <a:sym typeface="Wingdings" panose="05000000000000000000" pitchFamily="2" charset="2"/>
              </a:rPr>
              <a:t>FormsModule</a:t>
            </a:r>
            <a:r>
              <a:rPr lang="fr-FR" dirty="0">
                <a:sym typeface="Wingdings" panose="05000000000000000000" pitchFamily="2" charset="2"/>
              </a:rPr>
              <a:t> dans les imports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6A9955"/>
                </a:solidFill>
                <a:latin typeface="Consolas" panose="020B0609020204030204" pitchFamily="49" charset="0"/>
              </a:rPr>
              <a:t>⚠️ Ce n’est pas la meilleure manière de gérer un formulaire, le sujet sera abordé plus tard. Dans tous les cas il faut penser à optimiser ses cycles de vies.</a:t>
            </a:r>
          </a:p>
        </p:txBody>
      </p:sp>
    </p:spTree>
    <p:extLst>
      <p:ext uri="{BB962C8B-B14F-4D97-AF65-F5344CB8AC3E}">
        <p14:creationId xmlns:p14="http://schemas.microsoft.com/office/powerpoint/2010/main" val="1297570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17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C’est une des solutions et pas forcément la seule, mais </a:t>
            </a:r>
            <a:r>
              <a:rPr lang="fr-FR" dirty="0" err="1"/>
              <a:t>Angular</a:t>
            </a:r>
            <a:r>
              <a:rPr lang="fr-FR" dirty="0"/>
              <a:t> a fait ses preuves.</a:t>
            </a:r>
          </a:p>
          <a:p>
            <a:pPr marL="0" indent="0">
              <a:buNone/>
            </a:pPr>
            <a:r>
              <a:rPr lang="fr-FR" dirty="0"/>
              <a:t>Courbe d’apprentissage longue mais le gain long terme est plus important que Vue.js ou React.js (pour du web).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5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82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ed1d3ee59_0_1009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76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Si angular-cli pose </a:t>
            </a:r>
            <a:r>
              <a:rPr lang="en-US" dirty="0" err="1"/>
              <a:t>problème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uninstall -g @angular/cli;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cache clean --force;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@angular/cli@latest;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supprimer</a:t>
            </a:r>
            <a:r>
              <a:rPr lang="en-US" dirty="0"/>
              <a:t> le dossier </a:t>
            </a:r>
            <a:r>
              <a:rPr lang="en-US" dirty="0" err="1"/>
              <a:t>créé</a:t>
            </a:r>
            <a:r>
              <a:rPr lang="en-US" dirty="0"/>
              <a:t> pour le </a:t>
            </a:r>
            <a:r>
              <a:rPr lang="en-US" dirty="0" err="1"/>
              <a:t>projet</a:t>
            </a:r>
            <a:r>
              <a:rPr lang="en-US" dirty="0"/>
              <a:t> et </a:t>
            </a:r>
            <a:r>
              <a:rPr lang="en-US" dirty="0" err="1"/>
              <a:t>relancer</a:t>
            </a:r>
            <a:r>
              <a:rPr lang="en-US" dirty="0"/>
              <a:t> la </a:t>
            </a:r>
            <a:r>
              <a:rPr lang="en-US" dirty="0" err="1"/>
              <a:t>commande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 complete sur Angular CLI : https://angular.io/cli/generate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08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29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f1bce38b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f1bce38b0_0_77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 defTabSz="990752">
              <a:buNone/>
              <a:defRPr/>
            </a:pPr>
            <a:r>
              <a:rPr lang="fr-FR" dirty="0"/>
              <a:t>Le </a:t>
            </a:r>
            <a:r>
              <a:rPr lang="fr-FR" dirty="0" err="1"/>
              <a:t>tsconfig.app.json</a:t>
            </a:r>
            <a:r>
              <a:rPr lang="fr-FR" dirty="0"/>
              <a:t> complète ce fichier avec la directive « </a:t>
            </a:r>
            <a:r>
              <a:rPr lang="fr-FR" dirty="0" err="1"/>
              <a:t>extends</a:t>
            </a:r>
            <a:r>
              <a:rPr lang="fr-FR" dirty="0"/>
              <a:t> » : C’est ici que l’on peut exclure des fichiers de la « compilation »</a:t>
            </a:r>
          </a:p>
        </p:txBody>
      </p:sp>
    </p:spTree>
    <p:extLst>
      <p:ext uri="{BB962C8B-B14F-4D97-AF65-F5344CB8AC3E}">
        <p14:creationId xmlns:p14="http://schemas.microsoft.com/office/powerpoint/2010/main" val="240957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</a:t>
            </a:r>
            <a:r>
              <a:rPr lang="fr-FR" dirty="0"/>
              <a:t>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0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itle and three columns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MADE Tommy Soft" panose="02000503000000020004" pitchFamily="50" charset="0"/>
                <a:ea typeface="MADE Tommy Soft" panose="02000503000000020004" pitchFamily="50" charset="0"/>
                <a:cs typeface="MADE Tommy Soft" panose="02000503000000020004" pitchFamily="50" charset="0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198003" y="762690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98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61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6" cy="3549464"/>
            <a:chOff x="7253877" y="1275092"/>
            <a:chExt cx="3651826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033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latin typeface="MADE Tommy Soft" panose="02000503000000020004" pitchFamily="50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23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9039980" y="66805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20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C3D742-FF56-52F9-16DB-AFF16A2840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004AFC-6C0A-F8E4-ACBA-9E6C0EDCF5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582" y="4786009"/>
            <a:ext cx="936059" cy="2661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0581AE-56EE-B100-0344-B5EB942E6D8A}"/>
              </a:ext>
            </a:extLst>
          </p:cNvPr>
          <p:cNvSpPr txBox="1"/>
          <p:nvPr userDrawn="1"/>
        </p:nvSpPr>
        <p:spPr>
          <a:xfrm>
            <a:off x="8717280" y="4914077"/>
            <a:ext cx="48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CA894EE-2A6D-4ACF-A6A1-34E63C902EBE}" type="slidenum">
              <a:rPr lang="fr-FR" sz="900" smtClean="0">
                <a:solidFill>
                  <a:schemeClr val="bg1"/>
                </a:solidFill>
                <a:latin typeface="+mn-lt"/>
              </a:rPr>
              <a:t>‹N°›</a:t>
            </a:fld>
            <a:endParaRPr lang="fr-FR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7173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40" r:id="rId3"/>
    <p:sldLayoutId id="2147483741" r:id="rId4"/>
    <p:sldLayoutId id="2147483743" r:id="rId5"/>
    <p:sldLayoutId id="2147483745" r:id="rId6"/>
    <p:sldLayoutId id="2147483751" r:id="rId7"/>
    <p:sldLayoutId id="2147483752" r:id="rId8"/>
    <p:sldLayoutId id="2147483753" r:id="rId9"/>
    <p:sldLayoutId id="2147483756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localhost:420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1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0.png"/><Relationship Id="rId11" Type="http://schemas.openxmlformats.org/officeDocument/2006/relationships/image" Target="../media/image190.png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2436925" y="722503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 : les bases</a:t>
            </a:r>
            <a:endParaRPr dirty="0"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43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tsconfig.json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Configuration du </a:t>
            </a:r>
            <a:r>
              <a:rPr lang="fr-F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transpileur</a:t>
            </a: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To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more about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fr-FR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https://angular.io/config/tsconfig. */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compileOnSave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/out-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forceConsistentCasingInFileNames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"strict"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noImplicitOverride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noImplicitReturns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noFallthroughCasesInSwitch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sourceMap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downlevelIteration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experimentalDecorators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moduleResolution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importHelpers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"es2020"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"es2020"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"lib"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"es2020"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"dom"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angularCompilerOptions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"enableI18nLegacyMessageIdFormat"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strictInjectionParameters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strictInputAccessModifiers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strictTemplates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package</a:t>
            </a:r>
            <a:r>
              <a:rPr lang="en" dirty="0"/>
              <a:t>.json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Configuration </a:t>
            </a:r>
            <a:r>
              <a:rPr lang="fr-FR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du package </a:t>
            </a: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et ses dépendances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serve"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--configuration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"zone.js"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"~0.11.4"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9CDCFE"/>
                </a:solidFill>
                <a:latin typeface="Consolas" panose="020B0609020204030204" pitchFamily="49" charset="0"/>
              </a:rPr>
              <a:t>…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"karma"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"~6.4.0"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"~4.7.2"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AB9BF1CB-A5B8-4A41-BA77-ED286A9BA9F8}"/>
              </a:ext>
            </a:extLst>
          </p:cNvPr>
          <p:cNvSpPr/>
          <p:nvPr/>
        </p:nvSpPr>
        <p:spPr>
          <a:xfrm>
            <a:off x="7139940" y="1821180"/>
            <a:ext cx="137160" cy="83582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71A6C6-807B-FE3F-4D29-CF09B4F7059B}"/>
              </a:ext>
            </a:extLst>
          </p:cNvPr>
          <p:cNvSpPr txBox="1"/>
          <p:nvPr/>
        </p:nvSpPr>
        <p:spPr>
          <a:xfrm>
            <a:off x="7277100" y="2054721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+mn-lt"/>
              </a:rPr>
              <a:t>npm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run + cible</a:t>
            </a:r>
          </a:p>
        </p:txBody>
      </p:sp>
    </p:spTree>
    <p:extLst>
      <p:ext uri="{BB962C8B-B14F-4D97-AF65-F5344CB8AC3E}">
        <p14:creationId xmlns:p14="http://schemas.microsoft.com/office/powerpoint/2010/main" val="40093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angular</a:t>
            </a:r>
            <a:r>
              <a:rPr lang="en" dirty="0"/>
              <a:t>.json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Configuration du projet </a:t>
            </a:r>
            <a:r>
              <a:rPr lang="fr-F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/@angular/cli/lib/config/schema.json"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newProjectRoot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900" dirty="0">
                <a:solidFill>
                  <a:srgbClr val="9CDCFE"/>
                </a:solidFill>
                <a:latin typeface="Consolas" panose="020B0609020204030204" pitchFamily="49" charset="0"/>
              </a:rPr>
              <a:t>…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angular-devkit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/…"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outputPath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"src/index.html"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main.ts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"polyfills"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polyfills.ts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tsConfig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tsconfig.app.json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"assets"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"src/favicon.ico"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"src/assets"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"styles"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"src/styles.css"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"production"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fileReplacements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"replace"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en.ts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"src/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prod.ts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],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outputHashing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buildOptimizer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optimization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vendorChunk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extractLicenses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sourceMap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namedChunks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defaultConfiguration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"production"</a:t>
            </a:r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CE1C9-DDFD-2AA2-F4ED-EEE1D4DE0FC5}"/>
              </a:ext>
            </a:extLst>
          </p:cNvPr>
          <p:cNvSpPr/>
          <p:nvPr/>
        </p:nvSpPr>
        <p:spPr>
          <a:xfrm>
            <a:off x="3498209" y="2571750"/>
            <a:ext cx="2348918" cy="19163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60937-1EB0-7714-F58D-7C1AC6F7A0D3}"/>
              </a:ext>
            </a:extLst>
          </p:cNvPr>
          <p:cNvSpPr/>
          <p:nvPr/>
        </p:nvSpPr>
        <p:spPr>
          <a:xfrm>
            <a:off x="6348381" y="1075689"/>
            <a:ext cx="2571849" cy="27413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Index.html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Contenu du point d’entrée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Heroes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"image/x-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"favicon.ico"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app-root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app-root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F4EE0-1EAD-8CC3-5083-DB1BBBB20DC7}"/>
              </a:ext>
            </a:extLst>
          </p:cNvPr>
          <p:cNvSpPr/>
          <p:nvPr/>
        </p:nvSpPr>
        <p:spPr>
          <a:xfrm>
            <a:off x="2961314" y="3422708"/>
            <a:ext cx="2004969" cy="2203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Main.ts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Contenu du point d’entrée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enableProdMode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platformBrowserDynamic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/platform-browser-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app.module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environments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enableProdMode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platformBrowserDynamic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bootstrapModule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fr-F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38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M</a:t>
            </a:r>
            <a:r>
              <a:rPr lang="en" sz="2800" dirty="0"/>
              <a:t>odule &amp; composant: ng g m &amp; ng g c</a:t>
            </a:r>
            <a:endParaRPr sz="2800" dirty="0"/>
          </a:p>
        </p:txBody>
      </p:sp>
      <p:grpSp>
        <p:nvGrpSpPr>
          <p:cNvPr id="784" name="Google Shape;784;p43"/>
          <p:cNvGrpSpPr/>
          <p:nvPr/>
        </p:nvGrpSpPr>
        <p:grpSpPr>
          <a:xfrm rot="-5400000">
            <a:off x="3209463" y="1205678"/>
            <a:ext cx="2717408" cy="3736321"/>
            <a:chOff x="2371683" y="929768"/>
            <a:chExt cx="2388300" cy="3284100"/>
          </a:xfrm>
        </p:grpSpPr>
        <p:grpSp>
          <p:nvGrpSpPr>
            <p:cNvPr id="785" name="Google Shape;785;p43"/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538021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Console de VS Code</a:t>
            </a: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stCxn id="786" idx="0"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14BD-BC4B-40CC-8EDD-E528BBC5752A}"/>
              </a:ext>
            </a:extLst>
          </p:cNvPr>
          <p:cNvSpPr/>
          <p:nvPr/>
        </p:nvSpPr>
        <p:spPr>
          <a:xfrm>
            <a:off x="2930010" y="2951299"/>
            <a:ext cx="3274588" cy="12824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81F610-91C8-0E04-B150-437D6CE9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31" y="1926774"/>
            <a:ext cx="3274588" cy="10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Heroes.module.ts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Définition du module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hero-list.component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CommonModule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4EC9B0"/>
                </a:solidFill>
                <a:latin typeface="Consolas" panose="020B0609020204030204" pitchFamily="49" charset="0"/>
              </a:rPr>
              <a:t>…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HeroesModule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3" name="Flèche : courbe vers la gauche 2">
            <a:extLst>
              <a:ext uri="{FF2B5EF4-FFF2-40B4-BE49-F238E27FC236}">
                <a16:creationId xmlns:a16="http://schemas.microsoft.com/office/drawing/2014/main" id="{25DDFE11-4FB3-420C-2054-C0AF2FEC6608}"/>
              </a:ext>
            </a:extLst>
          </p:cNvPr>
          <p:cNvSpPr/>
          <p:nvPr/>
        </p:nvSpPr>
        <p:spPr>
          <a:xfrm>
            <a:off x="4840448" y="2571750"/>
            <a:ext cx="356701" cy="1144573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Hero-</a:t>
            </a:r>
            <a:r>
              <a:rPr lang="fr-FR" dirty="0" err="1"/>
              <a:t>list.component.ts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ViewModel</a:t>
            </a: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du composant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7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Cycle de vie Angular</a:t>
            </a:r>
            <a:endParaRPr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F9D41DC-8772-A941-695A-1F8B5CCC4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563502"/>
              </p:ext>
            </p:extLst>
          </p:nvPr>
        </p:nvGraphicFramePr>
        <p:xfrm>
          <a:off x="1524000" y="1054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lèche : courbe vers la gauche 2">
            <a:extLst>
              <a:ext uri="{FF2B5EF4-FFF2-40B4-BE49-F238E27FC236}">
                <a16:creationId xmlns:a16="http://schemas.microsoft.com/office/drawing/2014/main" id="{15ADB349-AD29-FFC0-643C-52B819360743}"/>
              </a:ext>
            </a:extLst>
          </p:cNvPr>
          <p:cNvSpPr/>
          <p:nvPr/>
        </p:nvSpPr>
        <p:spPr>
          <a:xfrm flipV="1">
            <a:off x="7724775" y="1800225"/>
            <a:ext cx="466725" cy="2162175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Hero-list.component.html</a:t>
            </a:r>
            <a:endParaRPr dirty="0"/>
          </a:p>
        </p:txBody>
      </p: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Vue du composant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2718635" y="1109550"/>
            <a:ext cx="642536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Problématiques</a:t>
            </a:r>
            <a:endParaRPr dirty="0"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348434"/>
            <a:ext cx="4717200" cy="1680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ebdings" panose="05030102010509060703" pitchFamily="18" charset="2"/>
              <a:buChar char="n"/>
            </a:pPr>
            <a:r>
              <a:rPr lang="en" dirty="0"/>
              <a:t>Comment industrialiser et rationnaliser la manière de faire du front-end ?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ebdings" panose="05030102010509060703" pitchFamily="18" charset="2"/>
              <a:buChar char="n"/>
            </a:pPr>
            <a:r>
              <a:rPr lang="en" dirty="0"/>
              <a:t>Comment rendre modulable une application web OnePage ?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ebdings" panose="05030102010509060703" pitchFamily="18" charset="2"/>
              <a:buChar char="n"/>
            </a:pPr>
            <a:r>
              <a:rPr lang="en" dirty="0"/>
              <a:t>Comment ne plus manipuler le DOM manuellement ?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Communication </a:t>
            </a:r>
            <a:r>
              <a:rPr lang="fr-FR" dirty="0" err="1"/>
              <a:t>ViewModel</a:t>
            </a:r>
            <a:r>
              <a:rPr lang="fr-FR" dirty="0"/>
              <a:t> </a:t>
            </a:r>
            <a:r>
              <a:rPr lang="fr-FR" dirty="0">
                <a:latin typeface="Krona One" panose="020B0604020202020204" charset="0"/>
                <a:sym typeface="Wingdings" panose="05000000000000000000" pitchFamily="2" charset="2"/>
              </a:rPr>
              <a:t>→</a:t>
            </a:r>
            <a:r>
              <a:rPr lang="fr-FR" dirty="0">
                <a:sym typeface="Wingdings" panose="05000000000000000000" pitchFamily="2" charset="2"/>
              </a:rPr>
              <a:t> Vue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5477934" y="1109550"/>
            <a:ext cx="3666066" cy="3497099"/>
          </a:xfrm>
          <a:prstGeom prst="roundRect">
            <a:avLst>
              <a:gd name="adj" fmla="val 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cpn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classToApply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         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cpn</a:t>
            </a:r>
            <a:r>
              <a:rPr lang="fr-F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5485798" cy="3556234"/>
          </a:xfrm>
          <a:prstGeom prst="roundRect">
            <a:avLst>
              <a:gd name="adj" fmla="val 2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hero-list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classToApply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red-bg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 super liste'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07C91E5-D911-E9E4-5178-26561474E327}"/>
              </a:ext>
            </a:extLst>
          </p:cNvPr>
          <p:cNvCxnSpPr>
            <a:cxnSpLocks/>
          </p:cNvCxnSpPr>
          <p:nvPr/>
        </p:nvCxnSpPr>
        <p:spPr>
          <a:xfrm flipV="1">
            <a:off x="3587262" y="2986481"/>
            <a:ext cx="2654147" cy="1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0AB6E8F-CF74-506C-E60B-51157359C82B}"/>
              </a:ext>
            </a:extLst>
          </p:cNvPr>
          <p:cNvCxnSpPr>
            <a:cxnSpLocks/>
          </p:cNvCxnSpPr>
          <p:nvPr/>
        </p:nvCxnSpPr>
        <p:spPr>
          <a:xfrm flipV="1">
            <a:off x="3246539" y="2986481"/>
            <a:ext cx="2994870" cy="104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Affichez</a:t>
            </a:r>
            <a:r>
              <a:rPr lang="en" sz="1600" dirty="0"/>
              <a:t> </a:t>
            </a:r>
            <a:r>
              <a:rPr lang="en" sz="1600" dirty="0" err="1"/>
              <a:t>une</a:t>
            </a:r>
            <a:r>
              <a:rPr lang="en" sz="1600" dirty="0"/>
              <a:t> variable dans </a:t>
            </a:r>
            <a:r>
              <a:rPr lang="en" sz="1600" dirty="0" err="1"/>
              <a:t>votre</a:t>
            </a:r>
            <a:r>
              <a:rPr lang="en" sz="1600" dirty="0"/>
              <a:t> </a:t>
            </a:r>
            <a:r>
              <a:rPr lang="en" sz="1600" dirty="0" err="1"/>
              <a:t>composant</a:t>
            </a:r>
            <a:endParaRPr lang="en" sz="1600" dirty="0"/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Conditions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856672" y="1109550"/>
            <a:ext cx="422860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isDisplayed;else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failed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 works!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#failed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 failed...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4623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8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Conditions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856672" y="1109550"/>
            <a:ext cx="422860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 works!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 failed...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462340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Affichez</a:t>
            </a:r>
            <a:r>
              <a:rPr lang="en" sz="1600" dirty="0"/>
              <a:t> </a:t>
            </a:r>
            <a:r>
              <a:rPr lang="en" sz="1600" dirty="0" err="1"/>
              <a:t>une</a:t>
            </a:r>
            <a:r>
              <a:rPr lang="en" sz="1600" dirty="0"/>
              <a:t> </a:t>
            </a:r>
            <a:r>
              <a:rPr lang="en" sz="1600" dirty="0" err="1"/>
              <a:t>partie</a:t>
            </a:r>
            <a:r>
              <a:rPr lang="en" sz="1600" dirty="0"/>
              <a:t> du </a:t>
            </a:r>
            <a:r>
              <a:rPr lang="en" sz="1600" dirty="0" err="1"/>
              <a:t>composant</a:t>
            </a:r>
            <a:r>
              <a:rPr lang="en" sz="1600" dirty="0"/>
              <a:t> de manière </a:t>
            </a:r>
            <a:r>
              <a:rPr lang="en" sz="1600" dirty="0" err="1"/>
              <a:t>conditionnelle</a:t>
            </a:r>
            <a:r>
              <a:rPr lang="en" sz="16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Utilisez</a:t>
            </a:r>
            <a:r>
              <a:rPr lang="en" sz="1600" dirty="0"/>
              <a:t> </a:t>
            </a:r>
            <a:r>
              <a:rPr lang="en" sz="1600" dirty="0" err="1"/>
              <a:t>setTimeout</a:t>
            </a:r>
            <a:r>
              <a:rPr lang="en" sz="1600" dirty="0"/>
              <a:t>() pour changer la </a:t>
            </a:r>
            <a:r>
              <a:rPr lang="fr-FR" sz="1600" dirty="0"/>
              <a:t>V</a:t>
            </a:r>
            <a:r>
              <a:rPr lang="en" sz="1600" dirty="0" err="1"/>
              <a:t>aleur</a:t>
            </a:r>
            <a:r>
              <a:rPr lang="en" sz="1600" dirty="0"/>
              <a:t> du </a:t>
            </a:r>
            <a:r>
              <a:rPr lang="en" sz="1600" dirty="0" err="1"/>
              <a:t>booléen</a:t>
            </a:r>
            <a:r>
              <a:rPr lang="en" sz="1600" dirty="0"/>
              <a:t>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Boucles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5008228" y="1109550"/>
            <a:ext cx="407704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 super-héros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806289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'Batman'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'Superman'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heroArray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Pacman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7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Générez</a:t>
            </a:r>
            <a:r>
              <a:rPr lang="en" sz="1600" dirty="0"/>
              <a:t> un tableau HTML </a:t>
            </a:r>
            <a:r>
              <a:rPr lang="en" sz="1600" dirty="0" err="1"/>
              <a:t>à</a:t>
            </a:r>
            <a:r>
              <a:rPr lang="en" sz="1600" dirty="0"/>
              <a:t> </a:t>
            </a:r>
            <a:r>
              <a:rPr lang="en" sz="1600" dirty="0" err="1"/>
              <a:t>partir</a:t>
            </a:r>
            <a:r>
              <a:rPr lang="en" sz="1600" dirty="0"/>
              <a:t> </a:t>
            </a:r>
            <a:r>
              <a:rPr lang="en" sz="1600" dirty="0" err="1"/>
              <a:t>d’une</a:t>
            </a:r>
            <a:r>
              <a:rPr lang="en" sz="1600" dirty="0"/>
              <a:t> </a:t>
            </a:r>
            <a:r>
              <a:rPr lang="en" sz="1600" dirty="0" err="1"/>
              <a:t>liste</a:t>
            </a:r>
            <a:r>
              <a:rPr lang="en" sz="1600" dirty="0"/>
              <a:t> de choses qui </a:t>
            </a:r>
            <a:r>
              <a:rPr lang="en" sz="1600" dirty="0" err="1"/>
              <a:t>vous</a:t>
            </a:r>
            <a:r>
              <a:rPr lang="en" sz="1600" dirty="0"/>
              <a:t> </a:t>
            </a:r>
            <a:r>
              <a:rPr lang="en" sz="1600" dirty="0" err="1"/>
              <a:t>pla</a:t>
            </a:r>
            <a:r>
              <a:rPr lang="fr-FR" sz="1600" dirty="0"/>
              <a:t>i</a:t>
            </a:r>
            <a:r>
              <a:rPr lang="en" sz="1600" dirty="0"/>
              <a:t>t.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Communication </a:t>
            </a:r>
            <a:r>
              <a:rPr lang="fr-FR" dirty="0" err="1"/>
              <a:t>ViewModel</a:t>
            </a:r>
            <a:r>
              <a:rPr lang="fr-FR" dirty="0"/>
              <a:t> </a:t>
            </a:r>
            <a:r>
              <a:rPr lang="fr-FR" dirty="0">
                <a:latin typeface="Krona One" panose="020B0604020202020204" charset="0"/>
                <a:sym typeface="Wingdings" panose="05000000000000000000" pitchFamily="2" charset="2"/>
              </a:rPr>
              <a:t>←</a:t>
            </a:r>
            <a:r>
              <a:rPr lang="fr-FR" dirty="0">
                <a:sym typeface="Wingdings" panose="05000000000000000000" pitchFamily="2" charset="2"/>
              </a:rPr>
              <a:t> Vue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747839" y="1109550"/>
            <a:ext cx="3557846" cy="3497099"/>
          </a:xfrm>
          <a:prstGeom prst="roundRect">
            <a:avLst>
              <a:gd name="adj" fmla="val 5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Somme de mes boutons : {{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onButtonClicked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+1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onButtonClicked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fr-F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onButtonClicked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+2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462340" cy="3497099"/>
          </a:xfrm>
          <a:prstGeom prst="roundRect">
            <a:avLst>
              <a:gd name="adj" fmla="val 12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hero.model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onButtonClicked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nbToAdd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nbToAdd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9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/>
              <a:t>Créez des boutons qui modifient une variable dont le contenu est affiché pour constater la communication entre la vue et le </a:t>
            </a:r>
            <a:r>
              <a:rPr lang="fr-FR" sz="1600" dirty="0" err="1"/>
              <a:t>ViewModel</a:t>
            </a:r>
            <a:r>
              <a:rPr lang="fr-FR" sz="1600" dirty="0"/>
              <a:t>.</a:t>
            </a:r>
            <a:endParaRPr lang="en" sz="1600" dirty="0"/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Communication </a:t>
            </a:r>
            <a:r>
              <a:rPr lang="fr-FR" dirty="0" err="1"/>
              <a:t>ViewModel</a:t>
            </a:r>
            <a:r>
              <a:rPr lang="fr-FR" dirty="0"/>
              <a:t> ↔</a:t>
            </a:r>
            <a:r>
              <a:rPr lang="fr-FR" dirty="0">
                <a:sym typeface="Wingdings" panose="05000000000000000000" pitchFamily="2" charset="2"/>
              </a:rPr>
              <a:t> Vue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3DB006-0789-3660-DFB9-59F4D72596F8}"/>
              </a:ext>
            </a:extLst>
          </p:cNvPr>
          <p:cNvSpPr/>
          <p:nvPr/>
        </p:nvSpPr>
        <p:spPr>
          <a:xfrm>
            <a:off x="4572000" y="1109550"/>
            <a:ext cx="4513277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Titre de ma page : {{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4D3D4-A408-6ECE-272C-A4FF198A1462}"/>
              </a:ext>
            </a:extLst>
          </p:cNvPr>
          <p:cNvSpPr/>
          <p:nvPr/>
        </p:nvSpPr>
        <p:spPr>
          <a:xfrm>
            <a:off x="109660" y="1109549"/>
            <a:ext cx="4065525" cy="349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fr-FR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'./hero-list.component.html'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'./hero-list.component.css'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HeroListComponent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 ♥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//do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extra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fr-F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SOLUTION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Fixer une architecture et rendre le code modulaire et réutilisable.</a:t>
            </a: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</a:rPr>
              <a:t>TP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609526"/>
            <a:ext cx="4717200" cy="82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Rendez</a:t>
            </a:r>
            <a:r>
              <a:rPr lang="en" sz="1600" dirty="0"/>
              <a:t> le </a:t>
            </a:r>
            <a:r>
              <a:rPr lang="en" sz="1600" dirty="0" err="1"/>
              <a:t>titre</a:t>
            </a:r>
            <a:r>
              <a:rPr lang="en" sz="1600" dirty="0"/>
              <a:t> h1 de </a:t>
            </a:r>
            <a:r>
              <a:rPr lang="en" sz="1600" dirty="0" err="1"/>
              <a:t>votre</a:t>
            </a:r>
            <a:r>
              <a:rPr lang="en" sz="1600" dirty="0"/>
              <a:t> page </a:t>
            </a:r>
            <a:r>
              <a:rPr lang="en" sz="1600" dirty="0" err="1"/>
              <a:t>dynamique</a:t>
            </a:r>
            <a:r>
              <a:rPr lang="en" sz="16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Une </a:t>
            </a:r>
            <a:r>
              <a:rPr lang="en" sz="1600" dirty="0" err="1"/>
              <a:t>partie</a:t>
            </a:r>
            <a:r>
              <a:rPr lang="en" sz="1600" dirty="0"/>
              <a:t> du </a:t>
            </a:r>
            <a:r>
              <a:rPr lang="en" sz="1600" dirty="0" err="1"/>
              <a:t>titre</a:t>
            </a:r>
            <a:r>
              <a:rPr lang="en" sz="1600" dirty="0"/>
              <a:t> doit prendre </a:t>
            </a:r>
            <a:r>
              <a:rPr lang="en" sz="1600" dirty="0" err="1"/>
              <a:t>en</a:t>
            </a:r>
            <a:r>
              <a:rPr lang="en" sz="1600" dirty="0"/>
              <a:t> temps r</a:t>
            </a:r>
            <a:r>
              <a:rPr lang="fr-FR" sz="1600" dirty="0" err="1"/>
              <a:t>éel</a:t>
            </a:r>
            <a:r>
              <a:rPr lang="fr-FR" sz="1600" dirty="0"/>
              <a:t> la valeur d’un champ de formulaire.</a:t>
            </a:r>
            <a:endParaRPr lang="en" sz="1600" dirty="0"/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9674;p71">
            <a:extLst>
              <a:ext uri="{FF2B5EF4-FFF2-40B4-BE49-F238E27FC236}">
                <a16:creationId xmlns:a16="http://schemas.microsoft.com/office/drawing/2014/main" id="{47A8AEEB-A064-8025-1550-14A565719A4C}"/>
              </a:ext>
            </a:extLst>
          </p:cNvPr>
          <p:cNvSpPr/>
          <p:nvPr/>
        </p:nvSpPr>
        <p:spPr>
          <a:xfrm>
            <a:off x="4239483" y="2082759"/>
            <a:ext cx="661189" cy="61986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7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EADA585-5297-1599-7362-A92C5EBE4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9923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C0BD3D4-AC50-1846-51EE-DA1DD4A40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41770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03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/>
          <p:nvPr/>
        </p:nvSpPr>
        <p:spPr>
          <a:xfrm rot="8037502">
            <a:off x="3013001" y="2133188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/>
          <p:nvPr/>
        </p:nvSpPr>
        <p:spPr>
          <a:xfrm rot="8037502">
            <a:off x="4694712" y="295427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2"/>
          <p:cNvSpPr/>
          <p:nvPr/>
        </p:nvSpPr>
        <p:spPr>
          <a:xfrm rot="8037502">
            <a:off x="5881789" y="1910624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2"/>
          <p:cNvSpPr/>
          <p:nvPr/>
        </p:nvSpPr>
        <p:spPr>
          <a:xfrm rot="8037502">
            <a:off x="3522473" y="3275755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2"/>
          <p:cNvSpPr/>
          <p:nvPr/>
        </p:nvSpPr>
        <p:spPr>
          <a:xfrm rot="8037502">
            <a:off x="6212619" y="3405963"/>
            <a:ext cx="140030" cy="13536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FB8C4E-79DB-BEB7-6E34-453833B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D6983D3-2315-1521-3247-51C78EB9C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1639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égende : flèche vers la droite 5">
            <a:extLst>
              <a:ext uri="{FF2B5EF4-FFF2-40B4-BE49-F238E27FC236}">
                <a16:creationId xmlns:a16="http://schemas.microsoft.com/office/drawing/2014/main" id="{4CA4E9FE-248B-3BF9-0953-F361B9D950AE}"/>
              </a:ext>
            </a:extLst>
          </p:cNvPr>
          <p:cNvSpPr/>
          <p:nvPr/>
        </p:nvSpPr>
        <p:spPr>
          <a:xfrm>
            <a:off x="1351323" y="3502294"/>
            <a:ext cx="1962422" cy="5727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849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Injector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10BD58-7393-A47C-FD9B-38CAF21466F0}"/>
              </a:ext>
            </a:extLst>
          </p:cNvPr>
          <p:cNvSpPr txBox="1"/>
          <p:nvPr/>
        </p:nvSpPr>
        <p:spPr>
          <a:xfrm>
            <a:off x="6635261" y="2417861"/>
            <a:ext cx="155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Event binding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B0C9E6-76C6-88E3-0250-AD16CC733131}"/>
              </a:ext>
            </a:extLst>
          </p:cNvPr>
          <p:cNvSpPr txBox="1"/>
          <p:nvPr/>
        </p:nvSpPr>
        <p:spPr>
          <a:xfrm>
            <a:off x="1105521" y="2417860"/>
            <a:ext cx="14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+mn-lt"/>
              </a:rPr>
              <a:t>Property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val="2570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Créer le projet : ng new</a:t>
            </a:r>
            <a:endParaRPr dirty="0"/>
          </a:p>
        </p:txBody>
      </p:sp>
      <p:grpSp>
        <p:nvGrpSpPr>
          <p:cNvPr id="784" name="Google Shape;784;p43"/>
          <p:cNvGrpSpPr/>
          <p:nvPr/>
        </p:nvGrpSpPr>
        <p:grpSpPr>
          <a:xfrm rot="-5400000">
            <a:off x="3209463" y="1205678"/>
            <a:ext cx="2717408" cy="3736321"/>
            <a:chOff x="2371683" y="929768"/>
            <a:chExt cx="2388300" cy="3284100"/>
          </a:xfrm>
        </p:grpSpPr>
        <p:grpSp>
          <p:nvGrpSpPr>
            <p:cNvPr id="785" name="Google Shape;785;p43"/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786" name="Google Shape;786;p43"/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43"/>
            <p:cNvSpPr/>
            <p:nvPr/>
          </p:nvSpPr>
          <p:spPr>
            <a:xfrm>
              <a:off x="3538021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Console de VS Code</a:t>
            </a:r>
            <a:endParaRPr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stCxn id="786" idx="0"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14BD-BC4B-40CC-8EDD-E528BBC5752A}"/>
              </a:ext>
            </a:extLst>
          </p:cNvPr>
          <p:cNvSpPr/>
          <p:nvPr/>
        </p:nvSpPr>
        <p:spPr>
          <a:xfrm>
            <a:off x="2930010" y="2320925"/>
            <a:ext cx="3301508" cy="191280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EC1857-2FBB-C442-60F6-D6193F58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8"/>
          <a:stretch/>
        </p:blipFill>
        <p:spPr>
          <a:xfrm>
            <a:off x="2930010" y="1914278"/>
            <a:ext cx="3301508" cy="4062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08D156-9824-0DB7-AA63-39B5A6CDC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4" b="10423"/>
          <a:stretch/>
        </p:blipFill>
        <p:spPr>
          <a:xfrm>
            <a:off x="2928939" y="2320537"/>
            <a:ext cx="1390651" cy="773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B4D75A-5231-81B1-DD4F-10C36E359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888" y="2429517"/>
            <a:ext cx="3268714" cy="1278884"/>
          </a:xfrm>
          <a:prstGeom prst="rect">
            <a:avLst/>
          </a:prstGeom>
        </p:spPr>
      </p:pic>
      <p:sp>
        <p:nvSpPr>
          <p:cNvPr id="8" name="Rectangle 7">
            <a:hlinkClick r:id="rId6"/>
            <a:extLst>
              <a:ext uri="{FF2B5EF4-FFF2-40B4-BE49-F238E27FC236}">
                <a16:creationId xmlns:a16="http://schemas.microsoft.com/office/drawing/2014/main" id="{96440AE7-E56D-5C75-448B-2448C6910E10}"/>
              </a:ext>
            </a:extLst>
          </p:cNvPr>
          <p:cNvSpPr/>
          <p:nvPr/>
        </p:nvSpPr>
        <p:spPr>
          <a:xfrm>
            <a:off x="5448300" y="3321050"/>
            <a:ext cx="664369" cy="133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/>
          <p:nvPr/>
        </p:nvSpPr>
        <p:spPr>
          <a:xfrm rot="8040089">
            <a:off x="852891" y="2448487"/>
            <a:ext cx="1363367" cy="13196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3"/>
          <p:cNvSpPr txBox="1"/>
          <p:nvPr/>
        </p:nvSpPr>
        <p:spPr>
          <a:xfrm>
            <a:off x="961725" y="2657000"/>
            <a:ext cx="1145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Arborescence de base </a:t>
            </a:r>
            <a:r>
              <a:rPr lang="fr-F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Angular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43"/>
          <p:cNvCxnSpPr>
            <a:cxnSpLocks/>
          </p:cNvCxnSpPr>
          <p:nvPr/>
        </p:nvCxnSpPr>
        <p:spPr>
          <a:xfrm rot="10800000">
            <a:off x="2343307" y="3073838"/>
            <a:ext cx="356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B01BAE5-4F60-B8C0-B4FD-47D43B7EC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80"/>
          <a:stretch/>
        </p:blipFill>
        <p:spPr>
          <a:xfrm>
            <a:off x="2700008" y="0"/>
            <a:ext cx="1732160" cy="5143500"/>
          </a:xfrm>
          <a:prstGeom prst="rect">
            <a:avLst/>
          </a:prstGeom>
        </p:spPr>
      </p:pic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EDE8255E-E8BE-3D78-943C-960EA6C8081A}"/>
              </a:ext>
            </a:extLst>
          </p:cNvPr>
          <p:cNvSpPr/>
          <p:nvPr/>
        </p:nvSpPr>
        <p:spPr>
          <a:xfrm>
            <a:off x="4463207" y="4762"/>
            <a:ext cx="140417" cy="24227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F4385B2A-C84A-9312-1C25-818CB5FA385E}"/>
              </a:ext>
            </a:extLst>
          </p:cNvPr>
          <p:cNvSpPr/>
          <p:nvPr/>
        </p:nvSpPr>
        <p:spPr>
          <a:xfrm>
            <a:off x="4476517" y="384832"/>
            <a:ext cx="140417" cy="124394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798ACDCE-7868-37EA-C1BE-F50414B664AD}"/>
              </a:ext>
            </a:extLst>
          </p:cNvPr>
          <p:cNvSpPr/>
          <p:nvPr/>
        </p:nvSpPr>
        <p:spPr>
          <a:xfrm>
            <a:off x="4476517" y="1685311"/>
            <a:ext cx="140417" cy="17682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49CE4E83-9BBF-655D-B176-EE1F98887376}"/>
              </a:ext>
            </a:extLst>
          </p:cNvPr>
          <p:cNvSpPr/>
          <p:nvPr/>
        </p:nvSpPr>
        <p:spPr>
          <a:xfrm>
            <a:off x="4476862" y="1866903"/>
            <a:ext cx="140417" cy="17682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989704EE-2235-C585-E7F6-DBE00EB99309}"/>
              </a:ext>
            </a:extLst>
          </p:cNvPr>
          <p:cNvSpPr/>
          <p:nvPr/>
        </p:nvSpPr>
        <p:spPr>
          <a:xfrm>
            <a:off x="4476517" y="2238375"/>
            <a:ext cx="140417" cy="333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6CEEE6C9-A1F1-7B05-1AC4-1EB35E1019F5}"/>
              </a:ext>
            </a:extLst>
          </p:cNvPr>
          <p:cNvSpPr/>
          <p:nvPr/>
        </p:nvSpPr>
        <p:spPr>
          <a:xfrm>
            <a:off x="4476517" y="3192946"/>
            <a:ext cx="140417" cy="194579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67B48D-195D-F124-3668-F4BD9F74CDFB}"/>
              </a:ext>
            </a:extLst>
          </p:cNvPr>
          <p:cNvSpPr txBox="1"/>
          <p:nvPr/>
        </p:nvSpPr>
        <p:spPr>
          <a:xfrm>
            <a:off x="4659954" y="-28575"/>
            <a:ext cx="34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Modules installés via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npm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22A17A-471C-739C-28DD-FA06D4CCC47F}"/>
              </a:ext>
            </a:extLst>
          </p:cNvPr>
          <p:cNvSpPr txBox="1"/>
          <p:nvPr/>
        </p:nvSpPr>
        <p:spPr>
          <a:xfrm>
            <a:off x="4659954" y="468788"/>
            <a:ext cx="3724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Dossier où nous allons créer nos modules et composants.</a:t>
            </a:r>
          </a:p>
          <a:p>
            <a:r>
              <a:rPr lang="fr-FR" dirty="0">
                <a:solidFill>
                  <a:schemeClr val="bg1"/>
                </a:solidFill>
                <a:latin typeface="+mn-lt"/>
              </a:rPr>
              <a:t>1 Dossier/module </a:t>
            </a:r>
            <a:r>
              <a:rPr lang="fr-FR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 1 Sous-Dossier/composant (en général)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F64C70-47AE-12E1-1DAF-65516614F101}"/>
              </a:ext>
            </a:extLst>
          </p:cNvPr>
          <p:cNvSpPr txBox="1"/>
          <p:nvPr/>
        </p:nvSpPr>
        <p:spPr>
          <a:xfrm>
            <a:off x="4711834" y="1605103"/>
            <a:ext cx="34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Ressources accessibles par URL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F0B7BE-8278-B4C5-2BC9-E0930425D4B2}"/>
              </a:ext>
            </a:extLst>
          </p:cNvPr>
          <p:cNvSpPr txBox="1"/>
          <p:nvPr/>
        </p:nvSpPr>
        <p:spPr>
          <a:xfrm>
            <a:off x="4659954" y="1812514"/>
            <a:ext cx="34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Configurations qui dépendent du serveur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1F9737-2D9F-CE1E-1E26-E86BDD793C10}"/>
              </a:ext>
            </a:extLst>
          </p:cNvPr>
          <p:cNvSpPr txBox="1"/>
          <p:nvPr/>
        </p:nvSpPr>
        <p:spPr>
          <a:xfrm>
            <a:off x="4659954" y="2232181"/>
            <a:ext cx="34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Point d’entrée du site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OnePage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AD6FF3-8BB8-7344-23BF-CF6B065EF3E0}"/>
              </a:ext>
            </a:extLst>
          </p:cNvPr>
          <p:cNvSpPr txBox="1"/>
          <p:nvPr/>
        </p:nvSpPr>
        <p:spPr>
          <a:xfrm>
            <a:off x="4659954" y="3473344"/>
            <a:ext cx="3724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+mn-lt"/>
              </a:rPr>
              <a:t>Différents fichiers de configuration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  <a:latin typeface="+mn-lt"/>
              </a:rPr>
              <a:t>Coding Style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  <a:latin typeface="+mn-lt"/>
              </a:rPr>
              <a:t>Cibles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  <a:latin typeface="+mn-lt"/>
              </a:rPr>
              <a:t>Tests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  <a:latin typeface="+mn-lt"/>
              </a:rPr>
              <a:t>Packages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  <a:latin typeface="+mn-lt"/>
              </a:rPr>
              <a:t>Transpilation</a:t>
            </a:r>
          </a:p>
        </p:txBody>
      </p:sp>
      <p:sp>
        <p:nvSpPr>
          <p:cNvPr id="5" name="Flèche : haut 4">
            <a:extLst>
              <a:ext uri="{FF2B5EF4-FFF2-40B4-BE49-F238E27FC236}">
                <a16:creationId xmlns:a16="http://schemas.microsoft.com/office/drawing/2014/main" id="{FA3C574A-CD56-F44C-839E-04E64396BC7D}"/>
              </a:ext>
            </a:extLst>
          </p:cNvPr>
          <p:cNvSpPr/>
          <p:nvPr/>
        </p:nvSpPr>
        <p:spPr>
          <a:xfrm>
            <a:off x="8129690" y="486987"/>
            <a:ext cx="228600" cy="466867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8C8D211-1D69-90EF-8CD3-C127BF65E2C6}"/>
              </a:ext>
            </a:extLst>
          </p:cNvPr>
          <p:cNvGrpSpPr/>
          <p:nvPr/>
        </p:nvGrpSpPr>
        <p:grpSpPr>
          <a:xfrm>
            <a:off x="7151049" y="3978005"/>
            <a:ext cx="1156412" cy="514800"/>
            <a:chOff x="7151049" y="3978005"/>
            <a:chExt cx="1156412" cy="5148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Zoom de diapositive 20">
                  <a:extLst>
                    <a:ext uri="{FF2B5EF4-FFF2-40B4-BE49-F238E27FC236}">
                      <a16:creationId xmlns:a16="http://schemas.microsoft.com/office/drawing/2014/main" id="{BFA3CFF4-4203-367E-FDC5-31C8C1E9180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6973191"/>
                    </p:ext>
                  </p:extLst>
                </p:nvPr>
              </p:nvGraphicFramePr>
              <p:xfrm>
                <a:off x="7151049" y="3978005"/>
                <a:ext cx="915200" cy="514800"/>
              </p:xfrm>
              <a:graphic>
                <a:graphicData uri="http://schemas.microsoft.com/office/powerpoint/2016/slidezoom">
                  <pslz:sldZm>
                    <pslz:sldZmObj sldId="326" cId="2534374410">
                      <pslz:zmPr id="{8AFCD481-E99C-4D93-8E39-B78C3CE1D40F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915200" cy="5148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Zoom de diapositive 20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FA3CFF4-4203-367E-FDC5-31C8C1E9180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1049" y="3978005"/>
                  <a:ext cx="915200" cy="5148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p:pic>
          <p:nvPicPr>
            <p:cNvPr id="23" name="Graphique 22" descr="Flèches de chevron avec un remplissage uni">
              <a:extLst>
                <a:ext uri="{FF2B5EF4-FFF2-40B4-BE49-F238E27FC236}">
                  <a16:creationId xmlns:a16="http://schemas.microsoft.com/office/drawing/2014/main" id="{D8ED9E4E-0335-FC1A-318D-8E327198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0519" y="4172371"/>
              <a:ext cx="126942" cy="12694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52CA19-7CD5-4ED5-C9B5-FE1C772B9179}"/>
              </a:ext>
            </a:extLst>
          </p:cNvPr>
          <p:cNvGrpSpPr/>
          <p:nvPr/>
        </p:nvGrpSpPr>
        <p:grpSpPr>
          <a:xfrm>
            <a:off x="7151998" y="2128936"/>
            <a:ext cx="1155463" cy="514266"/>
            <a:chOff x="7151998" y="2128936"/>
            <a:chExt cx="1155463" cy="514266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Zoom de diapositive 7">
                  <a:extLst>
                    <a:ext uri="{FF2B5EF4-FFF2-40B4-BE49-F238E27FC236}">
                      <a16:creationId xmlns:a16="http://schemas.microsoft.com/office/drawing/2014/main" id="{BC0FE954-CC6D-35D6-0DDE-2FC63C3055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36551154"/>
                    </p:ext>
                  </p:extLst>
                </p:nvPr>
              </p:nvGraphicFramePr>
              <p:xfrm>
                <a:off x="7151998" y="2128936"/>
                <a:ext cx="914251" cy="514266"/>
              </p:xfrm>
              <a:graphic>
                <a:graphicData uri="http://schemas.microsoft.com/office/powerpoint/2016/slidezoom">
                  <pslz:sldZm>
                    <pslz:sldZmObj sldId="330" cId="7759263">
                      <pslz:zmPr id="{D41BBBA5-DE65-4B27-9514-AF46A7703EB2}" returnToParent="0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914251" cy="514266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Zoom de diapositive 7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C0FE954-CC6D-35D6-0DDE-2FC63C3055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51998" y="2128936"/>
                  <a:ext cx="914251" cy="5142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p:pic>
          <p:nvPicPr>
            <p:cNvPr id="24" name="Graphique 23" descr="Flèches de chevron avec un remplissage uni">
              <a:extLst>
                <a:ext uri="{FF2B5EF4-FFF2-40B4-BE49-F238E27FC236}">
                  <a16:creationId xmlns:a16="http://schemas.microsoft.com/office/drawing/2014/main" id="{DC4F39D6-972D-69F1-87BD-FBD44A8C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0519" y="2321177"/>
              <a:ext cx="126942" cy="126942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D1BC925-7A1E-2A29-8F0A-F297416F8427}"/>
              </a:ext>
            </a:extLst>
          </p:cNvPr>
          <p:cNvGrpSpPr/>
          <p:nvPr/>
        </p:nvGrpSpPr>
        <p:grpSpPr>
          <a:xfrm>
            <a:off x="7151998" y="1165495"/>
            <a:ext cx="1155463" cy="514800"/>
            <a:chOff x="7151998" y="1165495"/>
            <a:chExt cx="1155463" cy="5148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9" name="Zoom de diapositive 18">
                  <a:extLst>
                    <a:ext uri="{FF2B5EF4-FFF2-40B4-BE49-F238E27FC236}">
                      <a16:creationId xmlns:a16="http://schemas.microsoft.com/office/drawing/2014/main" id="{4428456D-758F-1B24-E9F3-01B0963C14B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876327"/>
                    </p:ext>
                  </p:extLst>
                </p:nvPr>
              </p:nvGraphicFramePr>
              <p:xfrm>
                <a:off x="7151998" y="1165495"/>
                <a:ext cx="915200" cy="514800"/>
              </p:xfrm>
              <a:graphic>
                <a:graphicData uri="http://schemas.microsoft.com/office/powerpoint/2016/slidezoom">
                  <pslz:sldZm>
                    <pslz:sldZmObj sldId="332" cId="1148122935">
                      <pslz:zmPr id="{6E0CC73D-AEA3-4E10-B1DF-E3D34923A6F1}" returnToParent="0" transitionDur="100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915200" cy="5148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9" name="Zoom de diapositive 18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4428456D-758F-1B24-E9F3-01B0963C14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51998" y="1165495"/>
                  <a:ext cx="915200" cy="5148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p:pic>
          <p:nvPicPr>
            <p:cNvPr id="25" name="Graphique 24" descr="Flèches de chevron avec un remplissage uni">
              <a:extLst>
                <a:ext uri="{FF2B5EF4-FFF2-40B4-BE49-F238E27FC236}">
                  <a16:creationId xmlns:a16="http://schemas.microsoft.com/office/drawing/2014/main" id="{6E049BF7-0C72-F551-75F8-81CE835F8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0519" y="1359424"/>
              <a:ext cx="126942" cy="12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59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Zoom de résumé 2">
                <a:extLst>
                  <a:ext uri="{FF2B5EF4-FFF2-40B4-BE49-F238E27FC236}">
                    <a16:creationId xmlns:a16="http://schemas.microsoft.com/office/drawing/2014/main" id="{D7803570-0665-7F97-DB5D-7C16D00D83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8272440"/>
                  </p:ext>
                </p:extLst>
              </p:nvPr>
            </p:nvGraphicFramePr>
            <p:xfrm>
              <a:off x="1524000" y="539750"/>
              <a:ext cx="6096000" cy="4064000"/>
            </p:xfrm>
            <a:graphic>
              <a:graphicData uri="http://schemas.microsoft.com/office/powerpoint/2016/summaryzoom">
                <psuz:summaryZm>
                  <psuz:summaryZmObj sectionId="{DECCBF36-E5CA-49D0-B9D8-E1737EA0F085}">
                    <psuz:zmPr id="{71F4EF33-95F9-4B4C-B140-C07EC419382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437515"/>
                          <a:ext cx="2743200" cy="1543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1688BB-10A5-4FBE-A009-971BB5B03280}">
                    <psuz:zmPr id="{2FB30363-0B89-4438-99DC-B762C040F0F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99435" y="437515"/>
                          <a:ext cx="2743200" cy="1543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8FBF02E-FB7F-41FE-9965-54EDD244E586}">
                    <psuz:zmPr id="{CCF275B1-1B7C-496F-968E-1AE098D1F76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3365" y="2083435"/>
                          <a:ext cx="2743200" cy="1543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Zoom de résumé 2">
                <a:extLst>
                  <a:ext uri="{FF2B5EF4-FFF2-40B4-BE49-F238E27FC236}">
                    <a16:creationId xmlns:a16="http://schemas.microsoft.com/office/drawing/2014/main" id="{D7803570-0665-7F97-DB5D-7C16D00D83D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24000" y="539750"/>
                <a:ext cx="6096000" cy="4064000"/>
                <a:chOff x="1524000" y="539750"/>
                <a:chExt cx="6096000" cy="4064000"/>
              </a:xfrm>
            </p:grpSpPr>
            <p:pic>
              <p:nvPicPr>
                <p:cNvPr id="2" name="Imag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77365" y="977265"/>
                  <a:ext cx="2743200" cy="154305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3435" y="977265"/>
                  <a:ext cx="2743200" cy="154305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77365" y="2623185"/>
                  <a:ext cx="2743200" cy="154305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5C748CAA-F6E7-DF49-488A-DAAE26C85D20}"/>
              </a:ext>
            </a:extLst>
          </p:cNvPr>
          <p:cNvSpPr txBox="1"/>
          <p:nvPr/>
        </p:nvSpPr>
        <p:spPr>
          <a:xfrm>
            <a:off x="1771649" y="638175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Configuration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746702-4FA1-0504-6568-DE41C9EA1F94}"/>
              </a:ext>
            </a:extLst>
          </p:cNvPr>
          <p:cNvSpPr txBox="1"/>
          <p:nvPr/>
        </p:nvSpPr>
        <p:spPr>
          <a:xfrm>
            <a:off x="4638678" y="638175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Point d’entrée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44955F-D0A7-C83A-9469-DEF618EF556A}"/>
              </a:ext>
            </a:extLst>
          </p:cNvPr>
          <p:cNvSpPr txBox="1"/>
          <p:nvPr/>
        </p:nvSpPr>
        <p:spPr>
          <a:xfrm>
            <a:off x="1771648" y="4188023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Modules &amp; Composants</a:t>
            </a:r>
          </a:p>
        </p:txBody>
      </p:sp>
    </p:spTree>
    <p:extLst>
      <p:ext uri="{BB962C8B-B14F-4D97-AF65-F5344CB8AC3E}">
        <p14:creationId xmlns:p14="http://schemas.microsoft.com/office/powerpoint/2010/main" val="8270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Technique">
  <a:themeElements>
    <a:clrScheme name="Personnalisé 1">
      <a:dk1>
        <a:srgbClr val="19152A"/>
      </a:dk1>
      <a:lt1>
        <a:srgbClr val="FFFFFF"/>
      </a:lt1>
      <a:dk2>
        <a:srgbClr val="19152A"/>
      </a:dk2>
      <a:lt2>
        <a:srgbClr val="FFFFFF"/>
      </a:lt2>
      <a:accent1>
        <a:srgbClr val="19152A"/>
      </a:accent1>
      <a:accent2>
        <a:srgbClr val="F79124"/>
      </a:accent2>
      <a:accent3>
        <a:srgbClr val="E16125"/>
      </a:accent3>
      <a:accent4>
        <a:srgbClr val="E16125"/>
      </a:accent4>
      <a:accent5>
        <a:srgbClr val="F36D21"/>
      </a:accent5>
      <a:accent6>
        <a:srgbClr val="F36D21"/>
      </a:accent6>
      <a:hlink>
        <a:srgbClr val="F79124"/>
      </a:hlink>
      <a:folHlink>
        <a:srgbClr val="E16125"/>
      </a:folHlink>
    </a:clrScheme>
    <a:fontScheme name="Personnalisé 2">
      <a:majorFont>
        <a:latin typeface="Organetto-Regular"/>
        <a:ea typeface=""/>
        <a:cs typeface=""/>
      </a:majorFont>
      <a:minorFont>
        <a:latin typeface="Mou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Technique" id="{13FF1532-81B0-4CF0-A404-9CB647C6A281}" vid="{8E2478D9-9621-41F1-A234-B62EFD433A0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15868</TotalTime>
  <Words>2839</Words>
  <Application>Microsoft Macintosh PowerPoint</Application>
  <PresentationFormat>Affichage à l'écran (16:9)</PresentationFormat>
  <Paragraphs>437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Krona One</vt:lpstr>
      <vt:lpstr>Webdings</vt:lpstr>
      <vt:lpstr>Wingdings</vt:lpstr>
      <vt:lpstr>MADE Tommy Soft</vt:lpstr>
      <vt:lpstr>Roboto Light</vt:lpstr>
      <vt:lpstr>Moula</vt:lpstr>
      <vt:lpstr>Roboto</vt:lpstr>
      <vt:lpstr>Arial</vt:lpstr>
      <vt:lpstr>Consolas</vt:lpstr>
      <vt:lpstr>Organetto-Regular</vt:lpstr>
      <vt:lpstr>Thème Technique</vt:lpstr>
      <vt:lpstr>Angular : les bases</vt:lpstr>
      <vt:lpstr>Problématiques</vt:lpstr>
      <vt:lpstr>SOLUTION</vt:lpstr>
      <vt:lpstr>Présentation PowerPoint</vt:lpstr>
      <vt:lpstr>Présentation PowerPoint</vt:lpstr>
      <vt:lpstr>Présentation PowerPoint</vt:lpstr>
      <vt:lpstr>Créer le projet : ng new</vt:lpstr>
      <vt:lpstr>Présentation PowerPoint</vt:lpstr>
      <vt:lpstr>Présentation PowerPoint</vt:lpstr>
      <vt:lpstr>tsconfig.json</vt:lpstr>
      <vt:lpstr>package.json</vt:lpstr>
      <vt:lpstr>angular.json</vt:lpstr>
      <vt:lpstr>Index.html</vt:lpstr>
      <vt:lpstr>Main.ts</vt:lpstr>
      <vt:lpstr>Module &amp; composant: ng g m &amp; ng g c</vt:lpstr>
      <vt:lpstr>Heroes.module.ts</vt:lpstr>
      <vt:lpstr>Hero-list.component.ts</vt:lpstr>
      <vt:lpstr>Cycle de vie Angular</vt:lpstr>
      <vt:lpstr>Hero-list.component.html</vt:lpstr>
      <vt:lpstr>Communication ViewModel → Vue</vt:lpstr>
      <vt:lpstr>TP</vt:lpstr>
      <vt:lpstr>Conditions</vt:lpstr>
      <vt:lpstr>Conditions</vt:lpstr>
      <vt:lpstr>TP</vt:lpstr>
      <vt:lpstr>Boucles</vt:lpstr>
      <vt:lpstr>TP</vt:lpstr>
      <vt:lpstr>Communication ViewModel ← Vue</vt:lpstr>
      <vt:lpstr>TP</vt:lpstr>
      <vt:lpstr>Communication ViewModel ↔ Vue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dc:creator>Yohan-Kévin Company</dc:creator>
  <cp:lastModifiedBy>Yohan-Kévin Company</cp:lastModifiedBy>
  <cp:revision>424</cp:revision>
  <dcterms:modified xsi:type="dcterms:W3CDTF">2023-10-17T13:12:46Z</dcterms:modified>
</cp:coreProperties>
</file>