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3" r:id="rId1"/>
  </p:sldMasterIdLst>
  <p:notesMasterIdLst>
    <p:notesMasterId r:id="rId42"/>
  </p:notesMasterIdLst>
  <p:sldIdLst>
    <p:sldId id="279" r:id="rId2"/>
    <p:sldId id="263" r:id="rId3"/>
    <p:sldId id="346" r:id="rId4"/>
    <p:sldId id="541" r:id="rId5"/>
    <p:sldId id="352" r:id="rId6"/>
    <p:sldId id="348" r:id="rId7"/>
    <p:sldId id="349" r:id="rId8"/>
    <p:sldId id="351" r:id="rId9"/>
    <p:sldId id="354" r:id="rId10"/>
    <p:sldId id="353" r:id="rId11"/>
    <p:sldId id="325" r:id="rId12"/>
    <p:sldId id="355" r:id="rId13"/>
    <p:sldId id="356" r:id="rId14"/>
    <p:sldId id="357" r:id="rId15"/>
    <p:sldId id="535" r:id="rId16"/>
    <p:sldId id="358" r:id="rId17"/>
    <p:sldId id="359" r:id="rId18"/>
    <p:sldId id="360" r:id="rId19"/>
    <p:sldId id="361" r:id="rId20"/>
    <p:sldId id="364" r:id="rId21"/>
    <p:sldId id="536" r:id="rId22"/>
    <p:sldId id="376" r:id="rId23"/>
    <p:sldId id="537" r:id="rId24"/>
    <p:sldId id="542" r:id="rId25"/>
    <p:sldId id="543" r:id="rId26"/>
    <p:sldId id="362" r:id="rId27"/>
    <p:sldId id="372" r:id="rId28"/>
    <p:sldId id="538" r:id="rId29"/>
    <p:sldId id="374" r:id="rId30"/>
    <p:sldId id="375" r:id="rId31"/>
    <p:sldId id="539" r:id="rId32"/>
    <p:sldId id="367" r:id="rId33"/>
    <p:sldId id="365" r:id="rId34"/>
    <p:sldId id="368" r:id="rId35"/>
    <p:sldId id="369" r:id="rId36"/>
    <p:sldId id="544" r:id="rId37"/>
    <p:sldId id="370" r:id="rId38"/>
    <p:sldId id="371" r:id="rId39"/>
    <p:sldId id="373" r:id="rId40"/>
    <p:sldId id="540" r:id="rId41"/>
  </p:sldIdLst>
  <p:sldSz cx="9144000" cy="5143500" type="screen16x9"/>
  <p:notesSz cx="7104063" cy="10234613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Krona One" panose="02010605030500060004" pitchFamily="2" charset="77"/>
      <p:regular r:id="rId47"/>
    </p:embeddedFont>
    <p:embeddedFont>
      <p:font typeface="MADE Tommy Soft" panose="02000503000000020004" pitchFamily="2" charset="77"/>
      <p:regular r:id="rId48"/>
      <p:bold r:id="rId49"/>
    </p:embeddedFont>
    <p:embeddedFont>
      <p:font typeface="Moula" pitchFamily="2" charset="77"/>
      <p:regular r:id="rId50"/>
      <p:bold r:id="rId51"/>
    </p:embeddedFont>
    <p:embeddedFont>
      <p:font typeface="Organetto-Regular" pitchFamily="2" charset="0"/>
      <p:regular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  <p:embeddedFont>
      <p:font typeface="Roboto Light" panose="020F030202020403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ypeScript : Asynchrone" id="{533FD63F-B9BE-4E73-95BF-04155506B020}">
          <p14:sldIdLst>
            <p14:sldId id="279"/>
            <p14:sldId id="263"/>
            <p14:sldId id="346"/>
            <p14:sldId id="541"/>
            <p14:sldId id="352"/>
            <p14:sldId id="348"/>
            <p14:sldId id="349"/>
            <p14:sldId id="351"/>
            <p14:sldId id="354"/>
            <p14:sldId id="353"/>
          </p14:sldIdLst>
        </p14:section>
        <p14:section name="Angular Intermédiaire 1" id="{58F72642-421A-445C-8DF6-D8A915DDDA7E}">
          <p14:sldIdLst>
            <p14:sldId id="325"/>
            <p14:sldId id="355"/>
            <p14:sldId id="356"/>
            <p14:sldId id="357"/>
            <p14:sldId id="535"/>
            <p14:sldId id="358"/>
            <p14:sldId id="359"/>
            <p14:sldId id="360"/>
            <p14:sldId id="361"/>
            <p14:sldId id="364"/>
            <p14:sldId id="536"/>
            <p14:sldId id="376"/>
            <p14:sldId id="537"/>
            <p14:sldId id="542"/>
            <p14:sldId id="543"/>
            <p14:sldId id="362"/>
            <p14:sldId id="372"/>
            <p14:sldId id="538"/>
            <p14:sldId id="374"/>
            <p14:sldId id="375"/>
            <p14:sldId id="539"/>
            <p14:sldId id="367"/>
            <p14:sldId id="365"/>
            <p14:sldId id="368"/>
            <p14:sldId id="369"/>
            <p14:sldId id="544"/>
            <p14:sldId id="370"/>
            <p14:sldId id="371"/>
            <p14:sldId id="373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42B"/>
    <a:srgbClr val="19152A"/>
    <a:srgbClr val="F9BB9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36D27-6E17-4F63-A7A6-3266DEA95727}">
  <a:tblStyle styleId="{FAB36D27-6E17-4F63-A7A6-3266DEA95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8795" autoAdjust="0"/>
  </p:normalViewPr>
  <p:slideViewPr>
    <p:cSldViewPr snapToGrid="0">
      <p:cViewPr varScale="1">
        <p:scale>
          <a:sx n="151" d="100"/>
          <a:sy n="151" d="100"/>
        </p:scale>
        <p:origin x="37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4A3A2-4C5B-4EB1-AA47-EBC44C75BBF3}" type="doc">
      <dgm:prSet loTypeId="urn:microsoft.com/office/officeart/2005/8/layout/defaul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6979F617-1861-4DB7-A82C-7BC6BD03186F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touched</a:t>
          </a:r>
          <a:endParaRPr lang="fr-FR" dirty="0"/>
        </a:p>
      </dgm:t>
    </dgm:pt>
    <dgm:pt modelId="{653C0E30-6C30-42D5-AD9B-D2A2115D246F}" type="parTrans" cxnId="{BE43E12E-E989-4FC3-A231-7A2255B6ECAD}">
      <dgm:prSet/>
      <dgm:spPr/>
      <dgm:t>
        <a:bodyPr/>
        <a:lstStyle/>
        <a:p>
          <a:endParaRPr lang="fr-FR"/>
        </a:p>
      </dgm:t>
    </dgm:pt>
    <dgm:pt modelId="{6E4E1C92-4266-4070-B72D-CE1BE362833C}" type="sibTrans" cxnId="{BE43E12E-E989-4FC3-A231-7A2255B6ECAD}">
      <dgm:prSet/>
      <dgm:spPr/>
      <dgm:t>
        <a:bodyPr/>
        <a:lstStyle/>
        <a:p>
          <a:endParaRPr lang="fr-FR"/>
        </a:p>
      </dgm:t>
    </dgm:pt>
    <dgm:pt modelId="{C215EA3B-6AA6-4AF2-A586-BF46F675C0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untouched</a:t>
          </a:r>
        </a:p>
      </dgm:t>
    </dgm:pt>
    <dgm:pt modelId="{7370FA10-2EC8-4519-9D04-BFF740E306D1}" type="parTrans" cxnId="{C7D8B089-B279-4CAD-90A0-BAC6A44B2902}">
      <dgm:prSet/>
      <dgm:spPr/>
      <dgm:t>
        <a:bodyPr/>
        <a:lstStyle/>
        <a:p>
          <a:endParaRPr lang="fr-FR"/>
        </a:p>
      </dgm:t>
    </dgm:pt>
    <dgm:pt modelId="{84552E7D-9022-437B-83CE-C2AEF6075D96}" type="sibTrans" cxnId="{C7D8B089-B279-4CAD-90A0-BAC6A44B2902}">
      <dgm:prSet/>
      <dgm:spPr/>
      <dgm:t>
        <a:bodyPr/>
        <a:lstStyle/>
        <a:p>
          <a:endParaRPr lang="fr-FR"/>
        </a:p>
      </dgm:t>
    </dgm:pt>
    <dgm:pt modelId="{72CAFBF8-C5F0-4042-AE81-98FE1E1417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valid</a:t>
          </a:r>
        </a:p>
      </dgm:t>
    </dgm:pt>
    <dgm:pt modelId="{AA2762BA-6103-46E5-84D3-3CD01238A3AC}" type="parTrans" cxnId="{3F62FD7C-A882-4112-9249-F1EE14EB9597}">
      <dgm:prSet/>
      <dgm:spPr/>
      <dgm:t>
        <a:bodyPr/>
        <a:lstStyle/>
        <a:p>
          <a:endParaRPr lang="fr-FR"/>
        </a:p>
      </dgm:t>
    </dgm:pt>
    <dgm:pt modelId="{90E2168B-3195-4CEA-868F-775802376E05}" type="sibTrans" cxnId="{3F62FD7C-A882-4112-9249-F1EE14EB9597}">
      <dgm:prSet/>
      <dgm:spPr/>
      <dgm:t>
        <a:bodyPr/>
        <a:lstStyle/>
        <a:p>
          <a:endParaRPr lang="fr-FR"/>
        </a:p>
      </dgm:t>
    </dgm:pt>
    <dgm:pt modelId="{7425678F-149A-4418-8C8B-6CC03B8B25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invalid</a:t>
          </a:r>
        </a:p>
      </dgm:t>
    </dgm:pt>
    <dgm:pt modelId="{7A7E64D8-56F3-4C47-BCF2-0CA6441DEF4D}" type="parTrans" cxnId="{6CD88C3D-A187-43F5-A4E6-B6EBFBF28016}">
      <dgm:prSet/>
      <dgm:spPr/>
      <dgm:t>
        <a:bodyPr/>
        <a:lstStyle/>
        <a:p>
          <a:endParaRPr lang="fr-FR"/>
        </a:p>
      </dgm:t>
    </dgm:pt>
    <dgm:pt modelId="{67D231F4-E0CD-46C1-BDBC-A19C372C41D9}" type="sibTrans" cxnId="{6CD88C3D-A187-43F5-A4E6-B6EBFBF28016}">
      <dgm:prSet/>
      <dgm:spPr/>
      <dgm:t>
        <a:bodyPr/>
        <a:lstStyle/>
        <a:p>
          <a:endParaRPr lang="fr-FR"/>
        </a:p>
      </dgm:t>
    </dgm:pt>
    <dgm:pt modelId="{5B964A43-7673-47AC-B829-DD4F67B06AA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pristine</a:t>
          </a:r>
        </a:p>
      </dgm:t>
    </dgm:pt>
    <dgm:pt modelId="{790B06C5-7097-4462-84AB-D5AC59C10B31}" type="parTrans" cxnId="{2C317357-B18D-4E4C-B303-517993EB21F4}">
      <dgm:prSet/>
      <dgm:spPr/>
      <dgm:t>
        <a:bodyPr/>
        <a:lstStyle/>
        <a:p>
          <a:endParaRPr lang="fr-FR"/>
        </a:p>
      </dgm:t>
    </dgm:pt>
    <dgm:pt modelId="{251191A2-1582-436A-A892-B0F41AF236B5}" type="sibTrans" cxnId="{2C317357-B18D-4E4C-B303-517993EB21F4}">
      <dgm:prSet/>
      <dgm:spPr/>
      <dgm:t>
        <a:bodyPr/>
        <a:lstStyle/>
        <a:p>
          <a:endParaRPr lang="fr-FR"/>
        </a:p>
      </dgm:t>
    </dgm:pt>
    <dgm:pt modelId="{C08251A8-FA78-4F14-AAC9-42CA58809F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dirty</a:t>
          </a:r>
        </a:p>
      </dgm:t>
    </dgm:pt>
    <dgm:pt modelId="{F8097548-EFAD-4DC2-B588-014B87296D64}" type="parTrans" cxnId="{3B30409D-F847-470F-8051-A00B89616AA7}">
      <dgm:prSet/>
      <dgm:spPr/>
      <dgm:t>
        <a:bodyPr/>
        <a:lstStyle/>
        <a:p>
          <a:endParaRPr lang="fr-FR"/>
        </a:p>
      </dgm:t>
    </dgm:pt>
    <dgm:pt modelId="{53681C64-C6D1-40E6-8EEF-8D7BB8BB523C}" type="sibTrans" cxnId="{3B30409D-F847-470F-8051-A00B89616AA7}">
      <dgm:prSet/>
      <dgm:spPr/>
      <dgm:t>
        <a:bodyPr/>
        <a:lstStyle/>
        <a:p>
          <a:endParaRPr lang="fr-FR"/>
        </a:p>
      </dgm:t>
    </dgm:pt>
    <dgm:pt modelId="{3D1A4E96-D6A8-4F41-AA09-D80D582D49C7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On a déjà </a:t>
          </a:r>
          <a:r>
            <a:rPr lang="en-US" b="0" i="0" dirty="0" err="1"/>
            <a:t>cliqué</a:t>
          </a:r>
          <a:r>
            <a:rPr lang="en-US" b="0" i="0" dirty="0"/>
            <a:t> dans le champ</a:t>
          </a:r>
          <a:endParaRPr lang="fr-FR" dirty="0"/>
        </a:p>
      </dgm:t>
    </dgm:pt>
    <dgm:pt modelId="{D1D00CE3-2D1B-4350-9E24-A84910E0A962}" type="parTrans" cxnId="{24CD0F7B-0CD5-42CE-9162-77F6C1C3D696}">
      <dgm:prSet/>
      <dgm:spPr/>
      <dgm:t>
        <a:bodyPr/>
        <a:lstStyle/>
        <a:p>
          <a:endParaRPr lang="fr-FR"/>
        </a:p>
      </dgm:t>
    </dgm:pt>
    <dgm:pt modelId="{F607C9C6-C6F0-4503-AC67-B2705BF5DE04}" type="sibTrans" cxnId="{24CD0F7B-0CD5-42CE-9162-77F6C1C3D696}">
      <dgm:prSet/>
      <dgm:spPr/>
      <dgm:t>
        <a:bodyPr/>
        <a:lstStyle/>
        <a:p>
          <a:endParaRPr lang="fr-FR"/>
        </a:p>
      </dgm:t>
    </dgm:pt>
    <dgm:pt modelId="{4245C32E-990F-4D85-A83C-06558B2BB3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On </a:t>
          </a:r>
          <a:r>
            <a:rPr lang="en-US" b="0" i="0" dirty="0" err="1"/>
            <a:t>n’a</a:t>
          </a:r>
          <a:r>
            <a:rPr lang="en-US" b="0" i="0" dirty="0"/>
            <a:t> pas </a:t>
          </a:r>
          <a:r>
            <a:rPr lang="en-US" b="0" i="0" dirty="0" err="1"/>
            <a:t>cliqué</a:t>
          </a:r>
          <a:r>
            <a:rPr lang="en-US" b="0" i="0" dirty="0"/>
            <a:t> dans le champ</a:t>
          </a:r>
        </a:p>
      </dgm:t>
    </dgm:pt>
    <dgm:pt modelId="{728AC441-1EC9-4E1E-9358-93B8DBB813EA}" type="parTrans" cxnId="{F207D10B-E1EE-4039-BEDD-5040037E2E2D}">
      <dgm:prSet/>
      <dgm:spPr/>
      <dgm:t>
        <a:bodyPr/>
        <a:lstStyle/>
        <a:p>
          <a:endParaRPr lang="fr-FR"/>
        </a:p>
      </dgm:t>
    </dgm:pt>
    <dgm:pt modelId="{B2FC03EF-2C88-4A67-9D33-14D444311E96}" type="sibTrans" cxnId="{F207D10B-E1EE-4039-BEDD-5040037E2E2D}">
      <dgm:prSet/>
      <dgm:spPr/>
      <dgm:t>
        <a:bodyPr/>
        <a:lstStyle/>
        <a:p>
          <a:endParaRPr lang="fr-FR"/>
        </a:p>
      </dgm:t>
    </dgm:pt>
    <dgm:pt modelId="{837D0714-FF51-468A-9E56-7D6FFD08FE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 err="1"/>
            <a:t>Tous</a:t>
          </a:r>
          <a:r>
            <a:rPr lang="en-US" b="0" i="0" dirty="0"/>
            <a:t> les validators du champ </a:t>
          </a:r>
          <a:r>
            <a:rPr lang="en-US" b="0" i="0" dirty="0" err="1"/>
            <a:t>sont</a:t>
          </a:r>
          <a:r>
            <a:rPr lang="en-US" b="0" i="0" dirty="0"/>
            <a:t> OK</a:t>
          </a:r>
        </a:p>
      </dgm:t>
    </dgm:pt>
    <dgm:pt modelId="{3071ABB6-BC39-4719-AF98-8DAEB904E016}" type="parTrans" cxnId="{ABFE6E91-1AD8-414F-A289-F39FCF018527}">
      <dgm:prSet/>
      <dgm:spPr/>
      <dgm:t>
        <a:bodyPr/>
        <a:lstStyle/>
        <a:p>
          <a:endParaRPr lang="fr-FR"/>
        </a:p>
      </dgm:t>
    </dgm:pt>
    <dgm:pt modelId="{3BCC4E0A-06FF-4C4A-9432-22B40B48ED34}" type="sibTrans" cxnId="{ABFE6E91-1AD8-414F-A289-F39FCF018527}">
      <dgm:prSet/>
      <dgm:spPr/>
      <dgm:t>
        <a:bodyPr/>
        <a:lstStyle/>
        <a:p>
          <a:endParaRPr lang="fr-FR"/>
        </a:p>
      </dgm:t>
    </dgm:pt>
    <dgm:pt modelId="{70FFEB97-CF65-4AA7-8A78-967F4CBF0C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Au </a:t>
          </a:r>
          <a:r>
            <a:rPr lang="en-US" b="0" i="0" dirty="0" err="1"/>
            <a:t>moins</a:t>
          </a:r>
          <a:r>
            <a:rPr lang="en-US" b="0" i="0" dirty="0"/>
            <a:t> un validator </a:t>
          </a:r>
          <a:r>
            <a:rPr lang="en-US" b="0" i="0" dirty="0" err="1"/>
            <a:t>est</a:t>
          </a:r>
          <a:r>
            <a:rPr lang="en-US" b="0" i="0" dirty="0"/>
            <a:t> KO</a:t>
          </a:r>
        </a:p>
      </dgm:t>
    </dgm:pt>
    <dgm:pt modelId="{BB8FA7D2-15D5-43EA-98F3-8C1EC5C7382B}" type="parTrans" cxnId="{E3611882-55E2-4295-9E08-466BEBDF0F9F}">
      <dgm:prSet/>
      <dgm:spPr/>
      <dgm:t>
        <a:bodyPr/>
        <a:lstStyle/>
        <a:p>
          <a:endParaRPr lang="fr-FR"/>
        </a:p>
      </dgm:t>
    </dgm:pt>
    <dgm:pt modelId="{BCB56376-976D-4A05-BE89-2E30F91E809C}" type="sibTrans" cxnId="{E3611882-55E2-4295-9E08-466BEBDF0F9F}">
      <dgm:prSet/>
      <dgm:spPr/>
      <dgm:t>
        <a:bodyPr/>
        <a:lstStyle/>
        <a:p>
          <a:endParaRPr lang="fr-FR"/>
        </a:p>
      </dgm:t>
    </dgm:pt>
    <dgm:pt modelId="{DA3802F7-7172-4A87-8A22-F5934FA33B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Le champ </a:t>
          </a:r>
          <a:r>
            <a:rPr lang="en-US" b="0" i="0" dirty="0" err="1"/>
            <a:t>n’a</a:t>
          </a:r>
          <a:r>
            <a:rPr lang="en-US" b="0" i="0" dirty="0"/>
            <a:t> pas </a:t>
          </a:r>
          <a:r>
            <a:rPr lang="en-US" b="0" i="0" dirty="0" err="1"/>
            <a:t>été</a:t>
          </a:r>
          <a:r>
            <a:rPr lang="en-US" b="0" i="0" dirty="0"/>
            <a:t> </a:t>
          </a:r>
          <a:r>
            <a:rPr lang="en-US" b="0" i="0" dirty="0" err="1"/>
            <a:t>modifié</a:t>
          </a:r>
          <a:endParaRPr lang="en-US" b="0" i="0" dirty="0"/>
        </a:p>
      </dgm:t>
    </dgm:pt>
    <dgm:pt modelId="{64A2425E-02D2-42F0-AFA5-3382D9F1FBBC}" type="parTrans" cxnId="{40ED5747-1311-434C-9358-F5C201EF27C5}">
      <dgm:prSet/>
      <dgm:spPr/>
      <dgm:t>
        <a:bodyPr/>
        <a:lstStyle/>
        <a:p>
          <a:endParaRPr lang="fr-FR"/>
        </a:p>
      </dgm:t>
    </dgm:pt>
    <dgm:pt modelId="{CCECC7D2-F122-48D3-A9FA-5F4CAEBC30B9}" type="sibTrans" cxnId="{40ED5747-1311-434C-9358-F5C201EF27C5}">
      <dgm:prSet/>
      <dgm:spPr/>
      <dgm:t>
        <a:bodyPr/>
        <a:lstStyle/>
        <a:p>
          <a:endParaRPr lang="fr-FR"/>
        </a:p>
      </dgm:t>
    </dgm:pt>
    <dgm:pt modelId="{72B60947-9ACB-4EBC-B993-0B2BB612BB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Le champ a </a:t>
          </a:r>
          <a:r>
            <a:rPr lang="en-US" b="0" i="0" dirty="0" err="1"/>
            <a:t>été</a:t>
          </a:r>
          <a:r>
            <a:rPr lang="en-US" b="0" i="0" dirty="0"/>
            <a:t> </a:t>
          </a:r>
          <a:r>
            <a:rPr lang="en-US" b="0" i="0" dirty="0" err="1"/>
            <a:t>modifié</a:t>
          </a:r>
          <a:endParaRPr lang="en-US" b="0" i="0" dirty="0"/>
        </a:p>
      </dgm:t>
    </dgm:pt>
    <dgm:pt modelId="{1B764A11-06DD-48B2-8E31-CED6D50BF34F}" type="parTrans" cxnId="{51F80EE6-3504-41E8-9054-A3013C32C6AD}">
      <dgm:prSet/>
      <dgm:spPr/>
      <dgm:t>
        <a:bodyPr/>
        <a:lstStyle/>
        <a:p>
          <a:endParaRPr lang="fr-FR"/>
        </a:p>
      </dgm:t>
    </dgm:pt>
    <dgm:pt modelId="{DDB8DCEE-154C-4AB6-9DFC-FC5DBBAF9AA8}" type="sibTrans" cxnId="{51F80EE6-3504-41E8-9054-A3013C32C6AD}">
      <dgm:prSet/>
      <dgm:spPr/>
      <dgm:t>
        <a:bodyPr/>
        <a:lstStyle/>
        <a:p>
          <a:endParaRPr lang="fr-FR"/>
        </a:p>
      </dgm:t>
    </dgm:pt>
    <dgm:pt modelId="{E0E51162-A415-4D26-861D-B2729E8EE37F}" type="pres">
      <dgm:prSet presAssocID="{0B34A3A2-4C5B-4EB1-AA47-EBC44C75BBF3}" presName="diagram" presStyleCnt="0">
        <dgm:presLayoutVars>
          <dgm:dir/>
          <dgm:resizeHandles val="exact"/>
        </dgm:presLayoutVars>
      </dgm:prSet>
      <dgm:spPr/>
    </dgm:pt>
    <dgm:pt modelId="{3CB7B1FF-4608-4BCB-A9CD-B5F42D623F77}" type="pres">
      <dgm:prSet presAssocID="{6979F617-1861-4DB7-A82C-7BC6BD03186F}" presName="node" presStyleLbl="node1" presStyleIdx="0" presStyleCnt="6">
        <dgm:presLayoutVars>
          <dgm:bulletEnabled val="1"/>
        </dgm:presLayoutVars>
      </dgm:prSet>
      <dgm:spPr/>
    </dgm:pt>
    <dgm:pt modelId="{3D51D3B0-9B76-4FCA-9D80-38467DEE2369}" type="pres">
      <dgm:prSet presAssocID="{6E4E1C92-4266-4070-B72D-CE1BE362833C}" presName="sibTrans" presStyleCnt="0"/>
      <dgm:spPr/>
    </dgm:pt>
    <dgm:pt modelId="{8E11F604-B33B-4CC5-AED3-86B2926DC9A5}" type="pres">
      <dgm:prSet presAssocID="{C215EA3B-6AA6-4AF2-A586-BF46F675C0B3}" presName="node" presStyleLbl="node1" presStyleIdx="1" presStyleCnt="6">
        <dgm:presLayoutVars>
          <dgm:bulletEnabled val="1"/>
        </dgm:presLayoutVars>
      </dgm:prSet>
      <dgm:spPr/>
    </dgm:pt>
    <dgm:pt modelId="{B852046F-1698-43C1-BDC0-02D918EFFD08}" type="pres">
      <dgm:prSet presAssocID="{84552E7D-9022-437B-83CE-C2AEF6075D96}" presName="sibTrans" presStyleCnt="0"/>
      <dgm:spPr/>
    </dgm:pt>
    <dgm:pt modelId="{BD191C26-DE5F-4C20-8344-043E58302E32}" type="pres">
      <dgm:prSet presAssocID="{72CAFBF8-C5F0-4042-AE81-98FE1E141720}" presName="node" presStyleLbl="node1" presStyleIdx="2" presStyleCnt="6">
        <dgm:presLayoutVars>
          <dgm:bulletEnabled val="1"/>
        </dgm:presLayoutVars>
      </dgm:prSet>
      <dgm:spPr/>
    </dgm:pt>
    <dgm:pt modelId="{A92F5FF9-16BB-4C2D-9C4B-4BBAB175BD06}" type="pres">
      <dgm:prSet presAssocID="{90E2168B-3195-4CEA-868F-775802376E05}" presName="sibTrans" presStyleCnt="0"/>
      <dgm:spPr/>
    </dgm:pt>
    <dgm:pt modelId="{957C58E2-B7C0-4FA7-8698-A4D6AC4BB2CF}" type="pres">
      <dgm:prSet presAssocID="{7425678F-149A-4418-8C8B-6CC03B8B254E}" presName="node" presStyleLbl="node1" presStyleIdx="3" presStyleCnt="6">
        <dgm:presLayoutVars>
          <dgm:bulletEnabled val="1"/>
        </dgm:presLayoutVars>
      </dgm:prSet>
      <dgm:spPr/>
    </dgm:pt>
    <dgm:pt modelId="{F1C2199E-E9D0-4E9E-8AEA-E2DE2C8932F6}" type="pres">
      <dgm:prSet presAssocID="{67D231F4-E0CD-46C1-BDBC-A19C372C41D9}" presName="sibTrans" presStyleCnt="0"/>
      <dgm:spPr/>
    </dgm:pt>
    <dgm:pt modelId="{8BC1E151-3FD9-427F-A9A6-C7DBD17DAD05}" type="pres">
      <dgm:prSet presAssocID="{5B964A43-7673-47AC-B829-DD4F67B06AA3}" presName="node" presStyleLbl="node1" presStyleIdx="4" presStyleCnt="6">
        <dgm:presLayoutVars>
          <dgm:bulletEnabled val="1"/>
        </dgm:presLayoutVars>
      </dgm:prSet>
      <dgm:spPr/>
    </dgm:pt>
    <dgm:pt modelId="{2D2EE0FD-A057-4C50-983E-CC7ADC1D0CB2}" type="pres">
      <dgm:prSet presAssocID="{251191A2-1582-436A-A892-B0F41AF236B5}" presName="sibTrans" presStyleCnt="0"/>
      <dgm:spPr/>
    </dgm:pt>
    <dgm:pt modelId="{43344C49-0354-464D-8CEC-768735A9984F}" type="pres">
      <dgm:prSet presAssocID="{C08251A8-FA78-4F14-AAC9-42CA58809F95}" presName="node" presStyleLbl="node1" presStyleIdx="5" presStyleCnt="6">
        <dgm:presLayoutVars>
          <dgm:bulletEnabled val="1"/>
        </dgm:presLayoutVars>
      </dgm:prSet>
      <dgm:spPr/>
    </dgm:pt>
  </dgm:ptLst>
  <dgm:cxnLst>
    <dgm:cxn modelId="{F207D10B-E1EE-4039-BEDD-5040037E2E2D}" srcId="{C215EA3B-6AA6-4AF2-A586-BF46F675C0B3}" destId="{4245C32E-990F-4D85-A83C-06558B2BB33C}" srcOrd="0" destOrd="0" parTransId="{728AC441-1EC9-4E1E-9358-93B8DBB813EA}" sibTransId="{B2FC03EF-2C88-4A67-9D33-14D444311E96}"/>
    <dgm:cxn modelId="{89E33926-3C9F-49EE-85C5-F98C0F63D440}" type="presOf" srcId="{70FFEB97-CF65-4AA7-8A78-967F4CBF0C27}" destId="{957C58E2-B7C0-4FA7-8698-A4D6AC4BB2CF}" srcOrd="0" destOrd="1" presId="urn:microsoft.com/office/officeart/2005/8/layout/default"/>
    <dgm:cxn modelId="{566E8128-7E99-4BD2-AAE7-8C32F663BF83}" type="presOf" srcId="{837D0714-FF51-468A-9E56-7D6FFD08FEBE}" destId="{BD191C26-DE5F-4C20-8344-043E58302E32}" srcOrd="0" destOrd="1" presId="urn:microsoft.com/office/officeart/2005/8/layout/default"/>
    <dgm:cxn modelId="{BE43E12E-E989-4FC3-A231-7A2255B6ECAD}" srcId="{0B34A3A2-4C5B-4EB1-AA47-EBC44C75BBF3}" destId="{6979F617-1861-4DB7-A82C-7BC6BD03186F}" srcOrd="0" destOrd="0" parTransId="{653C0E30-6C30-42D5-AD9B-D2A2115D246F}" sibTransId="{6E4E1C92-4266-4070-B72D-CE1BE362833C}"/>
    <dgm:cxn modelId="{6CD88C3D-A187-43F5-A4E6-B6EBFBF28016}" srcId="{0B34A3A2-4C5B-4EB1-AA47-EBC44C75BBF3}" destId="{7425678F-149A-4418-8C8B-6CC03B8B254E}" srcOrd="3" destOrd="0" parTransId="{7A7E64D8-56F3-4C47-BCF2-0CA6441DEF4D}" sibTransId="{67D231F4-E0CD-46C1-BDBC-A19C372C41D9}"/>
    <dgm:cxn modelId="{155A8146-395D-432D-88EE-26D3063E68C1}" type="presOf" srcId="{7425678F-149A-4418-8C8B-6CC03B8B254E}" destId="{957C58E2-B7C0-4FA7-8698-A4D6AC4BB2CF}" srcOrd="0" destOrd="0" presId="urn:microsoft.com/office/officeart/2005/8/layout/default"/>
    <dgm:cxn modelId="{40ED5747-1311-434C-9358-F5C201EF27C5}" srcId="{5B964A43-7673-47AC-B829-DD4F67B06AA3}" destId="{DA3802F7-7172-4A87-8A22-F5934FA33B27}" srcOrd="0" destOrd="0" parTransId="{64A2425E-02D2-42F0-AFA5-3382D9F1FBBC}" sibTransId="{CCECC7D2-F122-48D3-A9FA-5F4CAEBC30B9}"/>
    <dgm:cxn modelId="{2C317357-B18D-4E4C-B303-517993EB21F4}" srcId="{0B34A3A2-4C5B-4EB1-AA47-EBC44C75BBF3}" destId="{5B964A43-7673-47AC-B829-DD4F67B06AA3}" srcOrd="4" destOrd="0" parTransId="{790B06C5-7097-4462-84AB-D5AC59C10B31}" sibTransId="{251191A2-1582-436A-A892-B0F41AF236B5}"/>
    <dgm:cxn modelId="{7B7EAD6F-78E7-47CB-A2A4-18EF1A084E26}" type="presOf" srcId="{0B34A3A2-4C5B-4EB1-AA47-EBC44C75BBF3}" destId="{E0E51162-A415-4D26-861D-B2729E8EE37F}" srcOrd="0" destOrd="0" presId="urn:microsoft.com/office/officeart/2005/8/layout/default"/>
    <dgm:cxn modelId="{24CD0F7B-0CD5-42CE-9162-77F6C1C3D696}" srcId="{6979F617-1861-4DB7-A82C-7BC6BD03186F}" destId="{3D1A4E96-D6A8-4F41-AA09-D80D582D49C7}" srcOrd="0" destOrd="0" parTransId="{D1D00CE3-2D1B-4350-9E24-A84910E0A962}" sibTransId="{F607C9C6-C6F0-4503-AC67-B2705BF5DE04}"/>
    <dgm:cxn modelId="{3F62FD7C-A882-4112-9249-F1EE14EB9597}" srcId="{0B34A3A2-4C5B-4EB1-AA47-EBC44C75BBF3}" destId="{72CAFBF8-C5F0-4042-AE81-98FE1E141720}" srcOrd="2" destOrd="0" parTransId="{AA2762BA-6103-46E5-84D3-3CD01238A3AC}" sibTransId="{90E2168B-3195-4CEA-868F-775802376E05}"/>
    <dgm:cxn modelId="{E3611882-55E2-4295-9E08-466BEBDF0F9F}" srcId="{7425678F-149A-4418-8C8B-6CC03B8B254E}" destId="{70FFEB97-CF65-4AA7-8A78-967F4CBF0C27}" srcOrd="0" destOrd="0" parTransId="{BB8FA7D2-15D5-43EA-98F3-8C1EC5C7382B}" sibTransId="{BCB56376-976D-4A05-BE89-2E30F91E809C}"/>
    <dgm:cxn modelId="{C7D8B089-B279-4CAD-90A0-BAC6A44B2902}" srcId="{0B34A3A2-4C5B-4EB1-AA47-EBC44C75BBF3}" destId="{C215EA3B-6AA6-4AF2-A586-BF46F675C0B3}" srcOrd="1" destOrd="0" parTransId="{7370FA10-2EC8-4519-9D04-BFF740E306D1}" sibTransId="{84552E7D-9022-437B-83CE-C2AEF6075D96}"/>
    <dgm:cxn modelId="{ABFE6E91-1AD8-414F-A289-F39FCF018527}" srcId="{72CAFBF8-C5F0-4042-AE81-98FE1E141720}" destId="{837D0714-FF51-468A-9E56-7D6FFD08FEBE}" srcOrd="0" destOrd="0" parTransId="{3071ABB6-BC39-4719-AF98-8DAEB904E016}" sibTransId="{3BCC4E0A-06FF-4C4A-9432-22B40B48ED34}"/>
    <dgm:cxn modelId="{3B30409D-F847-470F-8051-A00B89616AA7}" srcId="{0B34A3A2-4C5B-4EB1-AA47-EBC44C75BBF3}" destId="{C08251A8-FA78-4F14-AAC9-42CA58809F95}" srcOrd="5" destOrd="0" parTransId="{F8097548-EFAD-4DC2-B588-014B87296D64}" sibTransId="{53681C64-C6D1-40E6-8EEF-8D7BB8BB523C}"/>
    <dgm:cxn modelId="{DB1B289E-0CE2-4013-85FB-993AC7305447}" type="presOf" srcId="{72CAFBF8-C5F0-4042-AE81-98FE1E141720}" destId="{BD191C26-DE5F-4C20-8344-043E58302E32}" srcOrd="0" destOrd="0" presId="urn:microsoft.com/office/officeart/2005/8/layout/default"/>
    <dgm:cxn modelId="{B49E8CA3-D829-4220-9FB2-B107864F2410}" type="presOf" srcId="{3D1A4E96-D6A8-4F41-AA09-D80D582D49C7}" destId="{3CB7B1FF-4608-4BCB-A9CD-B5F42D623F77}" srcOrd="0" destOrd="1" presId="urn:microsoft.com/office/officeart/2005/8/layout/default"/>
    <dgm:cxn modelId="{7C8556B0-0CFA-4970-BABE-1B62C5216919}" type="presOf" srcId="{DA3802F7-7172-4A87-8A22-F5934FA33B27}" destId="{8BC1E151-3FD9-427F-A9A6-C7DBD17DAD05}" srcOrd="0" destOrd="1" presId="urn:microsoft.com/office/officeart/2005/8/layout/default"/>
    <dgm:cxn modelId="{DC0CCEC8-38C9-468F-9246-091879020821}" type="presOf" srcId="{4245C32E-990F-4D85-A83C-06558B2BB33C}" destId="{8E11F604-B33B-4CC5-AED3-86B2926DC9A5}" srcOrd="0" destOrd="1" presId="urn:microsoft.com/office/officeart/2005/8/layout/default"/>
    <dgm:cxn modelId="{A9F3FFC9-57B4-42C4-BEA9-749A3A72DC9F}" type="presOf" srcId="{72B60947-9ACB-4EBC-B993-0B2BB612BBC8}" destId="{43344C49-0354-464D-8CEC-768735A9984F}" srcOrd="0" destOrd="1" presId="urn:microsoft.com/office/officeart/2005/8/layout/default"/>
    <dgm:cxn modelId="{5CA944E1-992C-485B-9CFA-A0248A10C3C6}" type="presOf" srcId="{5B964A43-7673-47AC-B829-DD4F67B06AA3}" destId="{8BC1E151-3FD9-427F-A9A6-C7DBD17DAD05}" srcOrd="0" destOrd="0" presId="urn:microsoft.com/office/officeart/2005/8/layout/default"/>
    <dgm:cxn modelId="{51F80EE6-3504-41E8-9054-A3013C32C6AD}" srcId="{C08251A8-FA78-4F14-AAC9-42CA58809F95}" destId="{72B60947-9ACB-4EBC-B993-0B2BB612BBC8}" srcOrd="0" destOrd="0" parTransId="{1B764A11-06DD-48B2-8E31-CED6D50BF34F}" sibTransId="{DDB8DCEE-154C-4AB6-9DFC-FC5DBBAF9AA8}"/>
    <dgm:cxn modelId="{797D7CE6-B4AF-457D-B82A-6BFA9FECE77E}" type="presOf" srcId="{C08251A8-FA78-4F14-AAC9-42CA58809F95}" destId="{43344C49-0354-464D-8CEC-768735A9984F}" srcOrd="0" destOrd="0" presId="urn:microsoft.com/office/officeart/2005/8/layout/default"/>
    <dgm:cxn modelId="{2763A8F2-DAF9-403F-8A46-AA641FCB30A3}" type="presOf" srcId="{6979F617-1861-4DB7-A82C-7BC6BD03186F}" destId="{3CB7B1FF-4608-4BCB-A9CD-B5F42D623F77}" srcOrd="0" destOrd="0" presId="urn:microsoft.com/office/officeart/2005/8/layout/default"/>
    <dgm:cxn modelId="{EDA5E2FE-ABF5-490F-AB9D-5179F5F0D57D}" type="presOf" srcId="{C215EA3B-6AA6-4AF2-A586-BF46F675C0B3}" destId="{8E11F604-B33B-4CC5-AED3-86B2926DC9A5}" srcOrd="0" destOrd="0" presId="urn:microsoft.com/office/officeart/2005/8/layout/default"/>
    <dgm:cxn modelId="{5AEE1E2A-9FAB-40D1-A2A0-29D6612E0725}" type="presParOf" srcId="{E0E51162-A415-4D26-861D-B2729E8EE37F}" destId="{3CB7B1FF-4608-4BCB-A9CD-B5F42D623F77}" srcOrd="0" destOrd="0" presId="urn:microsoft.com/office/officeart/2005/8/layout/default"/>
    <dgm:cxn modelId="{2658923C-7ED3-4FA8-9485-96C6D144D0CD}" type="presParOf" srcId="{E0E51162-A415-4D26-861D-B2729E8EE37F}" destId="{3D51D3B0-9B76-4FCA-9D80-38467DEE2369}" srcOrd="1" destOrd="0" presId="urn:microsoft.com/office/officeart/2005/8/layout/default"/>
    <dgm:cxn modelId="{55E9BF63-B984-4239-ABFC-3FCA9F252DFC}" type="presParOf" srcId="{E0E51162-A415-4D26-861D-B2729E8EE37F}" destId="{8E11F604-B33B-4CC5-AED3-86B2926DC9A5}" srcOrd="2" destOrd="0" presId="urn:microsoft.com/office/officeart/2005/8/layout/default"/>
    <dgm:cxn modelId="{F6EEBAA3-0097-4757-8DAA-916F5830CF3C}" type="presParOf" srcId="{E0E51162-A415-4D26-861D-B2729E8EE37F}" destId="{B852046F-1698-43C1-BDC0-02D918EFFD08}" srcOrd="3" destOrd="0" presId="urn:microsoft.com/office/officeart/2005/8/layout/default"/>
    <dgm:cxn modelId="{BE599D49-D0C4-40C6-946D-8FEB27948AEC}" type="presParOf" srcId="{E0E51162-A415-4D26-861D-B2729E8EE37F}" destId="{BD191C26-DE5F-4C20-8344-043E58302E32}" srcOrd="4" destOrd="0" presId="urn:microsoft.com/office/officeart/2005/8/layout/default"/>
    <dgm:cxn modelId="{2E6CF4E6-E7BD-4A36-8C49-3B6635AC96AB}" type="presParOf" srcId="{E0E51162-A415-4D26-861D-B2729E8EE37F}" destId="{A92F5FF9-16BB-4C2D-9C4B-4BBAB175BD06}" srcOrd="5" destOrd="0" presId="urn:microsoft.com/office/officeart/2005/8/layout/default"/>
    <dgm:cxn modelId="{62F04CF3-FD2F-4633-8F90-0EA8A3DDE33A}" type="presParOf" srcId="{E0E51162-A415-4D26-861D-B2729E8EE37F}" destId="{957C58E2-B7C0-4FA7-8698-A4D6AC4BB2CF}" srcOrd="6" destOrd="0" presId="urn:microsoft.com/office/officeart/2005/8/layout/default"/>
    <dgm:cxn modelId="{E6B13E8F-1189-4619-82FF-618DD9D1670A}" type="presParOf" srcId="{E0E51162-A415-4D26-861D-B2729E8EE37F}" destId="{F1C2199E-E9D0-4E9E-8AEA-E2DE2C8932F6}" srcOrd="7" destOrd="0" presId="urn:microsoft.com/office/officeart/2005/8/layout/default"/>
    <dgm:cxn modelId="{E6FBA264-3B0A-4367-A723-4DCED580B322}" type="presParOf" srcId="{E0E51162-A415-4D26-861D-B2729E8EE37F}" destId="{8BC1E151-3FD9-427F-A9A6-C7DBD17DAD05}" srcOrd="8" destOrd="0" presId="urn:microsoft.com/office/officeart/2005/8/layout/default"/>
    <dgm:cxn modelId="{3099318C-D8ED-4FC7-83DE-6FABFF38B6D2}" type="presParOf" srcId="{E0E51162-A415-4D26-861D-B2729E8EE37F}" destId="{2D2EE0FD-A057-4C50-983E-CC7ADC1D0CB2}" srcOrd="9" destOrd="0" presId="urn:microsoft.com/office/officeart/2005/8/layout/default"/>
    <dgm:cxn modelId="{CA0D54BE-757C-42A7-8219-7748B90551AC}" type="presParOf" srcId="{E0E51162-A415-4D26-861D-B2729E8EE37F}" destId="{43344C49-0354-464D-8CEC-768735A9984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B1FF-4608-4BCB-A9CD-B5F42D623F77}">
      <dsp:nvSpPr>
        <dsp:cNvPr id="0" name=""/>
        <dsp:cNvSpPr/>
      </dsp:nvSpPr>
      <dsp:spPr>
        <a:xfrm>
          <a:off x="850293" y="1841"/>
          <a:ext cx="1883403" cy="113004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touched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On a déjà </a:t>
          </a:r>
          <a:r>
            <a:rPr lang="en-US" sz="1600" b="0" i="0" kern="1200" dirty="0" err="1"/>
            <a:t>cliqué</a:t>
          </a:r>
          <a:r>
            <a:rPr lang="en-US" sz="1600" b="0" i="0" kern="1200" dirty="0"/>
            <a:t> dans le champ</a:t>
          </a:r>
          <a:endParaRPr lang="fr-FR" sz="1600" kern="1200" dirty="0"/>
        </a:p>
      </dsp:txBody>
      <dsp:txXfrm>
        <a:off x="850293" y="1841"/>
        <a:ext cx="1883403" cy="1130041"/>
      </dsp:txXfrm>
    </dsp:sp>
    <dsp:sp modelId="{8E11F604-B33B-4CC5-AED3-86B2926DC9A5}">
      <dsp:nvSpPr>
        <dsp:cNvPr id="0" name=""/>
        <dsp:cNvSpPr/>
      </dsp:nvSpPr>
      <dsp:spPr>
        <a:xfrm>
          <a:off x="2922036" y="1841"/>
          <a:ext cx="1883403" cy="1130041"/>
        </a:xfrm>
        <a:prstGeom prst="rect">
          <a:avLst/>
        </a:prstGeom>
        <a:solidFill>
          <a:schemeClr val="accent2">
            <a:shade val="80000"/>
            <a:hueOff val="-110032"/>
            <a:satOff val="2854"/>
            <a:lumOff val="57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untouched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On </a:t>
          </a:r>
          <a:r>
            <a:rPr lang="en-US" sz="1600" b="0" i="0" kern="1200" dirty="0" err="1"/>
            <a:t>n’a</a:t>
          </a:r>
          <a:r>
            <a:rPr lang="en-US" sz="1600" b="0" i="0" kern="1200" dirty="0"/>
            <a:t> pas </a:t>
          </a:r>
          <a:r>
            <a:rPr lang="en-US" sz="1600" b="0" i="0" kern="1200" dirty="0" err="1"/>
            <a:t>cliqué</a:t>
          </a:r>
          <a:r>
            <a:rPr lang="en-US" sz="1600" b="0" i="0" kern="1200" dirty="0"/>
            <a:t> dans le champ</a:t>
          </a:r>
        </a:p>
      </dsp:txBody>
      <dsp:txXfrm>
        <a:off x="2922036" y="1841"/>
        <a:ext cx="1883403" cy="1130041"/>
      </dsp:txXfrm>
    </dsp:sp>
    <dsp:sp modelId="{BD191C26-DE5F-4C20-8344-043E58302E32}">
      <dsp:nvSpPr>
        <dsp:cNvPr id="0" name=""/>
        <dsp:cNvSpPr/>
      </dsp:nvSpPr>
      <dsp:spPr>
        <a:xfrm>
          <a:off x="850293" y="1320223"/>
          <a:ext cx="1883403" cy="1130041"/>
        </a:xfrm>
        <a:prstGeom prst="rect">
          <a:avLst/>
        </a:prstGeom>
        <a:solidFill>
          <a:schemeClr val="accent2">
            <a:shade val="80000"/>
            <a:hueOff val="-220064"/>
            <a:satOff val="5708"/>
            <a:lumOff val="114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valid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 err="1"/>
            <a:t>Tous</a:t>
          </a:r>
          <a:r>
            <a:rPr lang="en-US" sz="1600" b="0" i="0" kern="1200" dirty="0"/>
            <a:t> les validators du champ </a:t>
          </a:r>
          <a:r>
            <a:rPr lang="en-US" sz="1600" b="0" i="0" kern="1200" dirty="0" err="1"/>
            <a:t>sont</a:t>
          </a:r>
          <a:r>
            <a:rPr lang="en-US" sz="1600" b="0" i="0" kern="1200" dirty="0"/>
            <a:t> OK</a:t>
          </a:r>
        </a:p>
      </dsp:txBody>
      <dsp:txXfrm>
        <a:off x="850293" y="1320223"/>
        <a:ext cx="1883403" cy="1130041"/>
      </dsp:txXfrm>
    </dsp:sp>
    <dsp:sp modelId="{957C58E2-B7C0-4FA7-8698-A4D6AC4BB2CF}">
      <dsp:nvSpPr>
        <dsp:cNvPr id="0" name=""/>
        <dsp:cNvSpPr/>
      </dsp:nvSpPr>
      <dsp:spPr>
        <a:xfrm>
          <a:off x="2922036" y="1320223"/>
          <a:ext cx="1883403" cy="1130041"/>
        </a:xfrm>
        <a:prstGeom prst="rect">
          <a:avLst/>
        </a:prstGeom>
        <a:solidFill>
          <a:schemeClr val="accent2">
            <a:shade val="80000"/>
            <a:hueOff val="-330096"/>
            <a:satOff val="8563"/>
            <a:lumOff val="171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invalid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Au </a:t>
          </a:r>
          <a:r>
            <a:rPr lang="en-US" sz="1600" b="0" i="0" kern="1200" dirty="0" err="1"/>
            <a:t>moins</a:t>
          </a:r>
          <a:r>
            <a:rPr lang="en-US" sz="1600" b="0" i="0" kern="1200" dirty="0"/>
            <a:t> un validator </a:t>
          </a:r>
          <a:r>
            <a:rPr lang="en-US" sz="1600" b="0" i="0" kern="1200" dirty="0" err="1"/>
            <a:t>est</a:t>
          </a:r>
          <a:r>
            <a:rPr lang="en-US" sz="1600" b="0" i="0" kern="1200" dirty="0"/>
            <a:t> KO</a:t>
          </a:r>
        </a:p>
      </dsp:txBody>
      <dsp:txXfrm>
        <a:off x="2922036" y="1320223"/>
        <a:ext cx="1883403" cy="1130041"/>
      </dsp:txXfrm>
    </dsp:sp>
    <dsp:sp modelId="{8BC1E151-3FD9-427F-A9A6-C7DBD17DAD05}">
      <dsp:nvSpPr>
        <dsp:cNvPr id="0" name=""/>
        <dsp:cNvSpPr/>
      </dsp:nvSpPr>
      <dsp:spPr>
        <a:xfrm>
          <a:off x="850293" y="2638605"/>
          <a:ext cx="1883403" cy="1130041"/>
        </a:xfrm>
        <a:prstGeom prst="rect">
          <a:avLst/>
        </a:prstGeom>
        <a:solidFill>
          <a:schemeClr val="accent2">
            <a:shade val="80000"/>
            <a:hueOff val="-440128"/>
            <a:satOff val="11417"/>
            <a:lumOff val="228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pristine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Le champ </a:t>
          </a:r>
          <a:r>
            <a:rPr lang="en-US" sz="1600" b="0" i="0" kern="1200" dirty="0" err="1"/>
            <a:t>n’a</a:t>
          </a:r>
          <a:r>
            <a:rPr lang="en-US" sz="1600" b="0" i="0" kern="1200" dirty="0"/>
            <a:t> pas </a:t>
          </a:r>
          <a:r>
            <a:rPr lang="en-US" sz="1600" b="0" i="0" kern="1200" dirty="0" err="1"/>
            <a:t>été</a:t>
          </a:r>
          <a:r>
            <a:rPr lang="en-US" sz="1600" b="0" i="0" kern="1200" dirty="0"/>
            <a:t> </a:t>
          </a:r>
          <a:r>
            <a:rPr lang="en-US" sz="1600" b="0" i="0" kern="1200" dirty="0" err="1"/>
            <a:t>modifié</a:t>
          </a:r>
          <a:endParaRPr lang="en-US" sz="1600" b="0" i="0" kern="1200" dirty="0"/>
        </a:p>
      </dsp:txBody>
      <dsp:txXfrm>
        <a:off x="850293" y="2638605"/>
        <a:ext cx="1883403" cy="1130041"/>
      </dsp:txXfrm>
    </dsp:sp>
    <dsp:sp modelId="{43344C49-0354-464D-8CEC-768735A9984F}">
      <dsp:nvSpPr>
        <dsp:cNvPr id="0" name=""/>
        <dsp:cNvSpPr/>
      </dsp:nvSpPr>
      <dsp:spPr>
        <a:xfrm>
          <a:off x="2922036" y="2638605"/>
          <a:ext cx="1883403" cy="1130041"/>
        </a:xfrm>
        <a:prstGeom prst="rect">
          <a:avLst/>
        </a:prstGeom>
        <a:solidFill>
          <a:schemeClr val="accent2">
            <a:shade val="80000"/>
            <a:hueOff val="-550160"/>
            <a:satOff val="14271"/>
            <a:lumOff val="28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dirty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Le champ a </a:t>
          </a:r>
          <a:r>
            <a:rPr lang="en-US" sz="1600" b="0" i="0" kern="1200" dirty="0" err="1"/>
            <a:t>été</a:t>
          </a:r>
          <a:r>
            <a:rPr lang="en-US" sz="1600" b="0" i="0" kern="1200" dirty="0"/>
            <a:t> </a:t>
          </a:r>
          <a:r>
            <a:rPr lang="en-US" sz="1600" b="0" i="0" kern="1200" dirty="0" err="1"/>
            <a:t>modifié</a:t>
          </a:r>
          <a:endParaRPr lang="en-US" sz="1600" b="0" i="0" kern="1200" dirty="0"/>
        </a:p>
      </dsp:txBody>
      <dsp:txXfrm>
        <a:off x="2922036" y="2638605"/>
        <a:ext cx="1883403" cy="1130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ReactiveFormsModul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Quand on va chercher un résultat en base de données, cela peut prendre du temps et on ne veut pas forcément bloquer l’affichage pendant ce temps, comment s’y prendre 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Ne pas oublier de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unsubscribe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(sur le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OnDestroy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en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Angular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) pour ne pas exécuter plusieurs fois la fonction de callback.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Chaque fois que notre code passe sur la ligne qui contient « .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subscribe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 », le code du callback n’est pas exécuté, il est ajouté à la liste des codes à exécuter lorsque la valeur sera transmise par l’émetteur.</a:t>
            </a:r>
          </a:p>
        </p:txBody>
      </p:sp>
    </p:spTree>
    <p:extLst>
      <p:ext uri="{BB962C8B-B14F-4D97-AF65-F5344CB8AC3E}">
        <p14:creationId xmlns:p14="http://schemas.microsoft.com/office/powerpoint/2010/main" val="4078277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7268101b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7268101b8_1_5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Pipes, formulaires, validation, directives</a:t>
            </a:r>
          </a:p>
        </p:txBody>
      </p:sp>
    </p:spTree>
    <p:extLst>
      <p:ext uri="{BB962C8B-B14F-4D97-AF65-F5344CB8AC3E}">
        <p14:creationId xmlns:p14="http://schemas.microsoft.com/office/powerpoint/2010/main" val="305641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006" indent="0" defTabSz="990752">
              <a:buNone/>
              <a:defRPr/>
            </a:pPr>
            <a:r>
              <a:rPr lang="fr-FR" dirty="0"/>
              <a:t>Les pipes s’utilisent sur des variables pour les transformer avant leur affichage. Ils sont appliqués à chaque changement de la variable. Ils ne modifient pas la valeur de la variable.</a:t>
            </a:r>
          </a:p>
          <a:p>
            <a:pPr marL="172006" indent="0" defTabSz="990752">
              <a:buNone/>
              <a:defRPr/>
            </a:pPr>
            <a:r>
              <a:rPr lang="fr-FR" dirty="0"/>
              <a:t>Liste des pipes intégrés à </a:t>
            </a:r>
            <a:r>
              <a:rPr lang="fr-FR" dirty="0" err="1"/>
              <a:t>Angular</a:t>
            </a:r>
            <a:r>
              <a:rPr lang="fr-FR" dirty="0"/>
              <a:t> : https://angular.io/api/common#pipes</a:t>
            </a:r>
          </a:p>
          <a:p>
            <a:pPr marL="172006" indent="0" defTabSz="990752">
              <a:buNone/>
              <a:defRPr/>
            </a:pPr>
            <a:endParaRPr lang="fr-FR" dirty="0"/>
          </a:p>
          <a:p>
            <a:pPr marL="172006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409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050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Un pipe doit implémenter </a:t>
            </a:r>
            <a:r>
              <a:rPr lang="fr-FR" dirty="0" err="1">
                <a:latin typeface="+mj-lt"/>
              </a:rPr>
              <a:t>PipeTransform</a:t>
            </a:r>
            <a:r>
              <a:rPr lang="fr-FR" dirty="0">
                <a:latin typeface="+mj-lt"/>
              </a:rPr>
              <a:t> (donc au moins la méthode </a:t>
            </a:r>
            <a:r>
              <a:rPr lang="fr-FR" dirty="0" err="1">
                <a:latin typeface="+mj-lt"/>
              </a:rPr>
              <a:t>transform</a:t>
            </a:r>
            <a:r>
              <a:rPr lang="fr-FR" dirty="0">
                <a:latin typeface="+mj-lt"/>
              </a:rPr>
              <a:t>, avec comme premier paramètre, la valeur qui sera transformée).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Il s’utilise de la même manière que les pipes fournis par </a:t>
            </a:r>
            <a:r>
              <a:rPr lang="fr-FR" dirty="0" err="1">
                <a:latin typeface="+mj-lt"/>
              </a:rPr>
              <a:t>Angular</a:t>
            </a:r>
            <a:r>
              <a:rPr lang="fr-FR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Les paramètres seront à fournir dans l’ordre spécifié sur la méthode </a:t>
            </a:r>
            <a:r>
              <a:rPr lang="fr-FR" dirty="0" err="1">
                <a:latin typeface="+mj-lt"/>
              </a:rPr>
              <a:t>transform</a:t>
            </a:r>
            <a:r>
              <a:rPr lang="fr-FR" dirty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Il faut faire attention de bien déclarer le pipe dans LE MÊME module que son utilisation.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4021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515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d1d3ee59_0_1006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1581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C’est une application directe de la liaison bidirectionnelle entre la vue et le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ViewModel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Dès que l’un des deux est modifié, la modification est instantanément répercutée sur l’autre, cela consomme beaucoup de ressources quand le formulaire grossit.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Cela permet de maquetter rapidement, mais ne permet pas d’optimiser le cycle de vie du formulaire.</a:t>
            </a:r>
          </a:p>
        </p:txBody>
      </p:sp>
    </p:spTree>
    <p:extLst>
      <p:ext uri="{BB962C8B-B14F-4D97-AF65-F5344CB8AC3E}">
        <p14:creationId xmlns:p14="http://schemas.microsoft.com/office/powerpoint/2010/main" val="310389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On crée un objet global qui représente le formulaire et qui va gérer son état.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Un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FormArray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permet de générer plusieurs sous-formulaires indépendants à la volée, sur lesquels on peut itérer, on abordera le sujet des formulaires dynamiques plus tard.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Un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FormGroup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permet de regrouper plusieurs champs d’un même formulaire qui doivent être « postés » simultanément, il permet un regroupement sémantique, on peut lui associer des options sur la fréquence de validation, etc.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Un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FormControl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correspond à un champ du formulaire, on peut lui associer une valeur par défaut et des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qui restreignent ce qui sera accepté.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Dans le module, importer </a:t>
            </a:r>
            <a:r>
              <a:rPr lang="fr-FR" b="0" i="0" u="sng" dirty="0" err="1">
                <a:solidFill>
                  <a:srgbClr val="FF0000"/>
                </a:solidFill>
                <a:effectLst/>
                <a:latin typeface="+mj-lt"/>
                <a:hlinkClick r:id="rId3"/>
              </a:rPr>
              <a:t>ReactiveFormsModule</a:t>
            </a:r>
            <a:r>
              <a:rPr lang="fr-FR" b="0" i="0" u="sng" dirty="0">
                <a:solidFill>
                  <a:srgbClr val="FF0000"/>
                </a:solidFill>
                <a:effectLst/>
                <a:latin typeface="+mj-lt"/>
              </a:rPr>
              <a:t> et non plus </a:t>
            </a:r>
            <a:r>
              <a:rPr lang="fr-FR" b="0" i="0" u="sng" dirty="0" err="1">
                <a:solidFill>
                  <a:srgbClr val="FF0000"/>
                </a:solidFill>
                <a:effectLst/>
                <a:latin typeface="+mj-lt"/>
              </a:rPr>
              <a:t>FormsModule</a:t>
            </a:r>
            <a:r>
              <a:rPr lang="fr-FR" b="0" i="0" u="sng" dirty="0">
                <a:solidFill>
                  <a:srgbClr val="FF0000"/>
                </a:solidFill>
                <a:effectLst/>
                <a:latin typeface="+mj-lt"/>
              </a:rPr>
              <a:t> !!!</a:t>
            </a:r>
            <a:endParaRPr lang="fr-FR" sz="1200" dirty="0">
              <a:solidFill>
                <a:srgbClr val="6A99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90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 err="1">
                <a:solidFill>
                  <a:srgbClr val="6A9955"/>
                </a:solidFill>
                <a:latin typeface="+mj-lt"/>
              </a:rPr>
              <a:t>ngular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fournit un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FormBuilder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pour nous aider à créer notre formulaire. Il est injecté via le constructeur.  (on verra juste après le fonctionnement)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Une fois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fois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l’objet initialisé on peut le lier directement à la vue via une propriété adaptée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Il nous permet de structurer des formulaires complexes (notamment avec des « sous-formulaires ») en une initialisation rapide.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On peut directement passer en paramètres les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à appliquer au champ.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Les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peuvent également être appliqués à des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FormGroup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entiers (si l’on souhaite coder un custom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de cross-validation par exemple).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Il existe plusieurs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par défaut pour les champs : https://angular.io/api/forms/Validators 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Il existe des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synchrones et asynchrones que l’on peut passer en 3</a:t>
            </a:r>
            <a:r>
              <a:rPr lang="fr-FR" sz="1200" baseline="30000" dirty="0">
                <a:solidFill>
                  <a:srgbClr val="6A9955"/>
                </a:solidFill>
                <a:latin typeface="+mj-lt"/>
              </a:rPr>
              <a:t>ème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paramètre. ⚠️ Si le formulaire contient des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des deux types, les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asynchrones ne seront appelés </a:t>
            </a:r>
            <a:r>
              <a:rPr lang="fr-FR" sz="1200" b="1" dirty="0">
                <a:solidFill>
                  <a:srgbClr val="6A9955"/>
                </a:solidFill>
                <a:latin typeface="+mj-lt"/>
              </a:rPr>
              <a:t>QUE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si </a:t>
            </a:r>
            <a:r>
              <a:rPr lang="fr-FR" sz="1200" b="1" dirty="0">
                <a:solidFill>
                  <a:srgbClr val="6A9955"/>
                </a:solidFill>
                <a:latin typeface="+mj-lt"/>
              </a:rPr>
              <a:t>TOUS 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les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synchrones sont validés.</a:t>
            </a:r>
          </a:p>
        </p:txBody>
      </p:sp>
    </p:spTree>
    <p:extLst>
      <p:ext uri="{BB962C8B-B14F-4D97-AF65-F5344CB8AC3E}">
        <p14:creationId xmlns:p14="http://schemas.microsoft.com/office/powerpoint/2010/main" val="340036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d1d3ee59_0_1006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Les Promises sont également présentes en JS depuis ES6 mais peu utilisées en </a:t>
            </a:r>
            <a:r>
              <a:rPr lang="fr-FR" dirty="0" err="1"/>
              <a:t>vanilla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Code généré par le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FormBuilder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. (pas d’injection de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FormBuilder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ici).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Le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FormBuilder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permet également d’accéder plus facilement à des helpers sur la création de formulaires plus complexes et/ou dynamiques.</a:t>
            </a:r>
          </a:p>
        </p:txBody>
      </p:sp>
    </p:spTree>
    <p:extLst>
      <p:ext uri="{BB962C8B-B14F-4D97-AF65-F5344CB8AC3E}">
        <p14:creationId xmlns:p14="http://schemas.microsoft.com/office/powerpoint/2010/main" val="3388358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915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Si on a déjà les données à afficher dans le formulaire, en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Reactive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Forms, on a l’utilitaire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PatchValue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qui permet d’appliquer au formulaire les valeurs directement quand le propriétés de l’objet portent le même nom que les champs du formulaire.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Quand les propriétés n’ont pas le même nom, on peut toujours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utilsier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patchValue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, mais il faut préciser le mapping des champs, comme si on utilisait un type anonyme.</a:t>
            </a:r>
          </a:p>
        </p:txBody>
      </p:sp>
    </p:spTree>
    <p:extLst>
      <p:ext uri="{BB962C8B-B14F-4D97-AF65-F5344CB8AC3E}">
        <p14:creationId xmlns:p14="http://schemas.microsoft.com/office/powerpoint/2010/main" val="3852601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988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Si on a déjà les données à afficher dans le formulaire, en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Reactive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Forms, on a l’utilitaire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PatchValue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qui permet d’appliquer au formulaire les valeurs directement quand le propriétés de l’objet portent le même nom que les champs du formulaire.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Quand les propriétés n’ont pas le même nom, on peut toujours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utilsier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patchValue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, mais il faut préciser le mapping des champs, comme si on utilisait un type anonyme.</a:t>
            </a:r>
          </a:p>
        </p:txBody>
      </p:sp>
    </p:spTree>
    <p:extLst>
      <p:ext uri="{BB962C8B-B14F-4D97-AF65-F5344CB8AC3E}">
        <p14:creationId xmlns:p14="http://schemas.microsoft.com/office/powerpoint/2010/main" val="382397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286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Pour l’instant ça ne va pas fonctionner comme ça, car il faut indiquer au composant de récupérer « </a:t>
            </a:r>
            <a:r>
              <a:rPr lang="fr-FR" dirty="0" err="1">
                <a:latin typeface="+mj-lt"/>
              </a:rPr>
              <a:t>forbiddenValue</a:t>
            </a:r>
            <a:r>
              <a:rPr lang="fr-FR" dirty="0">
                <a:latin typeface="+mj-lt"/>
              </a:rPr>
              <a:t> » et de le passer au </a:t>
            </a:r>
            <a:r>
              <a:rPr lang="fr-FR" dirty="0" err="1">
                <a:latin typeface="+mj-lt"/>
              </a:rPr>
              <a:t>validator</a:t>
            </a:r>
            <a:r>
              <a:rPr lang="fr-FR" dirty="0">
                <a:latin typeface="+mj-lt"/>
              </a:rPr>
              <a:t>, sujet abordé au chapitre suivant.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Méthode obsolète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743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peut utiliser n’importe que lier fonction</a:t>
            </a:r>
          </a:p>
        </p:txBody>
      </p:sp>
    </p:spTree>
    <p:extLst>
      <p:ext uri="{BB962C8B-B14F-4D97-AF65-F5344CB8AC3E}">
        <p14:creationId xmlns:p14="http://schemas.microsoft.com/office/powerpoint/2010/main" val="886462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511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Pour chaque élément (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FormArray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,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FormGroup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,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FormControl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) on a l’état qui est mis à jour en temps réel par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Angular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48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Une Promise est typée. On connait à l’avance le type de retour et on pourra l’utiliser plus tard.</a:t>
            </a:r>
          </a:p>
          <a:p>
            <a:pPr marL="0" indent="0">
              <a:buNone/>
            </a:pPr>
            <a:r>
              <a:rPr lang="fr-FR" dirty="0"/>
              <a:t>Lorsque l’on demande la valeur, on passe immédiatement à l’exécution du reste des instructions sans attendre le résultat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l’on n’a pas besoin d’utiliser le résultat directement dans le code (par exemple directement </a:t>
            </a:r>
            <a:r>
              <a:rPr lang="fr-FR" dirty="0" err="1"/>
              <a:t>bindé</a:t>
            </a:r>
            <a:r>
              <a:rPr lang="fr-FR" dirty="0"/>
              <a:t> à la vue), on peut s’arrêter là.</a:t>
            </a:r>
          </a:p>
        </p:txBody>
      </p:sp>
    </p:spTree>
    <p:extLst>
      <p:ext uri="{BB962C8B-B14F-4D97-AF65-F5344CB8AC3E}">
        <p14:creationId xmlns:p14="http://schemas.microsoft.com/office/powerpoint/2010/main" val="1931246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Ce sont 3 exemples, mais il y a autant de méthodes que de sites.</a:t>
            </a:r>
          </a:p>
        </p:txBody>
      </p:sp>
    </p:spTree>
    <p:extLst>
      <p:ext uri="{BB962C8B-B14F-4D97-AF65-F5344CB8AC3E}">
        <p14:creationId xmlns:p14="http://schemas.microsoft.com/office/powerpoint/2010/main" val="1372376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586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peut créer une classe de service pour accéder au backend par exemple.</a:t>
            </a:r>
          </a:p>
          <a:p>
            <a:pPr marL="0" indent="0">
              <a:buNone/>
            </a:pPr>
            <a:r>
              <a:rPr lang="fr-FR" dirty="0"/>
              <a:t>On peut mettre les services dans le module concerné.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va déclarer ce service parmi les providers de notre module pour pouvoir l’utiliser ailleurs.</a:t>
            </a:r>
          </a:p>
        </p:txBody>
      </p:sp>
    </p:spTree>
    <p:extLst>
      <p:ext uri="{BB962C8B-B14F-4D97-AF65-F5344CB8AC3E}">
        <p14:creationId xmlns:p14="http://schemas.microsoft.com/office/powerpoint/2010/main" val="2483148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873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On injecte notre service nouvellement créé via le constructeur, et il est directement utilisable avec </a:t>
            </a:r>
            <a:r>
              <a:rPr lang="fr-FR" dirty="0" err="1">
                <a:latin typeface="+mj-lt"/>
              </a:rPr>
              <a:t>this</a:t>
            </a:r>
            <a:r>
              <a:rPr lang="fr-FR" dirty="0">
                <a:latin typeface="+mj-lt"/>
              </a:rPr>
              <a:t> dans nos fonctions.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Même si on ne fait rien de la valeur de retour, il faut appeler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subscribe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(), sinon l’observable, sans observateur, ne sera pas joué.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923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247688" indent="-247688">
              <a:buFont typeface="+mj-lt"/>
              <a:buAutoNum type="arabicPeriod"/>
            </a:pPr>
            <a:r>
              <a:rPr lang="fr-FR" dirty="0"/>
              <a:t>Tant que la récupération de la liste n’est pas terminée, on affiche « Chargement »</a:t>
            </a:r>
          </a:p>
          <a:p>
            <a:pPr marL="247688" indent="-247688">
              <a:buFont typeface="+mj-lt"/>
              <a:buAutoNum type="arabicPeriod"/>
            </a:pPr>
            <a:r>
              <a:rPr lang="fr-FR" dirty="0"/>
              <a:t>Dès que le chargement est terminé, on affiche le premier de la liste récupérée</a:t>
            </a:r>
          </a:p>
          <a:p>
            <a:pPr marL="247688" indent="-247688">
              <a:buFont typeface="+mj-lt"/>
              <a:buAutoNum type="arabicPeriod"/>
            </a:pPr>
            <a:r>
              <a:rPr lang="fr-FR" dirty="0"/>
              <a:t>Si on appuie sur le bouton, ça déclenche la récupération des héros 1 par 1 toutes les x secondes</a:t>
            </a:r>
          </a:p>
        </p:txBody>
      </p:sp>
    </p:spTree>
    <p:extLst>
      <p:ext uri="{BB962C8B-B14F-4D97-AF65-F5344CB8AC3E}">
        <p14:creationId xmlns:p14="http://schemas.microsoft.com/office/powerpoint/2010/main" val="1194775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814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006" indent="0" defTabSz="990752">
              <a:buNone/>
              <a:defRPr/>
            </a:pPr>
            <a:r>
              <a:rPr lang="fr-FR" dirty="0"/>
              <a:t>On en a déjà utilisé sans les nommer, il en existe  de plusieurs sortes.</a:t>
            </a:r>
          </a:p>
          <a:p>
            <a:pPr marL="172006" indent="0" defTabSz="990752">
              <a:buNone/>
              <a:defRPr/>
            </a:pPr>
            <a:endParaRPr lang="fr-FR" dirty="0"/>
          </a:p>
          <a:p>
            <a:pPr marL="172006" indent="0" defTabSz="990752">
              <a:buNone/>
              <a:defRPr/>
            </a:pPr>
            <a:r>
              <a:rPr lang="fr-FR" dirty="0"/>
              <a:t>On ne peut avoir qu’une directive structurelle par élément (d’où le non-cumul *</a:t>
            </a:r>
            <a:r>
              <a:rPr lang="fr-FR" dirty="0" err="1"/>
              <a:t>ngIf</a:t>
            </a:r>
            <a:r>
              <a:rPr lang="fr-FR" dirty="0"/>
              <a:t>, *</a:t>
            </a:r>
            <a:r>
              <a:rPr lang="fr-FR" dirty="0" err="1"/>
              <a:t>ngFor</a:t>
            </a:r>
            <a:r>
              <a:rPr lang="fr-FR" dirty="0"/>
              <a:t> vu plus tôt)</a:t>
            </a:r>
          </a:p>
          <a:p>
            <a:pPr marL="172006" indent="0" defTabSz="990752">
              <a:buNone/>
              <a:defRPr/>
            </a:pPr>
            <a:r>
              <a:rPr lang="fr-FR" dirty="0" err="1"/>
              <a:t>ngSwitch</a:t>
            </a:r>
            <a:r>
              <a:rPr lang="fr-FR" dirty="0"/>
              <a:t> pour faire des switch/case mais déconseillé car cela rajoute des règles dans les </a:t>
            </a:r>
            <a:r>
              <a:rPr lang="fr-FR" dirty="0" err="1"/>
              <a:t>templates</a:t>
            </a:r>
            <a:r>
              <a:rPr lang="fr-FR" dirty="0"/>
              <a:t>, et va donc à l’encontre du but initial.</a:t>
            </a:r>
          </a:p>
          <a:p>
            <a:pPr marL="172006" indent="0" defTabSz="990752">
              <a:buNone/>
              <a:defRPr/>
            </a:pPr>
            <a:endParaRPr lang="fr-FR" dirty="0"/>
          </a:p>
          <a:p>
            <a:pPr marL="172006" indent="0" defTabSz="990752">
              <a:buNone/>
              <a:defRPr/>
            </a:pPr>
            <a:r>
              <a:rPr lang="fr-FR" dirty="0"/>
              <a:t>[</a:t>
            </a:r>
            <a:r>
              <a:rPr lang="fr-FR" dirty="0" err="1"/>
              <a:t>ngClass</a:t>
            </a:r>
            <a:r>
              <a:rPr lang="fr-FR" dirty="0"/>
              <a:t>] et [</a:t>
            </a:r>
            <a:r>
              <a:rPr lang="fr-FR" dirty="0" err="1"/>
              <a:t>ngStyle</a:t>
            </a:r>
            <a:r>
              <a:rPr lang="fr-FR" dirty="0"/>
              <a:t>] pour conditionner l’affectation d’un classe ou d’un style (préférer une classe, on profite de l’encapsulation par composant d’</a:t>
            </a:r>
            <a:r>
              <a:rPr lang="fr-FR" dirty="0" err="1"/>
              <a:t>Angular</a:t>
            </a:r>
            <a:r>
              <a:rPr lang="fr-FR" dirty="0"/>
              <a:t>) comme directives de paramètres.</a:t>
            </a:r>
          </a:p>
          <a:p>
            <a:pPr marL="172006" indent="0">
              <a:buNone/>
            </a:pPr>
            <a:endParaRPr lang="fr-FR" dirty="0"/>
          </a:p>
          <a:p>
            <a:pPr marL="172006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418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Exemple d’une directive de paramètre (on a déjà étudié *</a:t>
            </a:r>
            <a:r>
              <a:rPr lang="fr-FR" dirty="0" err="1"/>
              <a:t>ngIf</a:t>
            </a:r>
            <a:r>
              <a:rPr lang="fr-FR" dirty="0"/>
              <a:t> et *</a:t>
            </a:r>
            <a:r>
              <a:rPr lang="fr-FR" dirty="0" err="1"/>
              <a:t>ngFor</a:t>
            </a:r>
            <a:r>
              <a:rPr lang="fr-FR" dirty="0"/>
              <a:t>)</a:t>
            </a:r>
          </a:p>
          <a:p>
            <a:pPr marL="0" indent="0" defTabSz="990752">
              <a:buNone/>
              <a:defRPr/>
            </a:pPr>
            <a:r>
              <a:rPr lang="fr-FR" dirty="0"/>
              <a:t>On peut affecter une ou plusieurs classes de de manière automatique.</a:t>
            </a:r>
          </a:p>
          <a:p>
            <a:pPr marL="0" indent="0" defTabSz="990752">
              <a:buNone/>
              <a:defRPr/>
            </a:pPr>
            <a:r>
              <a:rPr lang="fr-FR" dirty="0"/>
              <a:t>Le fonctionnement pour une propriété style est identique avec </a:t>
            </a:r>
            <a:r>
              <a:rPr lang="fr-FR" dirty="0" err="1"/>
              <a:t>ngStyle</a:t>
            </a:r>
            <a:r>
              <a:rPr lang="fr-FR" dirty="0"/>
              <a:t> mais peu recommandé.</a:t>
            </a:r>
          </a:p>
          <a:p>
            <a:pPr marL="0" indent="0" defTabSz="990752">
              <a:buNone/>
              <a:defRPr/>
            </a:pPr>
            <a:endParaRPr lang="fr-FR" dirty="0"/>
          </a:p>
          <a:p>
            <a:pPr marL="0" indent="0" defTabSz="990752">
              <a:buNone/>
              <a:defRPr/>
            </a:pPr>
            <a:r>
              <a:rPr lang="fr-FR" dirty="0"/>
              <a:t>Si on veut mutualiser un comportement, on peut créer nos propres directives pour limiter la duplication de code.</a:t>
            </a:r>
          </a:p>
        </p:txBody>
      </p:sp>
    </p:spTree>
    <p:extLst>
      <p:ext uri="{BB962C8B-B14F-4D97-AF65-F5344CB8AC3E}">
        <p14:creationId xmlns:p14="http://schemas.microsoft.com/office/powerpoint/2010/main" val="2384437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On peut utiliser </a:t>
            </a:r>
            <a:r>
              <a:rPr lang="fr-FR" dirty="0" err="1"/>
              <a:t>angular</a:t>
            </a:r>
            <a:r>
              <a:rPr lang="fr-FR" dirty="0"/>
              <a:t>-cli :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[nom]</a:t>
            </a:r>
          </a:p>
          <a:p>
            <a:pPr marL="0" indent="0" defTabSz="990752">
              <a:buNone/>
              <a:defRPr/>
            </a:pPr>
            <a:endParaRPr lang="fr-FR" dirty="0"/>
          </a:p>
          <a:p>
            <a:pPr marL="0" indent="0" defTabSz="990752">
              <a:buNone/>
              <a:defRPr/>
            </a:pPr>
            <a:r>
              <a:rPr lang="fr-FR" dirty="0"/>
              <a:t>Les directives sont les seules classes où l’on est censés toucher directement au DOM.</a:t>
            </a:r>
          </a:p>
          <a:p>
            <a:pPr marL="0" indent="0" defTabSz="990752">
              <a:buNone/>
              <a:defRPr/>
            </a:pPr>
            <a:r>
              <a:rPr lang="fr-FR" dirty="0"/>
              <a:t>Bien se poser la question de si c’est nécessaire si on commence à le faire ailleurs.</a:t>
            </a:r>
          </a:p>
          <a:p>
            <a:pPr marL="0" indent="0" defTabSz="990752">
              <a:buNone/>
              <a:defRPr/>
            </a:pPr>
            <a:endParaRPr lang="fr-FR" dirty="0"/>
          </a:p>
          <a:p>
            <a:pPr marL="0" indent="0" defTabSz="990752">
              <a:buNone/>
              <a:defRPr/>
            </a:pPr>
            <a:r>
              <a:rPr lang="fr-FR" dirty="0"/>
              <a:t>On peut créer des directives structurelles, précédées par * ou de paramètres, encadrées par des [crochets] dans le sélecteur que l’on définit.</a:t>
            </a:r>
          </a:p>
          <a:p>
            <a:pPr marL="0" indent="0" defTabSz="990752">
              <a:buNone/>
              <a:defRPr/>
            </a:pPr>
            <a:r>
              <a:rPr lang="fr-FR" dirty="0"/>
              <a:t>Pour les directives structurelles, on évitera d’en définir, mais le sujet sera abordé en approfondissement du cours.</a:t>
            </a:r>
          </a:p>
        </p:txBody>
      </p:sp>
    </p:spTree>
    <p:extLst>
      <p:ext uri="{BB962C8B-B14F-4D97-AF65-F5344CB8AC3E}">
        <p14:creationId xmlns:p14="http://schemas.microsoft.com/office/powerpoint/2010/main" val="179626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La 2</a:t>
            </a:r>
            <a:r>
              <a:rPr lang="fr-FR" baseline="30000" dirty="0">
                <a:latin typeface="+mj-lt"/>
              </a:rPr>
              <a:t>ème</a:t>
            </a:r>
            <a:r>
              <a:rPr lang="fr-FR" dirty="0">
                <a:latin typeface="+mj-lt"/>
              </a:rPr>
              <a:t> forme est plus idiomatique en </a:t>
            </a:r>
            <a:r>
              <a:rPr lang="fr-FR" dirty="0" err="1">
                <a:latin typeface="+mj-lt"/>
              </a:rPr>
              <a:t>TypeScript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Ici c’est une déclaration de fonction mais ce peut aussi être assigné à une constante :</a:t>
            </a:r>
          </a:p>
          <a:p>
            <a:pPr marL="172006" indent="0">
              <a:buNone/>
            </a:pPr>
            <a:r>
              <a:rPr lang="fr-FR" dirty="0" err="1">
                <a:latin typeface="+mj-lt"/>
              </a:rPr>
              <a:t>const</a:t>
            </a:r>
            <a:r>
              <a:rPr lang="fr-FR" dirty="0">
                <a:latin typeface="+mj-lt"/>
              </a:rPr>
              <a:t> truc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: </a:t>
            </a:r>
            <a:r>
              <a:rPr lang="fr-FR" sz="1200" dirty="0">
                <a:solidFill>
                  <a:srgbClr val="4EC9B0"/>
                </a:solidFill>
                <a:latin typeface="+mj-lt"/>
              </a:rPr>
              <a:t>Promise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&lt;</a:t>
            </a:r>
            <a:r>
              <a:rPr lang="fr-FR" sz="1200" dirty="0" err="1">
                <a:solidFill>
                  <a:srgbClr val="4EC9B0"/>
                </a:solidFill>
                <a:latin typeface="+mj-lt"/>
              </a:rPr>
              <a:t>number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&gt;= () =&gt; {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 err="1">
                <a:solidFill>
                  <a:srgbClr val="569CD6"/>
                </a:solidFill>
                <a:latin typeface="+mj-lt"/>
              </a:rPr>
              <a:t>const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= 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parseInt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((</a:t>
            </a:r>
            <a:r>
              <a:rPr lang="fr-FR" sz="1200" dirty="0" err="1">
                <a:solidFill>
                  <a:srgbClr val="9CDCFE"/>
                </a:solidFill>
                <a:latin typeface="+mj-lt"/>
              </a:rPr>
              <a:t>Math</a:t>
            </a:r>
            <a:r>
              <a:rPr lang="fr-FR" sz="1200" dirty="0" err="1">
                <a:solidFill>
                  <a:srgbClr val="D4D4D4"/>
                </a:solidFill>
                <a:latin typeface="+mj-lt"/>
              </a:rPr>
              <a:t>.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random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() * 		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10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).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toFixed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));</a:t>
            </a:r>
          </a:p>
          <a:p>
            <a:pPr marL="172006" indent="0">
              <a:buNone/>
            </a:pPr>
            <a:br>
              <a:rPr lang="fr-FR" sz="1200" dirty="0">
                <a:solidFill>
                  <a:srgbClr val="D4D4D4"/>
                </a:solidFill>
                <a:latin typeface="+mj-lt"/>
              </a:rPr>
            </a:b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>
                <a:solidFill>
                  <a:srgbClr val="C586C0"/>
                </a:solidFill>
                <a:latin typeface="+mj-lt"/>
              </a:rPr>
              <a:t>if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(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=== 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 {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  </a:t>
            </a:r>
            <a:r>
              <a:rPr lang="fr-FR" sz="1200" dirty="0" err="1">
                <a:solidFill>
                  <a:srgbClr val="C586C0"/>
                </a:solidFill>
                <a:latin typeface="+mj-lt"/>
              </a:rPr>
              <a:t>throw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569CD6"/>
                </a:solidFill>
                <a:latin typeface="+mj-lt"/>
              </a:rPr>
              <a:t>new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rgbClr val="4EC9B0"/>
                </a:solidFill>
                <a:latin typeface="+mj-lt"/>
              </a:rPr>
              <a:t>Error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</a:t>
            </a:r>
            <a:r>
              <a:rPr lang="fr-FR" sz="1200" dirty="0">
                <a:solidFill>
                  <a:srgbClr val="CE9178"/>
                </a:solidFill>
                <a:latin typeface="+mj-lt"/>
              </a:rPr>
              <a:t>'Ne fonctionne pas pour 0.'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);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}</a:t>
            </a:r>
          </a:p>
          <a:p>
            <a:pPr marL="172006" indent="0">
              <a:buNone/>
            </a:pPr>
            <a:br>
              <a:rPr lang="fr-FR" sz="1200" dirty="0">
                <a:solidFill>
                  <a:srgbClr val="D4D4D4"/>
                </a:solidFill>
                <a:latin typeface="+mj-lt"/>
              </a:rPr>
            </a:b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>
                <a:solidFill>
                  <a:srgbClr val="C586C0"/>
                </a:solidFill>
                <a:latin typeface="+mj-lt"/>
              </a:rPr>
              <a:t>return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};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787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51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La 2</a:t>
            </a:r>
            <a:r>
              <a:rPr lang="fr-FR" baseline="30000" dirty="0">
                <a:latin typeface="+mj-lt"/>
              </a:rPr>
              <a:t>ème</a:t>
            </a:r>
            <a:r>
              <a:rPr lang="fr-FR" dirty="0">
                <a:latin typeface="+mj-lt"/>
              </a:rPr>
              <a:t> forme est plus idiomatique en </a:t>
            </a:r>
            <a:r>
              <a:rPr lang="fr-FR" dirty="0" err="1">
                <a:latin typeface="+mj-lt"/>
              </a:rPr>
              <a:t>TypeScript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Ici c’est une déclaration de fonction mais ce peut aussi être assigné à une constante :</a:t>
            </a:r>
          </a:p>
          <a:p>
            <a:pPr marL="172006" indent="0">
              <a:buNone/>
            </a:pPr>
            <a:r>
              <a:rPr lang="fr-FR" dirty="0" err="1">
                <a:latin typeface="+mj-lt"/>
              </a:rPr>
              <a:t>const</a:t>
            </a:r>
            <a:r>
              <a:rPr lang="fr-FR" dirty="0">
                <a:latin typeface="+mj-lt"/>
              </a:rPr>
              <a:t> truc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: </a:t>
            </a:r>
            <a:r>
              <a:rPr lang="fr-FR" sz="1200" dirty="0">
                <a:solidFill>
                  <a:srgbClr val="4EC9B0"/>
                </a:solidFill>
                <a:latin typeface="+mj-lt"/>
              </a:rPr>
              <a:t>Promise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&lt;</a:t>
            </a:r>
            <a:r>
              <a:rPr lang="fr-FR" sz="1200" dirty="0" err="1">
                <a:solidFill>
                  <a:srgbClr val="4EC9B0"/>
                </a:solidFill>
                <a:latin typeface="+mj-lt"/>
              </a:rPr>
              <a:t>number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&gt;= () =&gt; {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 err="1">
                <a:solidFill>
                  <a:srgbClr val="569CD6"/>
                </a:solidFill>
                <a:latin typeface="+mj-lt"/>
              </a:rPr>
              <a:t>const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= 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parseInt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((</a:t>
            </a:r>
            <a:r>
              <a:rPr lang="fr-FR" sz="1200" dirty="0" err="1">
                <a:solidFill>
                  <a:srgbClr val="9CDCFE"/>
                </a:solidFill>
                <a:latin typeface="+mj-lt"/>
              </a:rPr>
              <a:t>Math</a:t>
            </a:r>
            <a:r>
              <a:rPr lang="fr-FR" sz="1200" dirty="0" err="1">
                <a:solidFill>
                  <a:srgbClr val="D4D4D4"/>
                </a:solidFill>
                <a:latin typeface="+mj-lt"/>
              </a:rPr>
              <a:t>.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random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() * 		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10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).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toFixed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));</a:t>
            </a:r>
          </a:p>
          <a:p>
            <a:pPr marL="172006" indent="0">
              <a:buNone/>
            </a:pPr>
            <a:br>
              <a:rPr lang="fr-FR" sz="1200" dirty="0">
                <a:solidFill>
                  <a:srgbClr val="D4D4D4"/>
                </a:solidFill>
                <a:latin typeface="+mj-lt"/>
              </a:rPr>
            </a:b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>
                <a:solidFill>
                  <a:srgbClr val="C586C0"/>
                </a:solidFill>
                <a:latin typeface="+mj-lt"/>
              </a:rPr>
              <a:t>if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(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=== 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 {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  </a:t>
            </a:r>
            <a:r>
              <a:rPr lang="fr-FR" sz="1200" dirty="0" err="1">
                <a:solidFill>
                  <a:srgbClr val="C586C0"/>
                </a:solidFill>
                <a:latin typeface="+mj-lt"/>
              </a:rPr>
              <a:t>throw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569CD6"/>
                </a:solidFill>
                <a:latin typeface="+mj-lt"/>
              </a:rPr>
              <a:t>new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rgbClr val="4EC9B0"/>
                </a:solidFill>
                <a:latin typeface="+mj-lt"/>
              </a:rPr>
              <a:t>Error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</a:t>
            </a:r>
            <a:r>
              <a:rPr lang="fr-FR" sz="1200" dirty="0">
                <a:solidFill>
                  <a:srgbClr val="CE9178"/>
                </a:solidFill>
                <a:latin typeface="+mj-lt"/>
              </a:rPr>
              <a:t>'Ne fonctionne pas pour 0.'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);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}</a:t>
            </a:r>
          </a:p>
          <a:p>
            <a:pPr marL="172006" indent="0">
              <a:buNone/>
            </a:pPr>
            <a:br>
              <a:rPr lang="fr-FR" sz="1200" dirty="0">
                <a:solidFill>
                  <a:srgbClr val="D4D4D4"/>
                </a:solidFill>
                <a:latin typeface="+mj-lt"/>
              </a:rPr>
            </a:b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>
                <a:solidFill>
                  <a:srgbClr val="C586C0"/>
                </a:solidFill>
                <a:latin typeface="+mj-lt"/>
              </a:rPr>
              <a:t>return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};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67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Pour utiliser le résultat dans son code, 2 solutions :</a:t>
            </a:r>
          </a:p>
          <a:p>
            <a:pPr marL="0" indent="0">
              <a:buNone/>
            </a:pPr>
            <a:r>
              <a:rPr lang="fr-FR" dirty="0"/>
              <a:t>On resynchronise le processus, l’exécutions s’arrête pendant que la valeur est récupérée, on obtient donc le type demandé plutôt qu’une Promise du type demandé.</a:t>
            </a:r>
          </a:p>
        </p:txBody>
      </p:sp>
    </p:spTree>
    <p:extLst>
      <p:ext uri="{BB962C8B-B14F-4D97-AF65-F5344CB8AC3E}">
        <p14:creationId xmlns:p14="http://schemas.microsoft.com/office/powerpoint/2010/main" val="289309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Une Promise est typée. On connait à l’avance le type de retour et on pourra l’utiliser plus tard.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Lorsque l’on demande la valeur, on passe immédiatement à l’exécution du reste des instructions sans attendre le résultat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34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ne peut utiliser </a:t>
            </a:r>
            <a:r>
              <a:rPr lang="fr-FR" dirty="0" err="1"/>
              <a:t>await</a:t>
            </a:r>
            <a:r>
              <a:rPr lang="fr-FR" dirty="0"/>
              <a:t> qu’à l’intérieur d’une fonction </a:t>
            </a:r>
            <a:r>
              <a:rPr lang="fr-FR" dirty="0" err="1"/>
              <a:t>async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Si cette fonction doit renvoyer un résultat, il devra lui-même être </a:t>
            </a:r>
            <a:r>
              <a:rPr lang="fr-FR" dirty="0" err="1"/>
              <a:t>await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fonction </a:t>
            </a:r>
            <a:r>
              <a:rPr lang="fr-FR" dirty="0" err="1"/>
              <a:t>async</a:t>
            </a:r>
            <a:r>
              <a:rPr lang="fr-FR" dirty="0"/>
              <a:t> renvoie forcément une Promise (même si rien n’est précisé).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peut chaîner les .</a:t>
            </a:r>
            <a:r>
              <a:rPr lang="fr-FR" dirty="0" err="1"/>
              <a:t>then</a:t>
            </a:r>
            <a:r>
              <a:rPr lang="fr-FR" dirty="0"/>
              <a:t>() pour appeler plusieurs fois la fonction.</a:t>
            </a:r>
          </a:p>
        </p:txBody>
      </p:sp>
    </p:spTree>
    <p:extLst>
      <p:ext uri="{BB962C8B-B14F-4D97-AF65-F5344CB8AC3E}">
        <p14:creationId xmlns:p14="http://schemas.microsoft.com/office/powerpoint/2010/main" val="418754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Quand on utilise </a:t>
            </a:r>
            <a:r>
              <a:rPr lang="fr-FR" dirty="0" err="1"/>
              <a:t>subscribe</a:t>
            </a:r>
            <a:r>
              <a:rPr lang="fr-FR" dirty="0"/>
              <a:t>, on attend une valeur qui peut changer suite à des évènements.</a:t>
            </a:r>
          </a:p>
          <a:p>
            <a:pPr marL="0" indent="0">
              <a:buNone/>
            </a:pPr>
            <a:r>
              <a:rPr lang="fr-FR" dirty="0"/>
              <a:t>On s’abonne à un évènement, et on réagira avec le callback fourni chaque fois que l’évènement sera levé.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on </a:t>
            </a:r>
            <a:r>
              <a:rPr lang="fr-FR" dirty="0" err="1"/>
              <a:t>subscribe</a:t>
            </a:r>
            <a:r>
              <a:rPr lang="fr-FR" dirty="0"/>
              <a:t> plusieurs fois au même évènement, le callback sera appelé plusieurs fois.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Utile pour se brancher par exemple à des évènements levés par des composants enfants.</a:t>
            </a:r>
          </a:p>
        </p:txBody>
      </p:sp>
    </p:spTree>
    <p:extLst>
      <p:ext uri="{BB962C8B-B14F-4D97-AF65-F5344CB8AC3E}">
        <p14:creationId xmlns:p14="http://schemas.microsoft.com/office/powerpoint/2010/main" val="163643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</a:t>
            </a:r>
            <a:r>
              <a:rPr lang="fr-FR" dirty="0"/>
              <a:t>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05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1_Title and three columns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198003" y="762690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9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4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03999" y="-459133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dk1"/>
                </a:solidFill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30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98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8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61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57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6" cy="3549464"/>
            <a:chOff x="7253877" y="1275092"/>
            <a:chExt cx="3651826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00" name="Google Shape;300;p14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033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latin typeface="MADE Tommy Soft" panose="02000503000000020004" pitchFamily="5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23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20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C3D742-FF56-52F9-16DB-AFF16A2840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582" y="4786009"/>
            <a:ext cx="936059" cy="26619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B004AFC-6C0A-F8E4-ACBA-9E6C0EDCF56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1582" y="4786009"/>
            <a:ext cx="936059" cy="2661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0581AE-56EE-B100-0344-B5EB942E6D8A}"/>
              </a:ext>
            </a:extLst>
          </p:cNvPr>
          <p:cNvSpPr txBox="1"/>
          <p:nvPr userDrawn="1"/>
        </p:nvSpPr>
        <p:spPr>
          <a:xfrm>
            <a:off x="8717280" y="4914077"/>
            <a:ext cx="48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CA894EE-2A6D-4ACF-A6A1-34E63C902EBE}" type="slidenum">
              <a:rPr lang="fr-FR" sz="900" smtClean="0">
                <a:solidFill>
                  <a:schemeClr val="bg1"/>
                </a:solidFill>
                <a:latin typeface="+mn-lt"/>
              </a:rPr>
              <a:t>‹N°›</a:t>
            </a:fld>
            <a:endParaRPr lang="fr-FR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7173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40" r:id="rId4"/>
    <p:sldLayoutId id="2147483741" r:id="rId5"/>
    <p:sldLayoutId id="2147483744" r:id="rId6"/>
    <p:sldLayoutId id="2147483745" r:id="rId7"/>
    <p:sldLayoutId id="2147483751" r:id="rId8"/>
    <p:sldLayoutId id="2147483753" r:id="rId9"/>
    <p:sldLayoutId id="2147483756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DatePip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ngular.io/api/common/CurrencyPipe" TargetMode="External"/><Relationship Id="rId5" Type="http://schemas.openxmlformats.org/officeDocument/2006/relationships/hyperlink" Target="https://angular.io/api/common/LowerCasePipe" TargetMode="External"/><Relationship Id="rId4" Type="http://schemas.openxmlformats.org/officeDocument/2006/relationships/hyperlink" Target="https://angular.io/api/common/UpperCasePip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slide" Target="slide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0.png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TYpeScript :</a:t>
            </a:r>
            <a:br>
              <a:rPr lang="en" dirty="0"/>
            </a:br>
            <a:r>
              <a:rPr lang="en" dirty="0"/>
              <a:t>ASYNCHRONE</a:t>
            </a:r>
            <a:endParaRPr dirty="0"/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Subscribe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790275" y="1109550"/>
            <a:ext cx="4041058" cy="349709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ngOnDestroy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emitter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462340" cy="349709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OnDestroy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OnDestroy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82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2436925" y="722503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 : Intermédiaire 1</a:t>
            </a:r>
            <a:endParaRPr dirty="0"/>
          </a:p>
        </p:txBody>
      </p:sp>
      <p:sp>
        <p:nvSpPr>
          <p:cNvPr id="838" name="Google Shape;838;p4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2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544B7D4-F689-27A8-C022-CE735E3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Pipes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2588768-74E4-1718-1E27-C806CDDBAEAA}"/>
              </a:ext>
            </a:extLst>
          </p:cNvPr>
          <p:cNvGrpSpPr/>
          <p:nvPr/>
        </p:nvGrpSpPr>
        <p:grpSpPr>
          <a:xfrm>
            <a:off x="622850" y="1369843"/>
            <a:ext cx="7898299" cy="2607354"/>
            <a:chOff x="646601" y="1423109"/>
            <a:chExt cx="2851201" cy="855512"/>
          </a:xfrm>
        </p:grpSpPr>
        <p:grpSp>
          <p:nvGrpSpPr>
            <p:cNvPr id="7" name="Google Shape;11002;p75">
              <a:extLst>
                <a:ext uri="{FF2B5EF4-FFF2-40B4-BE49-F238E27FC236}">
                  <a16:creationId xmlns:a16="http://schemas.microsoft.com/office/drawing/2014/main" id="{68D9427E-1061-E71A-C556-25CBB231F670}"/>
                </a:ext>
              </a:extLst>
            </p:cNvPr>
            <p:cNvGrpSpPr/>
            <p:nvPr/>
          </p:nvGrpSpPr>
          <p:grpSpPr>
            <a:xfrm>
              <a:off x="2795980" y="1559153"/>
              <a:ext cx="358199" cy="272648"/>
              <a:chOff x="-47527350" y="2747625"/>
              <a:chExt cx="300100" cy="228425"/>
            </a:xfrm>
            <a:solidFill>
              <a:schemeClr val="accent2"/>
            </a:solidFill>
          </p:grpSpPr>
          <p:sp>
            <p:nvSpPr>
              <p:cNvPr id="8" name="Google Shape;11003;p75">
                <a:extLst>
                  <a:ext uri="{FF2B5EF4-FFF2-40B4-BE49-F238E27FC236}">
                    <a16:creationId xmlns:a16="http://schemas.microsoft.com/office/drawing/2014/main" id="{99835AAB-BE49-C324-F50F-B7F6D0BF7333}"/>
                  </a:ext>
                </a:extLst>
              </p:cNvPr>
              <p:cNvSpPr/>
              <p:nvPr/>
            </p:nvSpPr>
            <p:spPr>
              <a:xfrm>
                <a:off x="-47475350" y="2782275"/>
                <a:ext cx="1244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4979" extrusionOk="0">
                    <a:moveTo>
                      <a:pt x="2804" y="2080"/>
                    </a:moveTo>
                    <a:cubicBezTo>
                      <a:pt x="2678" y="2395"/>
                      <a:pt x="2457" y="2647"/>
                      <a:pt x="2174" y="2710"/>
                    </a:cubicBezTo>
                    <a:lnTo>
                      <a:pt x="2174" y="2080"/>
                    </a:lnTo>
                    <a:close/>
                    <a:moveTo>
                      <a:pt x="1827" y="725"/>
                    </a:moveTo>
                    <a:cubicBezTo>
                      <a:pt x="2300" y="725"/>
                      <a:pt x="2678" y="977"/>
                      <a:pt x="2804" y="1418"/>
                    </a:cubicBezTo>
                    <a:lnTo>
                      <a:pt x="1827" y="1418"/>
                    </a:lnTo>
                    <a:cubicBezTo>
                      <a:pt x="1607" y="1418"/>
                      <a:pt x="1481" y="1576"/>
                      <a:pt x="1481" y="1765"/>
                    </a:cubicBezTo>
                    <a:lnTo>
                      <a:pt x="1481" y="2773"/>
                    </a:lnTo>
                    <a:cubicBezTo>
                      <a:pt x="1071" y="2615"/>
                      <a:pt x="756" y="2206"/>
                      <a:pt x="756" y="1765"/>
                    </a:cubicBezTo>
                    <a:cubicBezTo>
                      <a:pt x="756" y="1197"/>
                      <a:pt x="1229" y="725"/>
                      <a:pt x="1827" y="725"/>
                    </a:cubicBezTo>
                    <a:close/>
                    <a:moveTo>
                      <a:pt x="4253" y="2080"/>
                    </a:moveTo>
                    <a:lnTo>
                      <a:pt x="4253" y="4222"/>
                    </a:lnTo>
                    <a:lnTo>
                      <a:pt x="2142" y="4222"/>
                    </a:lnTo>
                    <a:lnTo>
                      <a:pt x="2142" y="3466"/>
                    </a:lnTo>
                    <a:cubicBezTo>
                      <a:pt x="2804" y="3308"/>
                      <a:pt x="3371" y="2804"/>
                      <a:pt x="3529" y="2080"/>
                    </a:cubicBezTo>
                    <a:close/>
                    <a:moveTo>
                      <a:pt x="1764" y="0"/>
                    </a:moveTo>
                    <a:cubicBezTo>
                      <a:pt x="788" y="0"/>
                      <a:pt x="0" y="788"/>
                      <a:pt x="0" y="1765"/>
                    </a:cubicBezTo>
                    <a:cubicBezTo>
                      <a:pt x="0" y="2647"/>
                      <a:pt x="599" y="3340"/>
                      <a:pt x="1418" y="3497"/>
                    </a:cubicBezTo>
                    <a:lnTo>
                      <a:pt x="1418" y="4600"/>
                    </a:lnTo>
                    <a:cubicBezTo>
                      <a:pt x="1418" y="4821"/>
                      <a:pt x="1575" y="4978"/>
                      <a:pt x="1764" y="4978"/>
                    </a:cubicBezTo>
                    <a:lnTo>
                      <a:pt x="4568" y="4978"/>
                    </a:lnTo>
                    <a:cubicBezTo>
                      <a:pt x="4757" y="4978"/>
                      <a:pt x="4915" y="4821"/>
                      <a:pt x="4915" y="4600"/>
                    </a:cubicBezTo>
                    <a:lnTo>
                      <a:pt x="4915" y="1828"/>
                    </a:lnTo>
                    <a:cubicBezTo>
                      <a:pt x="4978" y="1576"/>
                      <a:pt x="4820" y="1418"/>
                      <a:pt x="4600" y="1418"/>
                    </a:cubicBezTo>
                    <a:lnTo>
                      <a:pt x="3497" y="1418"/>
                    </a:lnTo>
                    <a:cubicBezTo>
                      <a:pt x="3340" y="630"/>
                      <a:pt x="2646" y="0"/>
                      <a:pt x="1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004;p75">
                <a:extLst>
                  <a:ext uri="{FF2B5EF4-FFF2-40B4-BE49-F238E27FC236}">
                    <a16:creationId xmlns:a16="http://schemas.microsoft.com/office/drawing/2014/main" id="{17A7C0E2-291D-1A73-2F60-299137C6D368}"/>
                  </a:ext>
                </a:extLst>
              </p:cNvPr>
              <p:cNvSpPr/>
              <p:nvPr/>
            </p:nvSpPr>
            <p:spPr>
              <a:xfrm>
                <a:off x="-47333600" y="2782275"/>
                <a:ext cx="536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7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005;p75">
                <a:extLst>
                  <a:ext uri="{FF2B5EF4-FFF2-40B4-BE49-F238E27FC236}">
                    <a16:creationId xmlns:a16="http://schemas.microsoft.com/office/drawing/2014/main" id="{A690D886-8F3D-6F4A-C0E1-C39722744CBC}"/>
                  </a:ext>
                </a:extLst>
              </p:cNvPr>
              <p:cNvSpPr/>
              <p:nvPr/>
            </p:nvSpPr>
            <p:spPr>
              <a:xfrm>
                <a:off x="-47333600" y="2817725"/>
                <a:ext cx="536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7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006;p75">
                <a:extLst>
                  <a:ext uri="{FF2B5EF4-FFF2-40B4-BE49-F238E27FC236}">
                    <a16:creationId xmlns:a16="http://schemas.microsoft.com/office/drawing/2014/main" id="{F16CABD3-1E53-3BE0-2DD2-27ADE58A2AFB}"/>
                  </a:ext>
                </a:extLst>
              </p:cNvPr>
              <p:cNvSpPr/>
              <p:nvPr/>
            </p:nvSpPr>
            <p:spPr>
              <a:xfrm>
                <a:off x="-47333600" y="2852375"/>
                <a:ext cx="5360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lnTo>
                      <a:pt x="1797" y="693"/>
                    </a:lnTo>
                    <a:cubicBezTo>
                      <a:pt x="1986" y="693"/>
                      <a:pt x="2143" y="536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007;p75">
                <a:extLst>
                  <a:ext uri="{FF2B5EF4-FFF2-40B4-BE49-F238E27FC236}">
                    <a16:creationId xmlns:a16="http://schemas.microsoft.com/office/drawing/2014/main" id="{57154545-2C99-3CDC-0A60-EFD5EDB7CB8B}"/>
                  </a:ext>
                </a:extLst>
              </p:cNvPr>
              <p:cNvSpPr/>
              <p:nvPr/>
            </p:nvSpPr>
            <p:spPr>
              <a:xfrm>
                <a:off x="-47333600" y="2887800"/>
                <a:ext cx="536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695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1797" y="694"/>
                    </a:lnTo>
                    <a:cubicBezTo>
                      <a:pt x="1986" y="694"/>
                      <a:pt x="2143" y="537"/>
                      <a:pt x="2143" y="347"/>
                    </a:cubicBezTo>
                    <a:cubicBezTo>
                      <a:pt x="2143" y="158"/>
                      <a:pt x="1986" y="1"/>
                      <a:pt x="17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008;p75">
                <a:extLst>
                  <a:ext uri="{FF2B5EF4-FFF2-40B4-BE49-F238E27FC236}">
                    <a16:creationId xmlns:a16="http://schemas.microsoft.com/office/drawing/2014/main" id="{6A7BB2DD-8E47-F719-0D62-183464E2AF87}"/>
                  </a:ext>
                </a:extLst>
              </p:cNvPr>
              <p:cNvSpPr/>
              <p:nvPr/>
            </p:nvSpPr>
            <p:spPr>
              <a:xfrm>
                <a:off x="-47527350" y="2747625"/>
                <a:ext cx="3001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9137" extrusionOk="0">
                    <a:moveTo>
                      <a:pt x="10586" y="693"/>
                    </a:moveTo>
                    <a:lnTo>
                      <a:pt x="10586" y="7026"/>
                    </a:lnTo>
                    <a:lnTo>
                      <a:pt x="1418" y="7026"/>
                    </a:lnTo>
                    <a:lnTo>
                      <a:pt x="1418" y="693"/>
                    </a:lnTo>
                    <a:close/>
                    <a:moveTo>
                      <a:pt x="11311" y="7687"/>
                    </a:moveTo>
                    <a:lnTo>
                      <a:pt x="11311" y="8412"/>
                    </a:lnTo>
                    <a:lnTo>
                      <a:pt x="725" y="8412"/>
                    </a:lnTo>
                    <a:lnTo>
                      <a:pt x="725" y="7687"/>
                    </a:lnTo>
                    <a:close/>
                    <a:moveTo>
                      <a:pt x="1072" y="0"/>
                    </a:moveTo>
                    <a:cubicBezTo>
                      <a:pt x="883" y="0"/>
                      <a:pt x="725" y="158"/>
                      <a:pt x="725" y="378"/>
                    </a:cubicBezTo>
                    <a:lnTo>
                      <a:pt x="725" y="7026"/>
                    </a:lnTo>
                    <a:lnTo>
                      <a:pt x="347" y="7026"/>
                    </a:lnTo>
                    <a:cubicBezTo>
                      <a:pt x="158" y="7026"/>
                      <a:pt x="1" y="7183"/>
                      <a:pt x="1" y="7372"/>
                    </a:cubicBezTo>
                    <a:lnTo>
                      <a:pt x="1" y="8790"/>
                    </a:lnTo>
                    <a:cubicBezTo>
                      <a:pt x="1" y="8979"/>
                      <a:pt x="158" y="9136"/>
                      <a:pt x="347" y="9136"/>
                    </a:cubicBezTo>
                    <a:lnTo>
                      <a:pt x="11658" y="9136"/>
                    </a:lnTo>
                    <a:cubicBezTo>
                      <a:pt x="11847" y="9136"/>
                      <a:pt x="12004" y="8979"/>
                      <a:pt x="12004" y="8790"/>
                    </a:cubicBezTo>
                    <a:lnTo>
                      <a:pt x="12004" y="7372"/>
                    </a:lnTo>
                    <a:cubicBezTo>
                      <a:pt x="12004" y="7183"/>
                      <a:pt x="11847" y="7026"/>
                      <a:pt x="11658" y="7026"/>
                    </a:cubicBezTo>
                    <a:lnTo>
                      <a:pt x="11311" y="7026"/>
                    </a:lnTo>
                    <a:lnTo>
                      <a:pt x="11311" y="378"/>
                    </a:lnTo>
                    <a:cubicBezTo>
                      <a:pt x="11311" y="158"/>
                      <a:pt x="11153" y="0"/>
                      <a:pt x="1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1010;p75">
              <a:extLst>
                <a:ext uri="{FF2B5EF4-FFF2-40B4-BE49-F238E27FC236}">
                  <a16:creationId xmlns:a16="http://schemas.microsoft.com/office/drawing/2014/main" id="{34944C20-7458-C195-9FDE-4293C24A9596}"/>
                </a:ext>
              </a:extLst>
            </p:cNvPr>
            <p:cNvGrpSpPr/>
            <p:nvPr/>
          </p:nvGrpSpPr>
          <p:grpSpPr>
            <a:xfrm>
              <a:off x="919859" y="1517316"/>
              <a:ext cx="358229" cy="314961"/>
              <a:chOff x="-45664625" y="2352225"/>
              <a:chExt cx="300125" cy="263875"/>
            </a:xfrm>
            <a:solidFill>
              <a:schemeClr val="accent2"/>
            </a:solidFill>
          </p:grpSpPr>
          <p:sp>
            <p:nvSpPr>
              <p:cNvPr id="15" name="Google Shape;11011;p75">
                <a:extLst>
                  <a:ext uri="{FF2B5EF4-FFF2-40B4-BE49-F238E27FC236}">
                    <a16:creationId xmlns:a16="http://schemas.microsoft.com/office/drawing/2014/main" id="{EFB971D3-979C-9AF5-F0AA-051AD3F821A0}"/>
                  </a:ext>
                </a:extLst>
              </p:cNvPr>
              <p:cNvSpPr/>
              <p:nvPr/>
            </p:nvSpPr>
            <p:spPr>
              <a:xfrm>
                <a:off x="-45664625" y="2352225"/>
                <a:ext cx="300125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0555" extrusionOk="0">
                    <a:moveTo>
                      <a:pt x="10965" y="694"/>
                    </a:moveTo>
                    <a:cubicBezTo>
                      <a:pt x="11154" y="694"/>
                      <a:pt x="11311" y="851"/>
                      <a:pt x="11311" y="1072"/>
                    </a:cubicBezTo>
                    <a:lnTo>
                      <a:pt x="11311" y="2836"/>
                    </a:lnTo>
                    <a:lnTo>
                      <a:pt x="726" y="2836"/>
                    </a:lnTo>
                    <a:lnTo>
                      <a:pt x="726" y="1072"/>
                    </a:lnTo>
                    <a:cubicBezTo>
                      <a:pt x="694" y="851"/>
                      <a:pt x="852" y="694"/>
                      <a:pt x="1072" y="694"/>
                    </a:cubicBezTo>
                    <a:close/>
                    <a:moveTo>
                      <a:pt x="11311" y="3498"/>
                    </a:moveTo>
                    <a:lnTo>
                      <a:pt x="11311" y="9484"/>
                    </a:lnTo>
                    <a:cubicBezTo>
                      <a:pt x="11311" y="9673"/>
                      <a:pt x="11154" y="9830"/>
                      <a:pt x="10933" y="9830"/>
                    </a:cubicBezTo>
                    <a:lnTo>
                      <a:pt x="1072" y="9830"/>
                    </a:lnTo>
                    <a:cubicBezTo>
                      <a:pt x="852" y="9830"/>
                      <a:pt x="694" y="9673"/>
                      <a:pt x="694" y="9484"/>
                    </a:cubicBezTo>
                    <a:lnTo>
                      <a:pt x="694" y="3498"/>
                    </a:lnTo>
                    <a:close/>
                    <a:moveTo>
                      <a:pt x="1072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lnTo>
                      <a:pt x="10933" y="10555"/>
                    </a:lnTo>
                    <a:cubicBezTo>
                      <a:pt x="11532" y="10555"/>
                      <a:pt x="12004" y="10082"/>
                      <a:pt x="12004" y="9484"/>
                    </a:cubicBezTo>
                    <a:lnTo>
                      <a:pt x="12004" y="1040"/>
                    </a:lnTo>
                    <a:cubicBezTo>
                      <a:pt x="11973" y="473"/>
                      <a:pt x="11500" y="1"/>
                      <a:pt x="109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012;p75">
                <a:extLst>
                  <a:ext uri="{FF2B5EF4-FFF2-40B4-BE49-F238E27FC236}">
                    <a16:creationId xmlns:a16="http://schemas.microsoft.com/office/drawing/2014/main" id="{232E2551-4E23-C3E9-5991-7479850FCC63}"/>
                  </a:ext>
                </a:extLst>
              </p:cNvPr>
              <p:cNvSpPr/>
              <p:nvPr/>
            </p:nvSpPr>
            <p:spPr>
              <a:xfrm>
                <a:off x="-45612625" y="2475100"/>
                <a:ext cx="551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3529" extrusionOk="0">
                    <a:moveTo>
                      <a:pt x="1808" y="0"/>
                    </a:moveTo>
                    <a:cubicBezTo>
                      <a:pt x="1717" y="0"/>
                      <a:pt x="1623" y="32"/>
                      <a:pt x="1544" y="95"/>
                    </a:cubicBezTo>
                    <a:lnTo>
                      <a:pt x="126" y="1513"/>
                    </a:lnTo>
                    <a:cubicBezTo>
                      <a:pt x="0" y="1607"/>
                      <a:pt x="0" y="1859"/>
                      <a:pt x="126" y="2017"/>
                    </a:cubicBezTo>
                    <a:lnTo>
                      <a:pt x="1544" y="3434"/>
                    </a:lnTo>
                    <a:cubicBezTo>
                      <a:pt x="1607" y="3497"/>
                      <a:pt x="1694" y="3529"/>
                      <a:pt x="1784" y="3529"/>
                    </a:cubicBezTo>
                    <a:cubicBezTo>
                      <a:pt x="1875" y="3529"/>
                      <a:pt x="1969" y="3497"/>
                      <a:pt x="2048" y="3434"/>
                    </a:cubicBezTo>
                    <a:cubicBezTo>
                      <a:pt x="2174" y="3308"/>
                      <a:pt x="2174" y="3088"/>
                      <a:pt x="2048" y="2930"/>
                    </a:cubicBezTo>
                    <a:lnTo>
                      <a:pt x="914" y="1765"/>
                    </a:lnTo>
                    <a:lnTo>
                      <a:pt x="2048" y="631"/>
                    </a:lnTo>
                    <a:cubicBezTo>
                      <a:pt x="2206" y="473"/>
                      <a:pt x="2206" y="252"/>
                      <a:pt x="2048" y="95"/>
                    </a:cubicBezTo>
                    <a:cubicBezTo>
                      <a:pt x="1985" y="32"/>
                      <a:pt x="1898" y="0"/>
                      <a:pt x="1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013;p75">
                <a:extLst>
                  <a:ext uri="{FF2B5EF4-FFF2-40B4-BE49-F238E27FC236}">
                    <a16:creationId xmlns:a16="http://schemas.microsoft.com/office/drawing/2014/main" id="{6F539D5E-012E-FBDE-7DC4-C76C49E364BB}"/>
                  </a:ext>
                </a:extLst>
              </p:cNvPr>
              <p:cNvSpPr/>
              <p:nvPr/>
            </p:nvSpPr>
            <p:spPr>
              <a:xfrm>
                <a:off x="-45471650" y="2475100"/>
                <a:ext cx="543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474" extrusionOk="0">
                    <a:moveTo>
                      <a:pt x="391" y="0"/>
                    </a:moveTo>
                    <a:cubicBezTo>
                      <a:pt x="300" y="0"/>
                      <a:pt x="205" y="32"/>
                      <a:pt x="127" y="95"/>
                    </a:cubicBezTo>
                    <a:cubicBezTo>
                      <a:pt x="1" y="189"/>
                      <a:pt x="1" y="441"/>
                      <a:pt x="127" y="599"/>
                    </a:cubicBezTo>
                    <a:lnTo>
                      <a:pt x="1261" y="1733"/>
                    </a:lnTo>
                    <a:lnTo>
                      <a:pt x="127" y="2867"/>
                    </a:lnTo>
                    <a:cubicBezTo>
                      <a:pt x="1" y="2993"/>
                      <a:pt x="1" y="3245"/>
                      <a:pt x="127" y="3403"/>
                    </a:cubicBezTo>
                    <a:cubicBezTo>
                      <a:pt x="174" y="3450"/>
                      <a:pt x="261" y="3474"/>
                      <a:pt x="355" y="3474"/>
                    </a:cubicBezTo>
                    <a:cubicBezTo>
                      <a:pt x="450" y="3474"/>
                      <a:pt x="552" y="3450"/>
                      <a:pt x="631" y="3403"/>
                    </a:cubicBezTo>
                    <a:lnTo>
                      <a:pt x="2048" y="1985"/>
                    </a:lnTo>
                    <a:cubicBezTo>
                      <a:pt x="2174" y="1859"/>
                      <a:pt x="2174" y="1607"/>
                      <a:pt x="2048" y="1450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014;p75">
                <a:extLst>
                  <a:ext uri="{FF2B5EF4-FFF2-40B4-BE49-F238E27FC236}">
                    <a16:creationId xmlns:a16="http://schemas.microsoft.com/office/drawing/2014/main" id="{FC102BE1-F115-3DD5-69AA-5F7314E29930}"/>
                  </a:ext>
                </a:extLst>
              </p:cNvPr>
              <p:cNvSpPr/>
              <p:nvPr/>
            </p:nvSpPr>
            <p:spPr>
              <a:xfrm>
                <a:off x="-45542525" y="2456975"/>
                <a:ext cx="55150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932" extrusionOk="0">
                    <a:moveTo>
                      <a:pt x="1791" y="0"/>
                    </a:moveTo>
                    <a:cubicBezTo>
                      <a:pt x="1651" y="0"/>
                      <a:pt x="1529" y="108"/>
                      <a:pt x="1481" y="253"/>
                    </a:cubicBezTo>
                    <a:lnTo>
                      <a:pt x="63" y="4474"/>
                    </a:lnTo>
                    <a:cubicBezTo>
                      <a:pt x="0" y="4664"/>
                      <a:pt x="126" y="4853"/>
                      <a:pt x="315" y="4916"/>
                    </a:cubicBezTo>
                    <a:cubicBezTo>
                      <a:pt x="349" y="4927"/>
                      <a:pt x="382" y="4932"/>
                      <a:pt x="415" y="4932"/>
                    </a:cubicBezTo>
                    <a:cubicBezTo>
                      <a:pt x="567" y="4932"/>
                      <a:pt x="704" y="4819"/>
                      <a:pt x="756" y="4664"/>
                    </a:cubicBezTo>
                    <a:lnTo>
                      <a:pt x="2174" y="442"/>
                    </a:lnTo>
                    <a:cubicBezTo>
                      <a:pt x="2206" y="284"/>
                      <a:pt x="2111" y="95"/>
                      <a:pt x="1922" y="32"/>
                    </a:cubicBezTo>
                    <a:cubicBezTo>
                      <a:pt x="1878" y="10"/>
                      <a:pt x="1834" y="0"/>
                      <a:pt x="17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015;p75">
                <a:extLst>
                  <a:ext uri="{FF2B5EF4-FFF2-40B4-BE49-F238E27FC236}">
                    <a16:creationId xmlns:a16="http://schemas.microsoft.com/office/drawing/2014/main" id="{CE61265B-FA59-E153-1D16-A67CC88EED94}"/>
                  </a:ext>
                </a:extLst>
              </p:cNvPr>
              <p:cNvSpPr/>
              <p:nvPr/>
            </p:nvSpPr>
            <p:spPr>
              <a:xfrm>
                <a:off x="-45541750" y="2386100"/>
                <a:ext cx="3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32" y="567"/>
                      <a:pt x="221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89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016;p75">
                <a:extLst>
                  <a:ext uri="{FF2B5EF4-FFF2-40B4-BE49-F238E27FC236}">
                    <a16:creationId xmlns:a16="http://schemas.microsoft.com/office/drawing/2014/main" id="{6E4D3873-87FE-A47D-36AC-DAE25E27D65F}"/>
                  </a:ext>
                </a:extLst>
              </p:cNvPr>
              <p:cNvSpPr/>
              <p:nvPr/>
            </p:nvSpPr>
            <p:spPr>
              <a:xfrm>
                <a:off x="-45488175" y="2386100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89"/>
                      <a:pt x="1260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017;p75">
                <a:extLst>
                  <a:ext uri="{FF2B5EF4-FFF2-40B4-BE49-F238E27FC236}">
                    <a16:creationId xmlns:a16="http://schemas.microsoft.com/office/drawing/2014/main" id="{D05A33EA-276B-CA73-CB35-8D6E97315A6F}"/>
                  </a:ext>
                </a:extLst>
              </p:cNvPr>
              <p:cNvSpPr/>
              <p:nvPr/>
            </p:nvSpPr>
            <p:spPr>
              <a:xfrm>
                <a:off x="-45436200" y="2386100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32" y="567"/>
                      <a:pt x="189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89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8808;p69">
              <a:extLst>
                <a:ext uri="{FF2B5EF4-FFF2-40B4-BE49-F238E27FC236}">
                  <a16:creationId xmlns:a16="http://schemas.microsoft.com/office/drawing/2014/main" id="{805B05CE-8B48-2FF8-73D9-490ABC046978}"/>
                </a:ext>
              </a:extLst>
            </p:cNvPr>
            <p:cNvGrpSpPr/>
            <p:nvPr/>
          </p:nvGrpSpPr>
          <p:grpSpPr>
            <a:xfrm>
              <a:off x="646601" y="1423109"/>
              <a:ext cx="2851201" cy="855512"/>
              <a:chOff x="238125" y="1335475"/>
              <a:chExt cx="5418735" cy="3034175"/>
            </a:xfrm>
          </p:grpSpPr>
          <p:sp>
            <p:nvSpPr>
              <p:cNvPr id="23" name="Google Shape;8809;p69">
                <a:extLst>
                  <a:ext uri="{FF2B5EF4-FFF2-40B4-BE49-F238E27FC236}">
                    <a16:creationId xmlns:a16="http://schemas.microsoft.com/office/drawing/2014/main" id="{B4800632-9665-5A56-55E6-F3938EB4BEE1}"/>
                  </a:ext>
                </a:extLst>
              </p:cNvPr>
              <p:cNvSpPr/>
              <p:nvPr/>
            </p:nvSpPr>
            <p:spPr>
              <a:xfrm>
                <a:off x="3669985" y="1335475"/>
                <a:ext cx="1986875" cy="3034175"/>
              </a:xfrm>
              <a:custGeom>
                <a:avLst/>
                <a:gdLst>
                  <a:gd name="connsiteX0" fmla="*/ 25 w 1986875"/>
                  <a:gd name="connsiteY0" fmla="*/ 0 h 3034175"/>
                  <a:gd name="connsiteX1" fmla="*/ 25 w 1986875"/>
                  <a:gd name="connsiteY1" fmla="*/ 458215 h 3034175"/>
                  <a:gd name="connsiteX2" fmla="*/ 25 w 1986875"/>
                  <a:gd name="connsiteY2" fmla="*/ 974925 h 3034175"/>
                  <a:gd name="connsiteX3" fmla="*/ 134000 w 1986875"/>
                  <a:gd name="connsiteY3" fmla="*/ 1322950 h 3034175"/>
                  <a:gd name="connsiteX4" fmla="*/ 233225 w 1986875"/>
                  <a:gd name="connsiteY4" fmla="*/ 1461725 h 3034175"/>
                  <a:gd name="connsiteX5" fmla="*/ 233225 w 1986875"/>
                  <a:gd name="connsiteY5" fmla="*/ 1572425 h 3034175"/>
                  <a:gd name="connsiteX6" fmla="*/ 134000 w 1986875"/>
                  <a:gd name="connsiteY6" fmla="*/ 1711200 h 3034175"/>
                  <a:gd name="connsiteX7" fmla="*/ 25 w 1986875"/>
                  <a:gd name="connsiteY7" fmla="*/ 2059250 h 3034175"/>
                  <a:gd name="connsiteX8" fmla="*/ 25 w 1986875"/>
                  <a:gd name="connsiteY8" fmla="*/ 2546700 h 3034175"/>
                  <a:gd name="connsiteX9" fmla="*/ 25 w 1986875"/>
                  <a:gd name="connsiteY9" fmla="*/ 3034150 h 3034175"/>
                  <a:gd name="connsiteX10" fmla="*/ 590061 w 1986875"/>
                  <a:gd name="connsiteY10" fmla="*/ 3034150 h 3034175"/>
                  <a:gd name="connsiteX11" fmla="*/ 1145725 w 1986875"/>
                  <a:gd name="connsiteY11" fmla="*/ 3034150 h 3034175"/>
                  <a:gd name="connsiteX12" fmla="*/ 1718575 w 1986875"/>
                  <a:gd name="connsiteY12" fmla="*/ 3034150 h 3034175"/>
                  <a:gd name="connsiteX13" fmla="*/ 1718575 w 1986875"/>
                  <a:gd name="connsiteY13" fmla="*/ 2598650 h 3034175"/>
                  <a:gd name="connsiteX14" fmla="*/ 1718575 w 1986875"/>
                  <a:gd name="connsiteY14" fmla="*/ 2145375 h 3034175"/>
                  <a:gd name="connsiteX15" fmla="*/ 1857325 w 1986875"/>
                  <a:gd name="connsiteY15" fmla="*/ 1711200 h 3034175"/>
                  <a:gd name="connsiteX16" fmla="*/ 1956225 w 1986875"/>
                  <a:gd name="connsiteY16" fmla="*/ 1572425 h 3034175"/>
                  <a:gd name="connsiteX17" fmla="*/ 1956225 w 1986875"/>
                  <a:gd name="connsiteY17" fmla="*/ 1461725 h 3034175"/>
                  <a:gd name="connsiteX18" fmla="*/ 1857325 w 1986875"/>
                  <a:gd name="connsiteY18" fmla="*/ 1322950 h 3034175"/>
                  <a:gd name="connsiteX19" fmla="*/ 1718250 w 1986875"/>
                  <a:gd name="connsiteY19" fmla="*/ 888775 h 3034175"/>
                  <a:gd name="connsiteX20" fmla="*/ 1718250 w 1986875"/>
                  <a:gd name="connsiteY20" fmla="*/ 444388 h 3034175"/>
                  <a:gd name="connsiteX21" fmla="*/ 1718250 w 1986875"/>
                  <a:gd name="connsiteY21" fmla="*/ 0 h 3034175"/>
                  <a:gd name="connsiteX22" fmla="*/ 1111144 w 1986875"/>
                  <a:gd name="connsiteY22" fmla="*/ 0 h 3034175"/>
                  <a:gd name="connsiteX23" fmla="*/ 521220 w 1986875"/>
                  <a:gd name="connsiteY23" fmla="*/ 0 h 3034175"/>
                  <a:gd name="connsiteX24" fmla="*/ 25 w 1986875"/>
                  <a:gd name="connsiteY24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6875" h="3034175" extrusionOk="0">
                    <a:moveTo>
                      <a:pt x="25" y="0"/>
                    </a:moveTo>
                    <a:cubicBezTo>
                      <a:pt x="17150" y="196616"/>
                      <a:pt x="19380" y="283485"/>
                      <a:pt x="25" y="458215"/>
                    </a:cubicBezTo>
                    <a:cubicBezTo>
                      <a:pt x="-19330" y="632945"/>
                      <a:pt x="-6556" y="849044"/>
                      <a:pt x="25" y="974925"/>
                    </a:cubicBezTo>
                    <a:cubicBezTo>
                      <a:pt x="44165" y="1101843"/>
                      <a:pt x="35344" y="1208411"/>
                      <a:pt x="134000" y="1322950"/>
                    </a:cubicBezTo>
                    <a:cubicBezTo>
                      <a:pt x="170618" y="1383546"/>
                      <a:pt x="203706" y="1423907"/>
                      <a:pt x="233225" y="1461725"/>
                    </a:cubicBezTo>
                    <a:cubicBezTo>
                      <a:pt x="264502" y="1493792"/>
                      <a:pt x="254332" y="1547124"/>
                      <a:pt x="233225" y="1572425"/>
                    </a:cubicBezTo>
                    <a:cubicBezTo>
                      <a:pt x="185290" y="1631450"/>
                      <a:pt x="163537" y="1661367"/>
                      <a:pt x="134000" y="1711200"/>
                    </a:cubicBezTo>
                    <a:cubicBezTo>
                      <a:pt x="39351" y="1816527"/>
                      <a:pt x="-11071" y="1919089"/>
                      <a:pt x="25" y="2059250"/>
                    </a:cubicBezTo>
                    <a:cubicBezTo>
                      <a:pt x="-19587" y="2271562"/>
                      <a:pt x="9541" y="2339656"/>
                      <a:pt x="25" y="2546700"/>
                    </a:cubicBezTo>
                    <a:cubicBezTo>
                      <a:pt x="-9491" y="2753744"/>
                      <a:pt x="11353" y="2880896"/>
                      <a:pt x="25" y="3034150"/>
                    </a:cubicBezTo>
                    <a:cubicBezTo>
                      <a:pt x="281227" y="3036328"/>
                      <a:pt x="394158" y="3060878"/>
                      <a:pt x="590061" y="3034150"/>
                    </a:cubicBezTo>
                    <a:cubicBezTo>
                      <a:pt x="785964" y="3007422"/>
                      <a:pt x="873679" y="3008497"/>
                      <a:pt x="1145725" y="3034150"/>
                    </a:cubicBezTo>
                    <a:cubicBezTo>
                      <a:pt x="1417771" y="3059803"/>
                      <a:pt x="1446738" y="3012671"/>
                      <a:pt x="1718575" y="3034150"/>
                    </a:cubicBezTo>
                    <a:cubicBezTo>
                      <a:pt x="1723115" y="2938444"/>
                      <a:pt x="1731325" y="2813633"/>
                      <a:pt x="1718575" y="2598650"/>
                    </a:cubicBezTo>
                    <a:cubicBezTo>
                      <a:pt x="1705825" y="2383667"/>
                      <a:pt x="1704251" y="2331519"/>
                      <a:pt x="1718575" y="2145375"/>
                    </a:cubicBezTo>
                    <a:cubicBezTo>
                      <a:pt x="1749326" y="1979835"/>
                      <a:pt x="1776655" y="1843912"/>
                      <a:pt x="1857325" y="1711200"/>
                    </a:cubicBezTo>
                    <a:cubicBezTo>
                      <a:pt x="1881629" y="1670879"/>
                      <a:pt x="1929785" y="1605466"/>
                      <a:pt x="1956225" y="1572425"/>
                    </a:cubicBezTo>
                    <a:cubicBezTo>
                      <a:pt x="1983904" y="1541526"/>
                      <a:pt x="1986364" y="1500640"/>
                      <a:pt x="1956225" y="1461725"/>
                    </a:cubicBezTo>
                    <a:cubicBezTo>
                      <a:pt x="1923921" y="1402685"/>
                      <a:pt x="1893917" y="1378390"/>
                      <a:pt x="1857325" y="1322950"/>
                    </a:cubicBezTo>
                    <a:cubicBezTo>
                      <a:pt x="1757960" y="1197674"/>
                      <a:pt x="1724775" y="1055847"/>
                      <a:pt x="1718250" y="888775"/>
                    </a:cubicBezTo>
                    <a:cubicBezTo>
                      <a:pt x="1735647" y="747885"/>
                      <a:pt x="1723988" y="634099"/>
                      <a:pt x="1718250" y="444388"/>
                    </a:cubicBezTo>
                    <a:cubicBezTo>
                      <a:pt x="1712512" y="254677"/>
                      <a:pt x="1702988" y="127800"/>
                      <a:pt x="1718250" y="0"/>
                    </a:cubicBezTo>
                    <a:cubicBezTo>
                      <a:pt x="1536569" y="24445"/>
                      <a:pt x="1242629" y="5629"/>
                      <a:pt x="1111144" y="0"/>
                    </a:cubicBezTo>
                    <a:cubicBezTo>
                      <a:pt x="979659" y="-5629"/>
                      <a:pt x="775595" y="822"/>
                      <a:pt x="521220" y="0"/>
                    </a:cubicBezTo>
                    <a:cubicBezTo>
                      <a:pt x="266845" y="-822"/>
                      <a:pt x="133517" y="17903"/>
                      <a:pt x="2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663871621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475" h="121367" extrusionOk="0">
                            <a:moveTo>
                              <a:pt x="1" y="0"/>
                            </a:moveTo>
                            <a:lnTo>
                              <a:pt x="1" y="38997"/>
                            </a:lnTo>
                            <a:cubicBezTo>
                              <a:pt x="588" y="44011"/>
                              <a:pt x="2425" y="48797"/>
                              <a:pt x="5360" y="52918"/>
                            </a:cubicBezTo>
                            <a:lnTo>
                              <a:pt x="9329" y="58469"/>
                            </a:lnTo>
                            <a:cubicBezTo>
                              <a:pt x="10541" y="59694"/>
                              <a:pt x="10541" y="61672"/>
                              <a:pt x="9329" y="62897"/>
                            </a:cubicBezTo>
                            <a:lnTo>
                              <a:pt x="5360" y="68448"/>
                            </a:lnTo>
                            <a:cubicBezTo>
                              <a:pt x="2425" y="72557"/>
                              <a:pt x="588" y="77355"/>
                              <a:pt x="1" y="82370"/>
                            </a:cubicBezTo>
                            <a:lnTo>
                              <a:pt x="1" y="121366"/>
                            </a:lnTo>
                            <a:lnTo>
                              <a:pt x="68743" y="121366"/>
                            </a:lnTo>
                            <a:lnTo>
                              <a:pt x="68743" y="85815"/>
                            </a:lnTo>
                            <a:cubicBezTo>
                              <a:pt x="68743" y="79588"/>
                              <a:pt x="70682" y="73514"/>
                              <a:pt x="74293" y="68448"/>
                            </a:cubicBezTo>
                            <a:lnTo>
                              <a:pt x="78249" y="62897"/>
                            </a:lnTo>
                            <a:cubicBezTo>
                              <a:pt x="79474" y="61672"/>
                              <a:pt x="79474" y="59694"/>
                              <a:pt x="78249" y="58469"/>
                            </a:cubicBezTo>
                            <a:lnTo>
                              <a:pt x="74293" y="52918"/>
                            </a:lnTo>
                            <a:cubicBezTo>
                              <a:pt x="70669" y="47840"/>
                              <a:pt x="68730" y="41778"/>
                              <a:pt x="68730" y="35551"/>
                            </a:cubicBezTo>
                            <a:lnTo>
                              <a:pt x="68730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10;p69">
                <a:extLst>
                  <a:ext uri="{FF2B5EF4-FFF2-40B4-BE49-F238E27FC236}">
                    <a16:creationId xmlns:a16="http://schemas.microsoft.com/office/drawing/2014/main" id="{08B67BD2-74C3-8B24-AA63-32CA81DC503C}"/>
                  </a:ext>
                </a:extLst>
              </p:cNvPr>
              <p:cNvSpPr/>
              <p:nvPr/>
            </p:nvSpPr>
            <p:spPr>
              <a:xfrm>
                <a:off x="1956350" y="1335475"/>
                <a:ext cx="1984950" cy="3034175"/>
              </a:xfrm>
              <a:custGeom>
                <a:avLst/>
                <a:gdLst>
                  <a:gd name="connsiteX0" fmla="*/ 0 w 1984950"/>
                  <a:gd name="connsiteY0" fmla="*/ 0 h 3034175"/>
                  <a:gd name="connsiteX1" fmla="*/ 0 w 1984950"/>
                  <a:gd name="connsiteY1" fmla="*/ 462163 h 3034175"/>
                  <a:gd name="connsiteX2" fmla="*/ 0 w 1984950"/>
                  <a:gd name="connsiteY2" fmla="*/ 888775 h 3034175"/>
                  <a:gd name="connsiteX3" fmla="*/ 139100 w 1984950"/>
                  <a:gd name="connsiteY3" fmla="*/ 1322950 h 3034175"/>
                  <a:gd name="connsiteX4" fmla="*/ 238000 w 1984950"/>
                  <a:gd name="connsiteY4" fmla="*/ 1461725 h 3034175"/>
                  <a:gd name="connsiteX5" fmla="*/ 238000 w 1984950"/>
                  <a:gd name="connsiteY5" fmla="*/ 1572425 h 3034175"/>
                  <a:gd name="connsiteX6" fmla="*/ 139100 w 1984950"/>
                  <a:gd name="connsiteY6" fmla="*/ 1711200 h 3034175"/>
                  <a:gd name="connsiteX7" fmla="*/ 0 w 1984950"/>
                  <a:gd name="connsiteY7" fmla="*/ 2145375 h 3034175"/>
                  <a:gd name="connsiteX8" fmla="*/ 0 w 1984950"/>
                  <a:gd name="connsiteY8" fmla="*/ 2589763 h 3034175"/>
                  <a:gd name="connsiteX9" fmla="*/ 0 w 1984950"/>
                  <a:gd name="connsiteY9" fmla="*/ 3034150 h 3034175"/>
                  <a:gd name="connsiteX10" fmla="*/ 606541 w 1984950"/>
                  <a:gd name="connsiteY10" fmla="*/ 3034150 h 3034175"/>
                  <a:gd name="connsiteX11" fmla="*/ 1178749 w 1984950"/>
                  <a:gd name="connsiteY11" fmla="*/ 3034150 h 3034175"/>
                  <a:gd name="connsiteX12" fmla="*/ 1716625 w 1984950"/>
                  <a:gd name="connsiteY12" fmla="*/ 3034150 h 3034175"/>
                  <a:gd name="connsiteX13" fmla="*/ 1716625 w 1984950"/>
                  <a:gd name="connsiteY13" fmla="*/ 2607538 h 3034175"/>
                  <a:gd name="connsiteX14" fmla="*/ 1716625 w 1984950"/>
                  <a:gd name="connsiteY14" fmla="*/ 2145375 h 3034175"/>
                  <a:gd name="connsiteX15" fmla="*/ 1855400 w 1984950"/>
                  <a:gd name="connsiteY15" fmla="*/ 1711200 h 3034175"/>
                  <a:gd name="connsiteX16" fmla="*/ 1954625 w 1984950"/>
                  <a:gd name="connsiteY16" fmla="*/ 1572425 h 3034175"/>
                  <a:gd name="connsiteX17" fmla="*/ 1954625 w 1984950"/>
                  <a:gd name="connsiteY17" fmla="*/ 1461725 h 3034175"/>
                  <a:gd name="connsiteX18" fmla="*/ 1855400 w 1984950"/>
                  <a:gd name="connsiteY18" fmla="*/ 1322950 h 3034175"/>
                  <a:gd name="connsiteX19" fmla="*/ 1716625 w 1984950"/>
                  <a:gd name="connsiteY19" fmla="*/ 888775 h 3034175"/>
                  <a:gd name="connsiteX20" fmla="*/ 1716625 w 1984950"/>
                  <a:gd name="connsiteY20" fmla="*/ 435500 h 3034175"/>
                  <a:gd name="connsiteX21" fmla="*/ 1716625 w 1984950"/>
                  <a:gd name="connsiteY21" fmla="*/ 0 h 3034175"/>
                  <a:gd name="connsiteX22" fmla="*/ 1195915 w 1984950"/>
                  <a:gd name="connsiteY22" fmla="*/ 0 h 3034175"/>
                  <a:gd name="connsiteX23" fmla="*/ 589375 w 1984950"/>
                  <a:gd name="connsiteY23" fmla="*/ 0 h 3034175"/>
                  <a:gd name="connsiteX24" fmla="*/ 0 w 1984950"/>
                  <a:gd name="connsiteY24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4950" h="3034175" extrusionOk="0">
                    <a:moveTo>
                      <a:pt x="0" y="0"/>
                    </a:moveTo>
                    <a:cubicBezTo>
                      <a:pt x="23" y="131964"/>
                      <a:pt x="-6194" y="236659"/>
                      <a:pt x="0" y="462163"/>
                    </a:cubicBezTo>
                    <a:cubicBezTo>
                      <a:pt x="6194" y="687667"/>
                      <a:pt x="5539" y="763824"/>
                      <a:pt x="0" y="888775"/>
                    </a:cubicBezTo>
                    <a:cubicBezTo>
                      <a:pt x="27818" y="1041000"/>
                      <a:pt x="47664" y="1214977"/>
                      <a:pt x="139100" y="1322950"/>
                    </a:cubicBezTo>
                    <a:cubicBezTo>
                      <a:pt x="182031" y="1387091"/>
                      <a:pt x="194669" y="1412766"/>
                      <a:pt x="238000" y="1461725"/>
                    </a:cubicBezTo>
                    <a:cubicBezTo>
                      <a:pt x="272364" y="1493082"/>
                      <a:pt x="265919" y="1538505"/>
                      <a:pt x="238000" y="1572425"/>
                    </a:cubicBezTo>
                    <a:cubicBezTo>
                      <a:pt x="204264" y="1625257"/>
                      <a:pt x="169212" y="1666083"/>
                      <a:pt x="139100" y="1711200"/>
                    </a:cubicBezTo>
                    <a:cubicBezTo>
                      <a:pt x="17674" y="1825411"/>
                      <a:pt x="11521" y="1971942"/>
                      <a:pt x="0" y="2145375"/>
                    </a:cubicBezTo>
                    <a:cubicBezTo>
                      <a:pt x="-1662" y="2253838"/>
                      <a:pt x="19317" y="2423964"/>
                      <a:pt x="0" y="2589763"/>
                    </a:cubicBezTo>
                    <a:cubicBezTo>
                      <a:pt x="-19317" y="2755562"/>
                      <a:pt x="-4715" y="2851616"/>
                      <a:pt x="0" y="3034150"/>
                    </a:cubicBezTo>
                    <a:cubicBezTo>
                      <a:pt x="275531" y="3043846"/>
                      <a:pt x="445880" y="3039270"/>
                      <a:pt x="606541" y="3034150"/>
                    </a:cubicBezTo>
                    <a:cubicBezTo>
                      <a:pt x="767202" y="3029030"/>
                      <a:pt x="902118" y="3011504"/>
                      <a:pt x="1178749" y="3034150"/>
                    </a:cubicBezTo>
                    <a:cubicBezTo>
                      <a:pt x="1455380" y="3056796"/>
                      <a:pt x="1508038" y="3050326"/>
                      <a:pt x="1716625" y="3034150"/>
                    </a:cubicBezTo>
                    <a:cubicBezTo>
                      <a:pt x="1722056" y="2861433"/>
                      <a:pt x="1734899" y="2743085"/>
                      <a:pt x="1716625" y="2607538"/>
                    </a:cubicBezTo>
                    <a:cubicBezTo>
                      <a:pt x="1698351" y="2471991"/>
                      <a:pt x="1737366" y="2287983"/>
                      <a:pt x="1716625" y="2145375"/>
                    </a:cubicBezTo>
                    <a:cubicBezTo>
                      <a:pt x="1724456" y="1993413"/>
                      <a:pt x="1782512" y="1817750"/>
                      <a:pt x="1855400" y="1711200"/>
                    </a:cubicBezTo>
                    <a:cubicBezTo>
                      <a:pt x="1895871" y="1639950"/>
                      <a:pt x="1924488" y="1616872"/>
                      <a:pt x="1954625" y="1572425"/>
                    </a:cubicBezTo>
                    <a:cubicBezTo>
                      <a:pt x="1992525" y="1539623"/>
                      <a:pt x="1986753" y="1493780"/>
                      <a:pt x="1954625" y="1461725"/>
                    </a:cubicBezTo>
                    <a:cubicBezTo>
                      <a:pt x="1925945" y="1410638"/>
                      <a:pt x="1878990" y="1364540"/>
                      <a:pt x="1855400" y="1322950"/>
                    </a:cubicBezTo>
                    <a:cubicBezTo>
                      <a:pt x="1750680" y="1187239"/>
                      <a:pt x="1741720" y="1034850"/>
                      <a:pt x="1716625" y="888775"/>
                    </a:cubicBezTo>
                    <a:cubicBezTo>
                      <a:pt x="1736265" y="690749"/>
                      <a:pt x="1722058" y="613776"/>
                      <a:pt x="1716625" y="435500"/>
                    </a:cubicBezTo>
                    <a:cubicBezTo>
                      <a:pt x="1711192" y="257224"/>
                      <a:pt x="1707316" y="97480"/>
                      <a:pt x="1716625" y="0"/>
                    </a:cubicBezTo>
                    <a:cubicBezTo>
                      <a:pt x="1498622" y="5982"/>
                      <a:pt x="1451377" y="14434"/>
                      <a:pt x="1195915" y="0"/>
                    </a:cubicBezTo>
                    <a:cubicBezTo>
                      <a:pt x="940453" y="-14434"/>
                      <a:pt x="758004" y="6265"/>
                      <a:pt x="589375" y="0"/>
                    </a:cubicBezTo>
                    <a:cubicBezTo>
                      <a:pt x="420746" y="-6265"/>
                      <a:pt x="161473" y="20784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2331101506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398" h="121367" extrusionOk="0">
                            <a:moveTo>
                              <a:pt x="0" y="0"/>
                            </a:moveTo>
                            <a:lnTo>
                              <a:pt x="0" y="35551"/>
                            </a:lnTo>
                            <a:cubicBezTo>
                              <a:pt x="0" y="41778"/>
                              <a:pt x="1940" y="47852"/>
                              <a:pt x="5564" y="52918"/>
                            </a:cubicBezTo>
                            <a:lnTo>
                              <a:pt x="9520" y="58469"/>
                            </a:lnTo>
                            <a:cubicBezTo>
                              <a:pt x="10745" y="59694"/>
                              <a:pt x="10745" y="61672"/>
                              <a:pt x="9520" y="62897"/>
                            </a:cubicBezTo>
                            <a:lnTo>
                              <a:pt x="5564" y="68448"/>
                            </a:lnTo>
                            <a:cubicBezTo>
                              <a:pt x="1952" y="73514"/>
                              <a:pt x="0" y="79588"/>
                              <a:pt x="0" y="85815"/>
                            </a:cubicBezTo>
                            <a:lnTo>
                              <a:pt x="0" y="121366"/>
                            </a:lnTo>
                            <a:lnTo>
                              <a:pt x="68665" y="121366"/>
                            </a:lnTo>
                            <a:lnTo>
                              <a:pt x="68665" y="85815"/>
                            </a:lnTo>
                            <a:cubicBezTo>
                              <a:pt x="68665" y="79588"/>
                              <a:pt x="70605" y="73514"/>
                              <a:pt x="74216" y="68448"/>
                            </a:cubicBezTo>
                            <a:lnTo>
                              <a:pt x="78185" y="62897"/>
                            </a:lnTo>
                            <a:cubicBezTo>
                              <a:pt x="79397" y="61672"/>
                              <a:pt x="79397" y="59694"/>
                              <a:pt x="78185" y="58469"/>
                            </a:cubicBezTo>
                            <a:lnTo>
                              <a:pt x="74216" y="52918"/>
                            </a:lnTo>
                            <a:cubicBezTo>
                              <a:pt x="70605" y="47840"/>
                              <a:pt x="68665" y="41778"/>
                              <a:pt x="68665" y="35551"/>
                            </a:cubicBezTo>
                            <a:lnTo>
                              <a:pt x="68665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811;p69">
                <a:extLst>
                  <a:ext uri="{FF2B5EF4-FFF2-40B4-BE49-F238E27FC236}">
                    <a16:creationId xmlns:a16="http://schemas.microsoft.com/office/drawing/2014/main" id="{74EAFAB5-D23B-C84C-FB15-A03086B1A3BC}"/>
                  </a:ext>
                </a:extLst>
              </p:cNvPr>
              <p:cNvSpPr/>
              <p:nvPr/>
            </p:nvSpPr>
            <p:spPr>
              <a:xfrm>
                <a:off x="238125" y="1335475"/>
                <a:ext cx="1986850" cy="3034175"/>
              </a:xfrm>
              <a:custGeom>
                <a:avLst/>
                <a:gdLst>
                  <a:gd name="connsiteX0" fmla="*/ 0 w 1986850"/>
                  <a:gd name="connsiteY0" fmla="*/ 0 h 3034175"/>
                  <a:gd name="connsiteX1" fmla="*/ 0 w 1986850"/>
                  <a:gd name="connsiteY1" fmla="*/ 576489 h 3034175"/>
                  <a:gd name="connsiteX2" fmla="*/ 0 w 1986850"/>
                  <a:gd name="connsiteY2" fmla="*/ 1122636 h 3034175"/>
                  <a:gd name="connsiteX3" fmla="*/ 0 w 1986850"/>
                  <a:gd name="connsiteY3" fmla="*/ 1668783 h 3034175"/>
                  <a:gd name="connsiteX4" fmla="*/ 0 w 1986850"/>
                  <a:gd name="connsiteY4" fmla="*/ 2245271 h 3034175"/>
                  <a:gd name="connsiteX5" fmla="*/ 0 w 1986850"/>
                  <a:gd name="connsiteY5" fmla="*/ 3034150 h 3034175"/>
                  <a:gd name="connsiteX6" fmla="*/ 589924 w 1986850"/>
                  <a:gd name="connsiteY6" fmla="*/ 3034150 h 3034175"/>
                  <a:gd name="connsiteX7" fmla="*/ 1128301 w 1986850"/>
                  <a:gd name="connsiteY7" fmla="*/ 3034150 h 3034175"/>
                  <a:gd name="connsiteX8" fmla="*/ 1718225 w 1986850"/>
                  <a:gd name="connsiteY8" fmla="*/ 3034150 h 3034175"/>
                  <a:gd name="connsiteX9" fmla="*/ 1718225 w 1986850"/>
                  <a:gd name="connsiteY9" fmla="*/ 2607538 h 3034175"/>
                  <a:gd name="connsiteX10" fmla="*/ 1718225 w 1986850"/>
                  <a:gd name="connsiteY10" fmla="*/ 2145375 h 3034175"/>
                  <a:gd name="connsiteX11" fmla="*/ 1857325 w 1986850"/>
                  <a:gd name="connsiteY11" fmla="*/ 1711200 h 3034175"/>
                  <a:gd name="connsiteX12" fmla="*/ 1956225 w 1986850"/>
                  <a:gd name="connsiteY12" fmla="*/ 1572425 h 3034175"/>
                  <a:gd name="connsiteX13" fmla="*/ 1956225 w 1986850"/>
                  <a:gd name="connsiteY13" fmla="*/ 1461725 h 3034175"/>
                  <a:gd name="connsiteX14" fmla="*/ 1857325 w 1986850"/>
                  <a:gd name="connsiteY14" fmla="*/ 1322950 h 3034175"/>
                  <a:gd name="connsiteX15" fmla="*/ 1718225 w 1986850"/>
                  <a:gd name="connsiteY15" fmla="*/ 888775 h 3034175"/>
                  <a:gd name="connsiteX16" fmla="*/ 1718225 w 1986850"/>
                  <a:gd name="connsiteY16" fmla="*/ 453275 h 3034175"/>
                  <a:gd name="connsiteX17" fmla="*/ 1718225 w 1986850"/>
                  <a:gd name="connsiteY17" fmla="*/ 0 h 3034175"/>
                  <a:gd name="connsiteX18" fmla="*/ 1128301 w 1986850"/>
                  <a:gd name="connsiteY18" fmla="*/ 0 h 3034175"/>
                  <a:gd name="connsiteX19" fmla="*/ 589924 w 1986850"/>
                  <a:gd name="connsiteY19" fmla="*/ 0 h 3034175"/>
                  <a:gd name="connsiteX20" fmla="*/ 0 w 1986850"/>
                  <a:gd name="connsiteY20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86850" h="3034175" extrusionOk="0">
                    <a:moveTo>
                      <a:pt x="0" y="0"/>
                    </a:moveTo>
                    <a:cubicBezTo>
                      <a:pt x="2205" y="168128"/>
                      <a:pt x="-3108" y="407077"/>
                      <a:pt x="0" y="576489"/>
                    </a:cubicBezTo>
                    <a:cubicBezTo>
                      <a:pt x="3108" y="745901"/>
                      <a:pt x="-14279" y="936167"/>
                      <a:pt x="0" y="1122636"/>
                    </a:cubicBezTo>
                    <a:cubicBezTo>
                      <a:pt x="14279" y="1309105"/>
                      <a:pt x="-17003" y="1532926"/>
                      <a:pt x="0" y="1668783"/>
                    </a:cubicBezTo>
                    <a:cubicBezTo>
                      <a:pt x="17003" y="1804640"/>
                      <a:pt x="22536" y="1979018"/>
                      <a:pt x="0" y="2245271"/>
                    </a:cubicBezTo>
                    <a:cubicBezTo>
                      <a:pt x="-22536" y="2511524"/>
                      <a:pt x="-30491" y="2869467"/>
                      <a:pt x="0" y="3034150"/>
                    </a:cubicBezTo>
                    <a:cubicBezTo>
                      <a:pt x="248712" y="3009227"/>
                      <a:pt x="450282" y="3052500"/>
                      <a:pt x="589924" y="3034150"/>
                    </a:cubicBezTo>
                    <a:cubicBezTo>
                      <a:pt x="729566" y="3015800"/>
                      <a:pt x="955352" y="3029715"/>
                      <a:pt x="1128301" y="3034150"/>
                    </a:cubicBezTo>
                    <a:cubicBezTo>
                      <a:pt x="1301250" y="3038585"/>
                      <a:pt x="1512137" y="3057428"/>
                      <a:pt x="1718225" y="3034150"/>
                    </a:cubicBezTo>
                    <a:cubicBezTo>
                      <a:pt x="1738855" y="2872929"/>
                      <a:pt x="1724975" y="2804511"/>
                      <a:pt x="1718225" y="2607538"/>
                    </a:cubicBezTo>
                    <a:cubicBezTo>
                      <a:pt x="1711475" y="2410565"/>
                      <a:pt x="1710779" y="2310560"/>
                      <a:pt x="1718225" y="2145375"/>
                    </a:cubicBezTo>
                    <a:cubicBezTo>
                      <a:pt x="1735796" y="1992790"/>
                      <a:pt x="1757405" y="1828710"/>
                      <a:pt x="1857325" y="1711200"/>
                    </a:cubicBezTo>
                    <a:cubicBezTo>
                      <a:pt x="1901814" y="1659449"/>
                      <a:pt x="1918836" y="1624013"/>
                      <a:pt x="1956225" y="1572425"/>
                    </a:cubicBezTo>
                    <a:cubicBezTo>
                      <a:pt x="1982317" y="1538524"/>
                      <a:pt x="1988107" y="1500663"/>
                      <a:pt x="1956225" y="1461725"/>
                    </a:cubicBezTo>
                    <a:cubicBezTo>
                      <a:pt x="1912133" y="1413281"/>
                      <a:pt x="1892004" y="1369574"/>
                      <a:pt x="1857325" y="1322950"/>
                    </a:cubicBezTo>
                    <a:cubicBezTo>
                      <a:pt x="1759412" y="1203742"/>
                      <a:pt x="1691097" y="1054112"/>
                      <a:pt x="1718225" y="888775"/>
                    </a:cubicBezTo>
                    <a:cubicBezTo>
                      <a:pt x="1700458" y="783010"/>
                      <a:pt x="1732587" y="566952"/>
                      <a:pt x="1718225" y="453275"/>
                    </a:cubicBezTo>
                    <a:cubicBezTo>
                      <a:pt x="1703863" y="339598"/>
                      <a:pt x="1716382" y="120170"/>
                      <a:pt x="1718225" y="0"/>
                    </a:cubicBezTo>
                    <a:cubicBezTo>
                      <a:pt x="1459440" y="-17720"/>
                      <a:pt x="1369778" y="8766"/>
                      <a:pt x="1128301" y="0"/>
                    </a:cubicBezTo>
                    <a:cubicBezTo>
                      <a:pt x="886824" y="-8766"/>
                      <a:pt x="764718" y="2667"/>
                      <a:pt x="589924" y="0"/>
                    </a:cubicBezTo>
                    <a:cubicBezTo>
                      <a:pt x="415130" y="-2667"/>
                      <a:pt x="217867" y="25526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538058097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474" h="121367" extrusionOk="0">
                            <a:moveTo>
                              <a:pt x="0" y="0"/>
                            </a:moveTo>
                            <a:lnTo>
                              <a:pt x="0" y="121366"/>
                            </a:lnTo>
                            <a:lnTo>
                              <a:pt x="68729" y="121366"/>
                            </a:lnTo>
                            <a:lnTo>
                              <a:pt x="68729" y="85815"/>
                            </a:lnTo>
                            <a:cubicBezTo>
                              <a:pt x="68729" y="79588"/>
                              <a:pt x="70669" y="73514"/>
                              <a:pt x="74293" y="68448"/>
                            </a:cubicBezTo>
                            <a:lnTo>
                              <a:pt x="78249" y="62897"/>
                            </a:lnTo>
                            <a:cubicBezTo>
                              <a:pt x="79474" y="61672"/>
                              <a:pt x="79474" y="59694"/>
                              <a:pt x="78249" y="58469"/>
                            </a:cubicBezTo>
                            <a:lnTo>
                              <a:pt x="74293" y="52918"/>
                            </a:lnTo>
                            <a:cubicBezTo>
                              <a:pt x="70669" y="47840"/>
                              <a:pt x="68729" y="41778"/>
                              <a:pt x="68729" y="35551"/>
                            </a:cubicBezTo>
                            <a:lnTo>
                              <a:pt x="68729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9562;p71">
              <a:extLst>
                <a:ext uri="{FF2B5EF4-FFF2-40B4-BE49-F238E27FC236}">
                  <a16:creationId xmlns:a16="http://schemas.microsoft.com/office/drawing/2014/main" id="{82BEC98C-66A0-1FCD-DEA3-DCA5790EBBC9}"/>
                </a:ext>
              </a:extLst>
            </p:cNvPr>
            <p:cNvGrpSpPr/>
            <p:nvPr/>
          </p:nvGrpSpPr>
          <p:grpSpPr>
            <a:xfrm>
              <a:off x="1892894" y="1524453"/>
              <a:ext cx="340168" cy="340168"/>
              <a:chOff x="2676100" y="832575"/>
              <a:chExt cx="483125" cy="483125"/>
            </a:xfrm>
            <a:solidFill>
              <a:schemeClr val="accent2"/>
            </a:solidFill>
          </p:grpSpPr>
          <p:sp>
            <p:nvSpPr>
              <p:cNvPr id="27" name="Google Shape;9563;p71">
                <a:extLst>
                  <a:ext uri="{FF2B5EF4-FFF2-40B4-BE49-F238E27FC236}">
                    <a16:creationId xmlns:a16="http://schemas.microsoft.com/office/drawing/2014/main" id="{4D543BEE-F16C-A828-1962-93163AB4E91C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9564;p71">
                <a:extLst>
                  <a:ext uri="{FF2B5EF4-FFF2-40B4-BE49-F238E27FC236}">
                    <a16:creationId xmlns:a16="http://schemas.microsoft.com/office/drawing/2014/main" id="{B1973A2A-75A7-9F56-9DA6-472F0286BA72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9565;p71">
                <a:extLst>
                  <a:ext uri="{FF2B5EF4-FFF2-40B4-BE49-F238E27FC236}">
                    <a16:creationId xmlns:a16="http://schemas.microsoft.com/office/drawing/2014/main" id="{1201E775-0A1B-C774-30D3-8026CC7E9614}"/>
                  </a:ext>
                </a:extLst>
              </p:cNvPr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0018CCC-E057-656C-BF8C-4551A044A9E6}"/>
                </a:ext>
              </a:extLst>
            </p:cNvPr>
            <p:cNvSpPr txBox="1"/>
            <p:nvPr/>
          </p:nvSpPr>
          <p:spPr>
            <a:xfrm>
              <a:off x="733420" y="1970843"/>
              <a:ext cx="2613462" cy="19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  <a:latin typeface="+mn-lt"/>
                </a:rPr>
                <a:t>  Variable	   	     Pipe		   Vue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Pipes – utilisation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465463" y="1109550"/>
            <a:ext cx="4604389" cy="914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Nous sommes le {{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currentDate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'dd/MM/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myAsyncString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02542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myAsyncString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myAsyncString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&gt;(()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D1A1548-15B3-D96D-8CB3-C5C987B65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70729"/>
              </p:ext>
            </p:extLst>
          </p:nvPr>
        </p:nvGraphicFramePr>
        <p:xfrm>
          <a:off x="4572000" y="2150827"/>
          <a:ext cx="3718560" cy="244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11882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Pipes les plus courants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9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u="none" strike="noStrike" dirty="0" err="1">
                          <a:solidFill>
                            <a:srgbClr val="1976D2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DatePipe</a:t>
                      </a:r>
                      <a:endParaRPr lang="fr-FR" b="0" dirty="0">
                        <a:effectLst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434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u="none" strike="noStrike" dirty="0" err="1">
                          <a:solidFill>
                            <a:srgbClr val="1976D2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UpperCasePipe</a:t>
                      </a:r>
                      <a:endParaRPr lang="fr-FR" b="0" dirty="0">
                        <a:effectLst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93201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u="none" strike="noStrike" dirty="0" err="1">
                          <a:solidFill>
                            <a:srgbClr val="1976D2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LowerCasePipe</a:t>
                      </a:r>
                      <a:endParaRPr lang="fr-FR" b="0" dirty="0">
                        <a:effectLst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8127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u="none" strike="noStrike" dirty="0" err="1">
                          <a:solidFill>
                            <a:srgbClr val="1976D2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CurrencyPipe</a:t>
                      </a:r>
                      <a:endParaRPr lang="fr-FR" b="0" dirty="0">
                        <a:effectLst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64833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11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Pipes – CUSTOM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465463" y="1109550"/>
            <a:ext cx="4604389" cy="88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2^10 = {{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exponentialStrength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02542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Elève la valeur à la puissance donnée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exponentialStrength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ExponentialStrengthPipe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7" y="1023034"/>
            <a:ext cx="171938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exponent.pipe.ts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CDEE15-5E23-FE6D-8CE8-95A28755E895}"/>
              </a:ext>
            </a:extLst>
          </p:cNvPr>
          <p:cNvSpPr txBox="1"/>
          <p:nvPr/>
        </p:nvSpPr>
        <p:spPr>
          <a:xfrm>
            <a:off x="4440000" y="1023034"/>
            <a:ext cx="2037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465463" y="2131691"/>
            <a:ext cx="4604389" cy="277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fr-FR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MachinComponent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‘./machin/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machin.component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ExponentialStrengthPipe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exponent.pipe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ExponentialStrengthPipe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HeroesModule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4440000" y="2043749"/>
            <a:ext cx="1833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machin.module.ts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2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1617098" y="3609527"/>
            <a:ext cx="5905958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Affichez la date en cours au format français avec heures, minutes et secondes. (grâce au pipe approprié)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Définissez un pipe qui ajoute un point d’exclamation si le dernier caractère est un « 0 ».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Mettez à jour l’affichage chaque seconde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400" dirty="0"/>
              <a:t>Template Driven</a:t>
            </a:r>
          </a:p>
        </p:txBody>
      </p:sp>
      <p:sp>
        <p:nvSpPr>
          <p:cNvPr id="718" name="Google Shape;718;p38"/>
          <p:cNvSpPr txBox="1">
            <a:spLocks noGrp="1"/>
          </p:cNvSpPr>
          <p:nvPr>
            <p:ph type="title" idx="2"/>
          </p:nvPr>
        </p:nvSpPr>
        <p:spPr/>
        <p:txBody>
          <a:bodyPr/>
          <a:lstStyle/>
          <a:p>
            <a:pPr lvl="0"/>
            <a:r>
              <a:rPr lang="fr-FR" sz="2400" dirty="0" err="1"/>
              <a:t>Reactive</a:t>
            </a:r>
            <a:endParaRPr lang="fr-FR" sz="2400" dirty="0"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 sz="1800" dirty="0"/>
              <a:t>Puissant</a:t>
            </a:r>
          </a:p>
          <a:p>
            <a:pPr lvl="0"/>
            <a:r>
              <a:rPr lang="fr-FR" sz="1800" dirty="0"/>
              <a:t>Performant</a:t>
            </a:r>
          </a:p>
          <a:p>
            <a:pPr lvl="0"/>
            <a:r>
              <a:rPr lang="fr-FR" sz="1800" dirty="0"/>
              <a:t>Complexe pour les formulaires dynamiques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43DA11D-8C30-43D0-659A-D18CD479C99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fr-FR" sz="1800" dirty="0"/>
              <a:t>Facile à comprendre</a:t>
            </a:r>
          </a:p>
          <a:p>
            <a:r>
              <a:rPr lang="fr-FR" sz="1800" dirty="0"/>
              <a:t>Rapide à implémenter</a:t>
            </a:r>
          </a:p>
          <a:p>
            <a:r>
              <a:rPr lang="fr-FR" sz="1800" dirty="0"/>
              <a:t>Performances médiocres</a:t>
            </a:r>
          </a:p>
          <a:p>
            <a:r>
              <a:rPr lang="fr-FR" sz="1800" dirty="0" err="1"/>
              <a:t>Deprecated</a:t>
            </a:r>
            <a:endParaRPr lang="fr-FR" sz="1800" dirty="0"/>
          </a:p>
        </p:txBody>
      </p:sp>
      <p:sp>
        <p:nvSpPr>
          <p:cNvPr id="6" name="Google Shape;783;p43">
            <a:extLst>
              <a:ext uri="{FF2B5EF4-FFF2-40B4-BE49-F238E27FC236}">
                <a16:creationId xmlns:a16="http://schemas.microsoft.com/office/drawing/2014/main" id="{F586DED1-8412-74C9-003A-1C159642A06A}"/>
              </a:ext>
            </a:extLst>
          </p:cNvPr>
          <p:cNvSpPr txBox="1">
            <a:spLocks/>
          </p:cNvSpPr>
          <p:nvPr/>
        </p:nvSpPr>
        <p:spPr>
          <a:xfrm>
            <a:off x="599100" y="536850"/>
            <a:ext cx="794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Krona One"/>
              <a:buNone/>
              <a:defRPr sz="5000" b="0" i="0" u="none" strike="noStrike" cap="none">
                <a:solidFill>
                  <a:schemeClr val="accent1"/>
                </a:solidFill>
                <a:latin typeface="+mj-lt"/>
                <a:ea typeface="Krona One"/>
                <a:cs typeface="Krona One"/>
                <a:sym typeface="Krona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Formulaires</a:t>
            </a:r>
          </a:p>
        </p:txBody>
      </p:sp>
    </p:spTree>
    <p:extLst>
      <p:ext uri="{BB962C8B-B14F-4D97-AF65-F5344CB8AC3E}">
        <p14:creationId xmlns:p14="http://schemas.microsoft.com/office/powerpoint/2010/main" val="26107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Formulaires – Template Driven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"power"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"power"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…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[value]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	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2431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'./hero.component.html'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'./hero.component.css'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HeroFormComponent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'Batman'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submitted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submitted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1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Formulaires – </a:t>
            </a:r>
            <a:r>
              <a:rPr lang="fr-FR" dirty="0" err="1"/>
              <a:t>Reactive</a:t>
            </a:r>
            <a:endParaRPr lang="fr-FR" dirty="0"/>
          </a:p>
        </p:txBody>
      </p:sp>
      <p:grpSp>
        <p:nvGrpSpPr>
          <p:cNvPr id="7" name="Google Shape;8462;p67">
            <a:extLst>
              <a:ext uri="{FF2B5EF4-FFF2-40B4-BE49-F238E27FC236}">
                <a16:creationId xmlns:a16="http://schemas.microsoft.com/office/drawing/2014/main" id="{8B14A70C-23A2-4B81-217D-6C926536E5DB}"/>
              </a:ext>
            </a:extLst>
          </p:cNvPr>
          <p:cNvGrpSpPr/>
          <p:nvPr/>
        </p:nvGrpSpPr>
        <p:grpSpPr>
          <a:xfrm>
            <a:off x="408938" y="1783606"/>
            <a:ext cx="1585864" cy="2486563"/>
            <a:chOff x="844912" y="1819635"/>
            <a:chExt cx="329836" cy="510016"/>
          </a:xfrm>
        </p:grpSpPr>
        <p:sp>
          <p:nvSpPr>
            <p:cNvPr id="34" name="Google Shape;8463;p67">
              <a:extLst>
                <a:ext uri="{FF2B5EF4-FFF2-40B4-BE49-F238E27FC236}">
                  <a16:creationId xmlns:a16="http://schemas.microsoft.com/office/drawing/2014/main" id="{2559554F-345C-AD6E-F81D-13935B356184}"/>
                </a:ext>
              </a:extLst>
            </p:cNvPr>
            <p:cNvSpPr/>
            <p:nvPr/>
          </p:nvSpPr>
          <p:spPr>
            <a:xfrm>
              <a:off x="844912" y="2015566"/>
              <a:ext cx="118283" cy="11847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 dirty="0" err="1">
                  <a:solidFill>
                    <a:schemeClr val="bg1"/>
                  </a:solidFill>
                  <a:latin typeface="+mn-lt"/>
                </a:rPr>
                <a:t>FormArray</a:t>
              </a:r>
              <a:endParaRPr sz="1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Google Shape;8464;p67">
              <a:extLst>
                <a:ext uri="{FF2B5EF4-FFF2-40B4-BE49-F238E27FC236}">
                  <a16:creationId xmlns:a16="http://schemas.microsoft.com/office/drawing/2014/main" id="{197FFA8F-0AF9-22C8-F00E-67155CC4A0CF}"/>
                </a:ext>
              </a:extLst>
            </p:cNvPr>
            <p:cNvSpPr/>
            <p:nvPr/>
          </p:nvSpPr>
          <p:spPr>
            <a:xfrm>
              <a:off x="1013654" y="2074499"/>
              <a:ext cx="148151" cy="238327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65;p67">
              <a:extLst>
                <a:ext uri="{FF2B5EF4-FFF2-40B4-BE49-F238E27FC236}">
                  <a16:creationId xmlns:a16="http://schemas.microsoft.com/office/drawing/2014/main" id="{5CF64643-6DB0-4DCC-E1AA-794D53AED278}"/>
                </a:ext>
              </a:extLst>
            </p:cNvPr>
            <p:cNvSpPr/>
            <p:nvPr/>
          </p:nvSpPr>
          <p:spPr>
            <a:xfrm>
              <a:off x="1013654" y="1836607"/>
              <a:ext cx="148151" cy="238327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66;p67">
              <a:extLst>
                <a:ext uri="{FF2B5EF4-FFF2-40B4-BE49-F238E27FC236}">
                  <a16:creationId xmlns:a16="http://schemas.microsoft.com/office/drawing/2014/main" id="{8BCC1FB5-17A2-3213-109E-1B616A00E836}"/>
                </a:ext>
              </a:extLst>
            </p:cNvPr>
            <p:cNvSpPr/>
            <p:nvPr/>
          </p:nvSpPr>
          <p:spPr>
            <a:xfrm>
              <a:off x="1004031" y="2056625"/>
              <a:ext cx="35958" cy="35958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67;p67">
              <a:extLst>
                <a:ext uri="{FF2B5EF4-FFF2-40B4-BE49-F238E27FC236}">
                  <a16:creationId xmlns:a16="http://schemas.microsoft.com/office/drawing/2014/main" id="{92828858-619F-CBF8-B719-A4CBBD9F257B}"/>
                </a:ext>
              </a:extLst>
            </p:cNvPr>
            <p:cNvSpPr/>
            <p:nvPr/>
          </p:nvSpPr>
          <p:spPr>
            <a:xfrm>
              <a:off x="1149398" y="2295742"/>
              <a:ext cx="25351" cy="33909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68;p67">
              <a:extLst>
                <a:ext uri="{FF2B5EF4-FFF2-40B4-BE49-F238E27FC236}">
                  <a16:creationId xmlns:a16="http://schemas.microsoft.com/office/drawing/2014/main" id="{A21C2B0E-9FD1-B1CE-F342-A42EF93D6789}"/>
                </a:ext>
              </a:extLst>
            </p:cNvPr>
            <p:cNvSpPr/>
            <p:nvPr/>
          </p:nvSpPr>
          <p:spPr>
            <a:xfrm>
              <a:off x="1149398" y="1819635"/>
              <a:ext cx="25351" cy="34032"/>
            </a:xfrm>
            <a:custGeom>
              <a:avLst/>
              <a:gdLst/>
              <a:ahLst/>
              <a:cxnLst/>
              <a:rect l="l" t="t" r="r" b="b"/>
              <a:pathLst>
                <a:path w="4304" h="5778" extrusionOk="0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8483;p67">
            <a:extLst>
              <a:ext uri="{FF2B5EF4-FFF2-40B4-BE49-F238E27FC236}">
                <a16:creationId xmlns:a16="http://schemas.microsoft.com/office/drawing/2014/main" id="{DFD7C771-8B53-E043-C59E-03D219F2920B}"/>
              </a:ext>
            </a:extLst>
          </p:cNvPr>
          <p:cNvSpPr/>
          <p:nvPr/>
        </p:nvSpPr>
        <p:spPr>
          <a:xfrm>
            <a:off x="2522983" y="1637779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800" dirty="0">
                <a:solidFill>
                  <a:schemeClr val="bg1"/>
                </a:solidFill>
                <a:latin typeface="+mn-lt"/>
              </a:rPr>
              <a:t> Group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1" name="Google Shape;8484;p67">
            <a:extLst>
              <a:ext uri="{FF2B5EF4-FFF2-40B4-BE49-F238E27FC236}">
                <a16:creationId xmlns:a16="http://schemas.microsoft.com/office/drawing/2014/main" id="{0F2675BF-3884-CEA0-F92B-D79F5CB046F1}"/>
              </a:ext>
            </a:extLst>
          </p:cNvPr>
          <p:cNvGrpSpPr/>
          <p:nvPr/>
        </p:nvGrpSpPr>
        <p:grpSpPr>
          <a:xfrm>
            <a:off x="3595486" y="1109557"/>
            <a:ext cx="1416773" cy="1422288"/>
            <a:chOff x="1507666" y="1681380"/>
            <a:chExt cx="294668" cy="291724"/>
          </a:xfrm>
        </p:grpSpPr>
        <p:grpSp>
          <p:nvGrpSpPr>
            <p:cNvPr id="12" name="Google Shape;8485;p67">
              <a:extLst>
                <a:ext uri="{FF2B5EF4-FFF2-40B4-BE49-F238E27FC236}">
                  <a16:creationId xmlns:a16="http://schemas.microsoft.com/office/drawing/2014/main" id="{CBF726DA-B6B3-1D9A-E2E2-3C40CE092DCB}"/>
                </a:ext>
              </a:extLst>
            </p:cNvPr>
            <p:cNvGrpSpPr/>
            <p:nvPr/>
          </p:nvGrpSpPr>
          <p:grpSpPr>
            <a:xfrm>
              <a:off x="1507666" y="1700120"/>
              <a:ext cx="166395" cy="272984"/>
              <a:chOff x="1507666" y="1700120"/>
              <a:chExt cx="166395" cy="272984"/>
            </a:xfrm>
          </p:grpSpPr>
          <p:sp>
            <p:nvSpPr>
              <p:cNvPr id="15" name="Google Shape;8486;p67">
                <a:extLst>
                  <a:ext uri="{FF2B5EF4-FFF2-40B4-BE49-F238E27FC236}">
                    <a16:creationId xmlns:a16="http://schemas.microsoft.com/office/drawing/2014/main" id="{DAC63B45-CE1A-9B29-85F9-F2F9562B994E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51" cy="66021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487;p67">
                <a:extLst>
                  <a:ext uri="{FF2B5EF4-FFF2-40B4-BE49-F238E27FC236}">
                    <a16:creationId xmlns:a16="http://schemas.microsoft.com/office/drawing/2014/main" id="{0B5AF0FE-98BA-25C9-2F9A-FF629C6F02D8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901" cy="542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488;p67">
                <a:extLst>
                  <a:ext uri="{FF2B5EF4-FFF2-40B4-BE49-F238E27FC236}">
                    <a16:creationId xmlns:a16="http://schemas.microsoft.com/office/drawing/2014/main" id="{11F7434D-0150-7C8A-A63C-D44BA60A062F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901" cy="540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489;p67">
                <a:extLst>
                  <a:ext uri="{FF2B5EF4-FFF2-40B4-BE49-F238E27FC236}">
                    <a16:creationId xmlns:a16="http://schemas.microsoft.com/office/drawing/2014/main" id="{B0262829-171A-6E82-FD71-CDB75A6F467F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51" cy="65632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490;p67">
                <a:extLst>
                  <a:ext uri="{FF2B5EF4-FFF2-40B4-BE49-F238E27FC236}">
                    <a16:creationId xmlns:a16="http://schemas.microsoft.com/office/drawing/2014/main" id="{E4836960-28B7-B7C2-229D-7FCBB9315447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26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491;p67">
                <a:extLst>
                  <a:ext uri="{FF2B5EF4-FFF2-40B4-BE49-F238E27FC236}">
                    <a16:creationId xmlns:a16="http://schemas.microsoft.com/office/drawing/2014/main" id="{E3581AC9-8302-C971-3D71-1D05F28790CD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492;p67">
                <a:extLst>
                  <a:ext uri="{FF2B5EF4-FFF2-40B4-BE49-F238E27FC236}">
                    <a16:creationId xmlns:a16="http://schemas.microsoft.com/office/drawing/2014/main" id="{A8E64490-A541-3F95-F644-E292E4154331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8494;p67">
              <a:extLst>
                <a:ext uri="{FF2B5EF4-FFF2-40B4-BE49-F238E27FC236}">
                  <a16:creationId xmlns:a16="http://schemas.microsoft.com/office/drawing/2014/main" id="{876CD323-28AE-CD33-1B68-128ACA9EB45F}"/>
                </a:ext>
              </a:extLst>
            </p:cNvPr>
            <p:cNvSpPr/>
            <p:nvPr/>
          </p:nvSpPr>
          <p:spPr>
            <a:xfrm>
              <a:off x="1707626" y="1681380"/>
              <a:ext cx="94708" cy="9479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600" dirty="0" err="1">
                  <a:solidFill>
                    <a:schemeClr val="bg1"/>
                  </a:solidFill>
                  <a:latin typeface="+mn-lt"/>
                </a:rPr>
                <a:t>Form</a:t>
              </a:r>
              <a:r>
                <a:rPr lang="fr-FR" sz="600" dirty="0">
                  <a:solidFill>
                    <a:schemeClr val="bg1"/>
                  </a:solidFill>
                  <a:latin typeface="+mn-lt"/>
                </a:rPr>
                <a:t> Control</a:t>
              </a:r>
              <a:endParaRPr sz="6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1" name="Google Shape;8494;p67">
            <a:extLst>
              <a:ext uri="{FF2B5EF4-FFF2-40B4-BE49-F238E27FC236}">
                <a16:creationId xmlns:a16="http://schemas.microsoft.com/office/drawing/2014/main" id="{D1A4F555-3D79-E0FB-F8D5-FA337B1C17EA}"/>
              </a:ext>
            </a:extLst>
          </p:cNvPr>
          <p:cNvSpPr/>
          <p:nvPr/>
        </p:nvSpPr>
        <p:spPr>
          <a:xfrm>
            <a:off x="4556898" y="2205093"/>
            <a:ext cx="455360" cy="462179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600" dirty="0">
                <a:solidFill>
                  <a:schemeClr val="bg1"/>
                </a:solidFill>
                <a:latin typeface="+mn-lt"/>
              </a:rPr>
              <a:t> Control</a:t>
            </a:r>
            <a:endParaRPr sz="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3" name="Google Shape;8482;p67">
            <a:extLst>
              <a:ext uri="{FF2B5EF4-FFF2-40B4-BE49-F238E27FC236}">
                <a16:creationId xmlns:a16="http://schemas.microsoft.com/office/drawing/2014/main" id="{5B7A2615-3452-1B21-557D-E13EBE516A55}"/>
              </a:ext>
            </a:extLst>
          </p:cNvPr>
          <p:cNvGrpSpPr/>
          <p:nvPr/>
        </p:nvGrpSpPr>
        <p:grpSpPr>
          <a:xfrm>
            <a:off x="2522982" y="3485065"/>
            <a:ext cx="1872535" cy="1330922"/>
            <a:chOff x="1284601" y="1700120"/>
            <a:chExt cx="389460" cy="272984"/>
          </a:xfrm>
        </p:grpSpPr>
        <p:sp>
          <p:nvSpPr>
            <p:cNvPr id="44" name="Google Shape;8483;p67">
              <a:extLst>
                <a:ext uri="{FF2B5EF4-FFF2-40B4-BE49-F238E27FC236}">
                  <a16:creationId xmlns:a16="http://schemas.microsoft.com/office/drawing/2014/main" id="{68058198-30F6-FC9E-5AFB-1CE74E1C9606}"/>
                </a:ext>
              </a:extLst>
            </p:cNvPr>
            <p:cNvSpPr/>
            <p:nvPr/>
          </p:nvSpPr>
          <p:spPr>
            <a:xfrm>
              <a:off x="1284601" y="1789723"/>
              <a:ext cx="102658" cy="102826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 err="1">
                  <a:solidFill>
                    <a:schemeClr val="bg1"/>
                  </a:solidFill>
                  <a:latin typeface="+mn-lt"/>
                </a:rPr>
                <a:t>Form</a:t>
              </a:r>
              <a:r>
                <a:rPr lang="fr-FR" sz="800" dirty="0">
                  <a:solidFill>
                    <a:schemeClr val="bg1"/>
                  </a:solidFill>
                  <a:latin typeface="+mn-lt"/>
                </a:rPr>
                <a:t> Group</a:t>
              </a:r>
              <a:endParaRPr sz="8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46" name="Google Shape;8485;p67">
              <a:extLst>
                <a:ext uri="{FF2B5EF4-FFF2-40B4-BE49-F238E27FC236}">
                  <a16:creationId xmlns:a16="http://schemas.microsoft.com/office/drawing/2014/main" id="{9EB36372-9FAB-9FE8-5837-EB8C69175D75}"/>
                </a:ext>
              </a:extLst>
            </p:cNvPr>
            <p:cNvGrpSpPr/>
            <p:nvPr/>
          </p:nvGrpSpPr>
          <p:grpSpPr>
            <a:xfrm>
              <a:off x="1507666" y="1700120"/>
              <a:ext cx="166395" cy="272984"/>
              <a:chOff x="1507666" y="1700120"/>
              <a:chExt cx="166395" cy="272984"/>
            </a:xfrm>
          </p:grpSpPr>
          <p:sp>
            <p:nvSpPr>
              <p:cNvPr id="48" name="Google Shape;8486;p67">
                <a:extLst>
                  <a:ext uri="{FF2B5EF4-FFF2-40B4-BE49-F238E27FC236}">
                    <a16:creationId xmlns:a16="http://schemas.microsoft.com/office/drawing/2014/main" id="{C9983AF7-BD37-CB67-8F97-3AFC25AF9449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51" cy="66021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87;p67">
                <a:extLst>
                  <a:ext uri="{FF2B5EF4-FFF2-40B4-BE49-F238E27FC236}">
                    <a16:creationId xmlns:a16="http://schemas.microsoft.com/office/drawing/2014/main" id="{E1C79EA8-F944-178B-5F62-5036FAC3B7B3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901" cy="542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488;p67">
                <a:extLst>
                  <a:ext uri="{FF2B5EF4-FFF2-40B4-BE49-F238E27FC236}">
                    <a16:creationId xmlns:a16="http://schemas.microsoft.com/office/drawing/2014/main" id="{98F3B6BD-BDB5-D055-AC25-6F0BE6FD88D0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901" cy="540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489;p67">
                <a:extLst>
                  <a:ext uri="{FF2B5EF4-FFF2-40B4-BE49-F238E27FC236}">
                    <a16:creationId xmlns:a16="http://schemas.microsoft.com/office/drawing/2014/main" id="{ACABA609-BFF8-34FF-DC7B-DF3AD9967C96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51" cy="65632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490;p67">
                <a:extLst>
                  <a:ext uri="{FF2B5EF4-FFF2-40B4-BE49-F238E27FC236}">
                    <a16:creationId xmlns:a16="http://schemas.microsoft.com/office/drawing/2014/main" id="{95AA6BBC-4CD4-913B-2157-AF53506D314B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26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491;p67">
                <a:extLst>
                  <a:ext uri="{FF2B5EF4-FFF2-40B4-BE49-F238E27FC236}">
                    <a16:creationId xmlns:a16="http://schemas.microsoft.com/office/drawing/2014/main" id="{FCA93913-9F5F-D314-7D8A-EF3969FEB397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492;p67">
                <a:extLst>
                  <a:ext uri="{FF2B5EF4-FFF2-40B4-BE49-F238E27FC236}">
                    <a16:creationId xmlns:a16="http://schemas.microsoft.com/office/drawing/2014/main" id="{1120E162-023A-C844-BFED-F94C950363A1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8494;p67">
            <a:extLst>
              <a:ext uri="{FF2B5EF4-FFF2-40B4-BE49-F238E27FC236}">
                <a16:creationId xmlns:a16="http://schemas.microsoft.com/office/drawing/2014/main" id="{9C2371AC-69F4-B278-E36A-60DC2C4797F1}"/>
              </a:ext>
            </a:extLst>
          </p:cNvPr>
          <p:cNvSpPr/>
          <p:nvPr/>
        </p:nvSpPr>
        <p:spPr>
          <a:xfrm>
            <a:off x="4556897" y="4507754"/>
            <a:ext cx="455360" cy="462179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600" dirty="0">
                <a:solidFill>
                  <a:schemeClr val="bg1"/>
                </a:solidFill>
                <a:latin typeface="+mn-lt"/>
              </a:rPr>
              <a:t> Control</a:t>
            </a:r>
            <a:endParaRPr sz="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Google Shape;8483;p67">
            <a:extLst>
              <a:ext uri="{FF2B5EF4-FFF2-40B4-BE49-F238E27FC236}">
                <a16:creationId xmlns:a16="http://schemas.microsoft.com/office/drawing/2014/main" id="{0FB23A85-4B9F-194B-EC1B-1C257159EE8A}"/>
              </a:ext>
            </a:extLst>
          </p:cNvPr>
          <p:cNvSpPr/>
          <p:nvPr/>
        </p:nvSpPr>
        <p:spPr>
          <a:xfrm>
            <a:off x="2522983" y="3921924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800" dirty="0">
                <a:solidFill>
                  <a:schemeClr val="bg1"/>
                </a:solidFill>
                <a:latin typeface="+mn-lt"/>
              </a:rPr>
              <a:t> Group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9" name="Google Shape;8484;p67">
            <a:extLst>
              <a:ext uri="{FF2B5EF4-FFF2-40B4-BE49-F238E27FC236}">
                <a16:creationId xmlns:a16="http://schemas.microsoft.com/office/drawing/2014/main" id="{89F2DA57-2E32-EF41-4D48-B62386BF7B6F}"/>
              </a:ext>
            </a:extLst>
          </p:cNvPr>
          <p:cNvGrpSpPr/>
          <p:nvPr/>
        </p:nvGrpSpPr>
        <p:grpSpPr>
          <a:xfrm>
            <a:off x="5383226" y="2816041"/>
            <a:ext cx="1416773" cy="1422288"/>
            <a:chOff x="1507666" y="1681380"/>
            <a:chExt cx="294668" cy="291724"/>
          </a:xfrm>
        </p:grpSpPr>
        <p:grpSp>
          <p:nvGrpSpPr>
            <p:cNvPr id="60" name="Google Shape;8485;p67">
              <a:extLst>
                <a:ext uri="{FF2B5EF4-FFF2-40B4-BE49-F238E27FC236}">
                  <a16:creationId xmlns:a16="http://schemas.microsoft.com/office/drawing/2014/main" id="{E96C2CB0-5947-820D-5680-4ABC04A3180B}"/>
                </a:ext>
              </a:extLst>
            </p:cNvPr>
            <p:cNvGrpSpPr/>
            <p:nvPr/>
          </p:nvGrpSpPr>
          <p:grpSpPr>
            <a:xfrm>
              <a:off x="1507666" y="1700120"/>
              <a:ext cx="166395" cy="272984"/>
              <a:chOff x="1507666" y="1700120"/>
              <a:chExt cx="166395" cy="272984"/>
            </a:xfrm>
          </p:grpSpPr>
          <p:sp>
            <p:nvSpPr>
              <p:cNvPr id="62" name="Google Shape;8486;p67">
                <a:extLst>
                  <a:ext uri="{FF2B5EF4-FFF2-40B4-BE49-F238E27FC236}">
                    <a16:creationId xmlns:a16="http://schemas.microsoft.com/office/drawing/2014/main" id="{C431E26D-26D5-C23F-7837-B8A2D95C3434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51" cy="66021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487;p67">
                <a:extLst>
                  <a:ext uri="{FF2B5EF4-FFF2-40B4-BE49-F238E27FC236}">
                    <a16:creationId xmlns:a16="http://schemas.microsoft.com/office/drawing/2014/main" id="{231AE64E-A551-A86C-A533-3FBB97B4A9A3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901" cy="542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8488;p67">
                <a:extLst>
                  <a:ext uri="{FF2B5EF4-FFF2-40B4-BE49-F238E27FC236}">
                    <a16:creationId xmlns:a16="http://schemas.microsoft.com/office/drawing/2014/main" id="{E20A67FF-3FAA-D3F1-3B7E-E08915149399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901" cy="540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8489;p67">
                <a:extLst>
                  <a:ext uri="{FF2B5EF4-FFF2-40B4-BE49-F238E27FC236}">
                    <a16:creationId xmlns:a16="http://schemas.microsoft.com/office/drawing/2014/main" id="{BBE9F7D5-EF0F-0BA8-61FE-746CB593B26E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51" cy="65632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8490;p67">
                <a:extLst>
                  <a:ext uri="{FF2B5EF4-FFF2-40B4-BE49-F238E27FC236}">
                    <a16:creationId xmlns:a16="http://schemas.microsoft.com/office/drawing/2014/main" id="{E72F9699-76E3-0319-FC11-58A3B9468845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26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8491;p67">
                <a:extLst>
                  <a:ext uri="{FF2B5EF4-FFF2-40B4-BE49-F238E27FC236}">
                    <a16:creationId xmlns:a16="http://schemas.microsoft.com/office/drawing/2014/main" id="{32F91214-D032-108C-8A55-4F156C279A22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8492;p67">
                <a:extLst>
                  <a:ext uri="{FF2B5EF4-FFF2-40B4-BE49-F238E27FC236}">
                    <a16:creationId xmlns:a16="http://schemas.microsoft.com/office/drawing/2014/main" id="{ED96FFA3-AB09-AF28-51EC-589291146AD2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8494;p67">
              <a:extLst>
                <a:ext uri="{FF2B5EF4-FFF2-40B4-BE49-F238E27FC236}">
                  <a16:creationId xmlns:a16="http://schemas.microsoft.com/office/drawing/2014/main" id="{FC0392C4-D214-C50F-BEAF-58F7077143E0}"/>
                </a:ext>
              </a:extLst>
            </p:cNvPr>
            <p:cNvSpPr/>
            <p:nvPr/>
          </p:nvSpPr>
          <p:spPr>
            <a:xfrm>
              <a:off x="1707626" y="1681380"/>
              <a:ext cx="94708" cy="9479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600" dirty="0" err="1">
                  <a:solidFill>
                    <a:schemeClr val="bg1"/>
                  </a:solidFill>
                  <a:latin typeface="+mn-lt"/>
                </a:rPr>
                <a:t>Form</a:t>
              </a:r>
              <a:r>
                <a:rPr lang="fr-FR" sz="600" dirty="0">
                  <a:solidFill>
                    <a:schemeClr val="bg1"/>
                  </a:solidFill>
                  <a:latin typeface="+mn-lt"/>
                </a:rPr>
                <a:t> Control</a:t>
              </a:r>
              <a:endParaRPr sz="6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73" name="Google Shape;8494;p67">
            <a:extLst>
              <a:ext uri="{FF2B5EF4-FFF2-40B4-BE49-F238E27FC236}">
                <a16:creationId xmlns:a16="http://schemas.microsoft.com/office/drawing/2014/main" id="{A7BEB5A6-D430-3C78-5677-AA84B48931BE}"/>
              </a:ext>
            </a:extLst>
          </p:cNvPr>
          <p:cNvSpPr/>
          <p:nvPr/>
        </p:nvSpPr>
        <p:spPr>
          <a:xfrm>
            <a:off x="6344639" y="3941493"/>
            <a:ext cx="455360" cy="462179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600" dirty="0">
                <a:solidFill>
                  <a:schemeClr val="bg1"/>
                </a:solidFill>
                <a:latin typeface="+mn-lt"/>
              </a:rPr>
              <a:t> Control</a:t>
            </a:r>
            <a:endParaRPr sz="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74" name="Google Shape;8483;p67">
            <a:extLst>
              <a:ext uri="{FF2B5EF4-FFF2-40B4-BE49-F238E27FC236}">
                <a16:creationId xmlns:a16="http://schemas.microsoft.com/office/drawing/2014/main" id="{D52D93BA-BDA2-5178-27D7-843176DCC6DE}"/>
              </a:ext>
            </a:extLst>
          </p:cNvPr>
          <p:cNvSpPr/>
          <p:nvPr/>
        </p:nvSpPr>
        <p:spPr>
          <a:xfrm>
            <a:off x="4632606" y="3322721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800" dirty="0">
                <a:solidFill>
                  <a:schemeClr val="bg1"/>
                </a:solidFill>
                <a:latin typeface="+mn-lt"/>
              </a:rPr>
              <a:t> Group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91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Formulaires – </a:t>
            </a:r>
            <a:r>
              <a:rPr lang="fr-FR" dirty="0" err="1"/>
              <a:t>Reactive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Name: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 Name: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Street: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Zip Code: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2431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'app-test'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'Toto’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(4)]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zip: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1D0214D-1A22-80AC-93B6-CA99707C9AA2}"/>
              </a:ext>
            </a:extLst>
          </p:cNvPr>
          <p:cNvCxnSpPr/>
          <p:nvPr/>
        </p:nvCxnSpPr>
        <p:spPr>
          <a:xfrm>
            <a:off x="2895600" y="4461933"/>
            <a:ext cx="533400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021CCE62-EC65-973A-3910-470ACA9D4D4B}"/>
              </a:ext>
            </a:extLst>
          </p:cNvPr>
          <p:cNvGrpSpPr/>
          <p:nvPr/>
        </p:nvGrpSpPr>
        <p:grpSpPr>
          <a:xfrm>
            <a:off x="2633136" y="4504269"/>
            <a:ext cx="1938864" cy="536376"/>
            <a:chOff x="2633136" y="4504269"/>
            <a:chExt cx="1938864" cy="536376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107F1F7D-7FB8-3AD8-5FD2-066EF5DFBCFB}"/>
                </a:ext>
              </a:extLst>
            </p:cNvPr>
            <p:cNvCxnSpPr/>
            <p:nvPr/>
          </p:nvCxnSpPr>
          <p:spPr>
            <a:xfrm flipH="1" flipV="1">
              <a:off x="2633136" y="4504269"/>
              <a:ext cx="592667" cy="389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6B06DA-2A70-FED0-4F0E-A3FC31754013}"/>
                </a:ext>
              </a:extLst>
            </p:cNvPr>
            <p:cNvSpPr txBox="1"/>
            <p:nvPr/>
          </p:nvSpPr>
          <p:spPr>
            <a:xfrm>
              <a:off x="3217333" y="4732868"/>
              <a:ext cx="135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+mn-lt"/>
                </a:rPr>
                <a:t>injection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DA1C3-6B3F-BFF7-100F-D52BF4DE2673}"/>
              </a:ext>
            </a:extLst>
          </p:cNvPr>
          <p:cNvSpPr/>
          <p:nvPr/>
        </p:nvSpPr>
        <p:spPr>
          <a:xfrm>
            <a:off x="287868" y="2700867"/>
            <a:ext cx="3259666" cy="3356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AE1FA97-06F5-558E-4BB8-166984266B28}"/>
              </a:ext>
            </a:extLst>
          </p:cNvPr>
          <p:cNvGrpSpPr/>
          <p:nvPr/>
        </p:nvGrpSpPr>
        <p:grpSpPr>
          <a:xfrm>
            <a:off x="1674850" y="1109549"/>
            <a:ext cx="4328017" cy="2924402"/>
            <a:chOff x="1674850" y="1109549"/>
            <a:chExt cx="4328017" cy="29244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FD2D943-BE0E-BE0B-84A1-F8536E48933F}"/>
                </a:ext>
              </a:extLst>
            </p:cNvPr>
            <p:cNvCxnSpPr/>
            <p:nvPr/>
          </p:nvCxnSpPr>
          <p:spPr>
            <a:xfrm flipV="1">
              <a:off x="1674850" y="2235200"/>
              <a:ext cx="3354759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8DA3F0F-EFBB-A0CD-C698-CD682CA28625}"/>
                </a:ext>
              </a:extLst>
            </p:cNvPr>
            <p:cNvGrpSpPr/>
            <p:nvPr/>
          </p:nvGrpSpPr>
          <p:grpSpPr>
            <a:xfrm>
              <a:off x="2460414" y="1109549"/>
              <a:ext cx="3542453" cy="2924402"/>
              <a:chOff x="2460414" y="1109549"/>
              <a:chExt cx="3542453" cy="2924402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03138077-0AA5-42C0-6140-BD6AE9D1B9FD}"/>
                  </a:ext>
                </a:extLst>
              </p:cNvPr>
              <p:cNvGrpSpPr/>
              <p:nvPr/>
            </p:nvGrpSpPr>
            <p:grpSpPr>
              <a:xfrm>
                <a:off x="2460414" y="2501919"/>
                <a:ext cx="3542453" cy="1532032"/>
                <a:chOff x="2460414" y="2501919"/>
                <a:chExt cx="3542453" cy="1532032"/>
              </a:xfrm>
            </p:grpSpPr>
            <p:sp>
              <p:nvSpPr>
                <p:cNvPr id="3" name="Accolade fermante 2">
                  <a:extLst>
                    <a:ext uri="{FF2B5EF4-FFF2-40B4-BE49-F238E27FC236}">
                      <a16:creationId xmlns:a16="http://schemas.microsoft.com/office/drawing/2014/main" id="{4C1400CE-7761-84DB-5481-5DFF9E71B78E}"/>
                    </a:ext>
                  </a:extLst>
                </p:cNvPr>
                <p:cNvSpPr/>
                <p:nvPr/>
              </p:nvSpPr>
              <p:spPr>
                <a:xfrm>
                  <a:off x="2460414" y="3183467"/>
                  <a:ext cx="45719" cy="850484"/>
                </a:xfrm>
                <a:prstGeom prst="rightBrac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F32E5EBE-BDA7-CBFB-E844-54150FDD6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65400" y="2501919"/>
                  <a:ext cx="3437467" cy="10117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2E15EB77-C9AD-9181-DFB9-66F1647DF1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67" y="1109549"/>
                <a:ext cx="3005666" cy="1462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Zoom de diapositive 27">
                <a:extLst>
                  <a:ext uri="{FF2B5EF4-FFF2-40B4-BE49-F238E27FC236}">
                    <a16:creationId xmlns:a16="http://schemas.microsoft.com/office/drawing/2014/main" id="{4E3C9673-5C1E-62F7-369D-6FA4F6BAAB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6586457"/>
                  </p:ext>
                </p:extLst>
              </p:nvPr>
            </p:nvGraphicFramePr>
            <p:xfrm>
              <a:off x="4000500" y="4745885"/>
              <a:ext cx="1479475" cy="832204"/>
            </p:xfrm>
            <a:graphic>
              <a:graphicData uri="http://schemas.microsoft.com/office/powerpoint/2016/slidezoom">
                <pslz:sldZm>
                  <pslz:sldZmObj sldId="367" cId="3584374686">
                    <pslz:zmPr id="{10B57384-8D9C-40F3-93EC-8B184716E46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9475" cy="8322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Zoom de diapositive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3C9673-5C1E-62F7-369D-6FA4F6BAAB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0500" y="4745885"/>
                <a:ext cx="1479475" cy="8322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9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</a:t>
            </a:r>
            <a:endParaRPr dirty="0"/>
          </a:p>
        </p:txBody>
      </p:sp>
      <p:sp>
        <p:nvSpPr>
          <p:cNvPr id="718" name="Google Shape;718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 err="1"/>
              <a:t>TypeScript</a:t>
            </a:r>
            <a:endParaRPr sz="3600" dirty="0"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A</a:t>
            </a:r>
            <a:r>
              <a:rPr lang="en" dirty="0"/>
              <a:t>sync / Await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Promise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Subscribe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175DFC-61E3-BD2C-BA54-14B04B65C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" t="5486" r="16422" b="10537"/>
          <a:stretch/>
        </p:blipFill>
        <p:spPr>
          <a:xfrm>
            <a:off x="-101158" y="2571750"/>
            <a:ext cx="4840449" cy="1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Formulaires – </a:t>
            </a:r>
            <a:r>
              <a:rPr lang="fr-FR" dirty="0" err="1"/>
              <a:t>Reactive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660485" y="1109550"/>
            <a:ext cx="4513277" cy="386885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Name: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 Name: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Street: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Zip Code: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59" y="1109549"/>
            <a:ext cx="4614741" cy="3801118"/>
          </a:xfrm>
          <a:prstGeom prst="roundRect">
            <a:avLst>
              <a:gd name="adj" fmla="val 5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core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FormBuilder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FormGroup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Validators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forms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'app-test'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'./test.component.html'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'./test.component.css'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profileForm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FormGroup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'Toto’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   	[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Validators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Validators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minLength</a:t>
            </a:r>
            <a:r>
              <a:rPr lang="fr-FR" sz="1000" dirty="0">
                <a:solidFill>
                  <a:srgbClr val="DCDCAA"/>
                </a:solidFill>
                <a:latin typeface="Consolas" panose="020B0609020204030204" pitchFamily="49" charset="0"/>
              </a:rPr>
              <a:t>(4)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address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FormGroup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street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city: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state: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zip: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}),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1D0214D-1A22-80AC-93B6-CA99707C9AA2}"/>
              </a:ext>
            </a:extLst>
          </p:cNvPr>
          <p:cNvCxnSpPr/>
          <p:nvPr/>
        </p:nvCxnSpPr>
        <p:spPr>
          <a:xfrm>
            <a:off x="2895600" y="4461933"/>
            <a:ext cx="533400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1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Crééez</a:t>
            </a:r>
            <a:r>
              <a:rPr lang="en" sz="1600" dirty="0"/>
              <a:t> un </a:t>
            </a:r>
            <a:r>
              <a:rPr lang="en" sz="1600" dirty="0" err="1"/>
              <a:t>formulaire</a:t>
            </a:r>
            <a:r>
              <a:rPr lang="en" sz="1600" dirty="0"/>
              <a:t> Reactive Forms avec au </a:t>
            </a:r>
            <a:r>
              <a:rPr lang="en" sz="1600" dirty="0" err="1"/>
              <a:t>moins</a:t>
            </a:r>
            <a:r>
              <a:rPr lang="en" sz="1600" dirty="0"/>
              <a:t> 3 champs.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Formulaires – </a:t>
            </a:r>
            <a:r>
              <a:rPr lang="fr-FR" dirty="0" err="1"/>
              <a:t>Reactive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10180" y="1109550"/>
            <a:ext cx="4032689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Name: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 Name: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2431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'Toto’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	  	           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(4)]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'Gérard'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'MENVUSSA'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endParaRPr lang="fr-F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profile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fr-F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1D0214D-1A22-80AC-93B6-CA99707C9AA2}"/>
              </a:ext>
            </a:extLst>
          </p:cNvPr>
          <p:cNvCxnSpPr/>
          <p:nvPr/>
        </p:nvCxnSpPr>
        <p:spPr>
          <a:xfrm>
            <a:off x="2895600" y="4461933"/>
            <a:ext cx="533400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Remplissez</a:t>
            </a:r>
            <a:r>
              <a:rPr lang="en" sz="1600" dirty="0"/>
              <a:t> </a:t>
            </a:r>
            <a:r>
              <a:rPr lang="en" sz="1600" dirty="0" err="1"/>
              <a:t>votre</a:t>
            </a:r>
            <a:r>
              <a:rPr lang="en" sz="1600" dirty="0"/>
              <a:t> </a:t>
            </a:r>
            <a:r>
              <a:rPr lang="en" sz="1600" dirty="0" err="1"/>
              <a:t>formulaire</a:t>
            </a:r>
            <a:r>
              <a:rPr lang="en" sz="1600" dirty="0"/>
              <a:t> au </a:t>
            </a:r>
            <a:r>
              <a:rPr lang="en" sz="1600" dirty="0" err="1"/>
              <a:t>chargement</a:t>
            </a:r>
            <a:r>
              <a:rPr lang="en" sz="1600" dirty="0"/>
              <a:t> via la </a:t>
            </a:r>
            <a:r>
              <a:rPr lang="en" sz="1600" dirty="0" err="1"/>
              <a:t>fonction</a:t>
            </a:r>
            <a:r>
              <a:rPr lang="en" sz="1600" dirty="0"/>
              <a:t> </a:t>
            </a:r>
            <a:r>
              <a:rPr lang="en" sz="1600" dirty="0" err="1"/>
              <a:t>patchValue</a:t>
            </a:r>
            <a:r>
              <a:rPr lang="en" sz="1600" dirty="0"/>
              <a:t>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Formulaires – </a:t>
            </a:r>
            <a:r>
              <a:rPr lang="fr-FR" dirty="0" err="1"/>
              <a:t>Reactive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234777" y="1109550"/>
            <a:ext cx="4909223" cy="3352383"/>
          </a:xfrm>
          <a:prstGeom prst="roundRect">
            <a:avLst>
              <a:gd name="adj" fmla="val 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ngSubmit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	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Envoyer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31840" y="1109549"/>
            <a:ext cx="4202937" cy="3352384"/>
          </a:xfrm>
          <a:prstGeom prst="roundRect">
            <a:avLst>
              <a:gd name="adj" fmla="val 1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dirty="0">
                <a:solidFill>
                  <a:srgbClr val="C586C0"/>
                </a:solidFill>
                <a:latin typeface="Consolas" panose="020B0609020204030204" pitchFamily="49" charset="0"/>
              </a:rPr>
              <a:t>[…]</a:t>
            </a:r>
            <a:endParaRPr lang="fr-F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fr-FR" sz="9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…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9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HeroComponent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b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heroForm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fb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group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    nom: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fb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control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9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fr-F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Validators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required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    score: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fb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control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}, { 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updateOn</a:t>
            </a:r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fr-F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  model: </a:t>
            </a:r>
            <a:r>
              <a:rPr lang="fr-FR" sz="9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fb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FormBuilder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9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9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nom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900" dirty="0">
                <a:solidFill>
                  <a:srgbClr val="CE9178"/>
                </a:solidFill>
                <a:latin typeface="Consolas" panose="020B0609020204030204" pitchFamily="49" charset="0"/>
              </a:rPr>
              <a:t> ‘Toto’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9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B5CEA8"/>
                </a:solidFill>
                <a:latin typeface="Consolas" panose="020B0609020204030204" pitchFamily="49" charset="0"/>
              </a:rPr>
              <a:t>0 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fr-FR" sz="9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heroForm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patchValue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900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heroForm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9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= { ...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!, ...</a:t>
            </a:r>
            <a:r>
              <a:rPr lang="fr-F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heroForm</a:t>
            </a:r>
            <a:r>
              <a:rPr lang="fr-F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900" dirty="0" err="1">
                <a:solidFill>
                  <a:srgbClr val="4FC1FF"/>
                </a:solidFill>
                <a:latin typeface="Consolas" panose="020B0609020204030204" pitchFamily="49" charset="0"/>
              </a:rPr>
              <a:t>value</a:t>
            </a:r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1D0214D-1A22-80AC-93B6-CA99707C9AA2}"/>
              </a:ext>
            </a:extLst>
          </p:cNvPr>
          <p:cNvCxnSpPr/>
          <p:nvPr/>
        </p:nvCxnSpPr>
        <p:spPr>
          <a:xfrm>
            <a:off x="2895600" y="4461933"/>
            <a:ext cx="533400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9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Récupérez les valeurs de votre formulaire à l’air de l’opérateur spread (…) et affichez-lez dans la console.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Custom </a:t>
            </a:r>
            <a:r>
              <a:rPr lang="fr-FR" sz="2800" dirty="0" err="1"/>
              <a:t>Validator</a:t>
            </a:r>
            <a:r>
              <a:rPr lang="fr-FR" sz="2800" dirty="0"/>
              <a:t> – Template Driven</a:t>
            </a:r>
            <a:endParaRPr sz="28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287868" y="1109549"/>
            <a:ext cx="8575680" cy="333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Name: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model.firstName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forbiddenNameValidator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forbiddenValue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"toto"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 Name: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[(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model.lastName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280453" y="961922"/>
            <a:ext cx="19970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9959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Custom </a:t>
            </a:r>
            <a:r>
              <a:rPr lang="fr-FR" dirty="0" err="1"/>
              <a:t>Validator</a:t>
            </a:r>
            <a:r>
              <a:rPr lang="fr-FR" dirty="0"/>
              <a:t> – </a:t>
            </a:r>
            <a:r>
              <a:rPr lang="fr-FR" dirty="0" err="1"/>
              <a:t>Reactive</a:t>
            </a:r>
            <a:endParaRPr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59" y="1109549"/>
            <a:ext cx="4657650" cy="349709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AbstractControl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ValidationErrors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ValidatorFn</a:t>
            </a:r>
            <a:endParaRPr lang="fr-FR" sz="9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fr-FR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forbiddenNameValidator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ValidatorFn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AbstractControl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ValidationErrors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forbidden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nameRe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forbidden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{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forbiddenName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value:control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17151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forbiddenName.directive.ts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707166" y="1109549"/>
            <a:ext cx="4657650" cy="4033951"/>
          </a:xfrm>
          <a:prstGeom prst="roundRect">
            <a:avLst>
              <a:gd name="adj" fmla="val 5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fr-FR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forbiddenNameValidator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forbidden-name.directive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'app-test'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'Toto’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     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     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forbiddenNameValidator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/bob/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4857489" y="1009116"/>
            <a:ext cx="1833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machin.component.ts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7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Créez</a:t>
            </a:r>
            <a:r>
              <a:rPr lang="en" sz="1600" dirty="0"/>
              <a:t> un </a:t>
            </a:r>
            <a:r>
              <a:rPr lang="en" sz="1600" dirty="0" err="1"/>
              <a:t>customValidator</a:t>
            </a:r>
            <a:r>
              <a:rPr lang="en" sz="1600" dirty="0"/>
              <a:t> qui </a:t>
            </a:r>
            <a:r>
              <a:rPr lang="en" sz="1600" dirty="0" err="1"/>
              <a:t>limite</a:t>
            </a:r>
            <a:r>
              <a:rPr lang="en" sz="1600" dirty="0"/>
              <a:t> la </a:t>
            </a:r>
            <a:r>
              <a:rPr lang="en" sz="1600" dirty="0" err="1"/>
              <a:t>saisie</a:t>
            </a:r>
            <a:r>
              <a:rPr lang="en" sz="1600" dirty="0"/>
              <a:t> d’un de </a:t>
            </a:r>
            <a:r>
              <a:rPr lang="en" sz="1600" dirty="0" err="1"/>
              <a:t>vos</a:t>
            </a:r>
            <a:r>
              <a:rPr lang="en" sz="1600" dirty="0"/>
              <a:t> champs.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Formulaires – </a:t>
            </a:r>
            <a:r>
              <a:rPr lang="fr-FR" dirty="0" err="1"/>
              <a:t>Reactive</a:t>
            </a:r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7B108C7-96EF-3456-F17F-B3B2A4613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840764"/>
              </p:ext>
            </p:extLst>
          </p:nvPr>
        </p:nvGraphicFramePr>
        <p:xfrm>
          <a:off x="1744133" y="1109550"/>
          <a:ext cx="5655733" cy="377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3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</a:t>
            </a:r>
          </a:p>
        </p:txBody>
      </p:sp>
      <p:pic>
        <p:nvPicPr>
          <p:cNvPr id="4" name="Graphique 3" descr="Horloge avec un remplissage uni">
            <a:extLst>
              <a:ext uri="{FF2B5EF4-FFF2-40B4-BE49-F238E27FC236}">
                <a16:creationId xmlns:a16="http://schemas.microsoft.com/office/drawing/2014/main" id="{3EE90F16-4ACE-7EC7-C37D-8ECB7135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212" y="3615415"/>
            <a:ext cx="914400" cy="91440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5DBA32-13D0-2FA1-82AF-2028C1DE5BFE}"/>
              </a:ext>
            </a:extLst>
          </p:cNvPr>
          <p:cNvSpPr/>
          <p:nvPr/>
        </p:nvSpPr>
        <p:spPr>
          <a:xfrm>
            <a:off x="372861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let a: </a:t>
            </a:r>
            <a:r>
              <a:rPr lang="fr-FR" b="1" dirty="0">
                <a:solidFill>
                  <a:srgbClr val="C00000"/>
                </a:solidFill>
              </a:rPr>
              <a:t>Promise&lt;</a:t>
            </a:r>
            <a:r>
              <a:rPr lang="fr-FR" dirty="0" err="1"/>
              <a:t>boolean</a:t>
            </a:r>
            <a:r>
              <a:rPr lang="fr-FR" b="1" dirty="0">
                <a:solidFill>
                  <a:srgbClr val="C00000"/>
                </a:solidFill>
              </a:rPr>
              <a:t>&gt;</a:t>
            </a:r>
            <a:r>
              <a:rPr lang="fr-FR" dirty="0"/>
              <a:t> = </a:t>
            </a:r>
            <a:r>
              <a:rPr lang="fr-FR" dirty="0" err="1"/>
              <a:t>getIsDisplayable</a:t>
            </a:r>
            <a:r>
              <a:rPr lang="fr-FR" dirty="0"/>
              <a:t>();</a:t>
            </a: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345686D5-4382-8757-C4BD-B72E104ED71D}"/>
              </a:ext>
            </a:extLst>
          </p:cNvPr>
          <p:cNvSpPr/>
          <p:nvPr/>
        </p:nvSpPr>
        <p:spPr>
          <a:xfrm rot="19789516">
            <a:off x="1904618" y="2447605"/>
            <a:ext cx="686004" cy="2122555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courbe vers la droite 11">
            <a:extLst>
              <a:ext uri="{FF2B5EF4-FFF2-40B4-BE49-F238E27FC236}">
                <a16:creationId xmlns:a16="http://schemas.microsoft.com/office/drawing/2014/main" id="{4EEA20F9-4A09-E52C-F8D5-7732DA214A38}"/>
              </a:ext>
            </a:extLst>
          </p:cNvPr>
          <p:cNvSpPr/>
          <p:nvPr/>
        </p:nvSpPr>
        <p:spPr>
          <a:xfrm rot="12528333">
            <a:off x="4332306" y="2332495"/>
            <a:ext cx="687600" cy="2124000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06398F-1A94-F77E-BFE3-33879A1D3E6C}"/>
              </a:ext>
            </a:extLst>
          </p:cNvPr>
          <p:cNvSpPr/>
          <p:nvPr/>
        </p:nvSpPr>
        <p:spPr>
          <a:xfrm>
            <a:off x="4409444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Valeur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B111B6A-EBA2-99D6-D259-2E24DD1F1FC9}"/>
              </a:ext>
            </a:extLst>
          </p:cNvPr>
          <p:cNvSpPr/>
          <p:nvPr/>
        </p:nvSpPr>
        <p:spPr>
          <a:xfrm>
            <a:off x="0" y="1987534"/>
            <a:ext cx="8291744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</p:spTree>
    <p:extLst>
      <p:ext uri="{BB962C8B-B14F-4D97-AF65-F5344CB8AC3E}">
        <p14:creationId xmlns:p14="http://schemas.microsoft.com/office/powerpoint/2010/main" val="249692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Afficher les erreurs - </a:t>
            </a:r>
            <a:r>
              <a:rPr lang="fr-FR" sz="2800" dirty="0" err="1"/>
              <a:t>Reactive</a:t>
            </a:r>
            <a:endParaRPr sz="28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110889" y="1162640"/>
            <a:ext cx="4665132" cy="3119452"/>
          </a:xfrm>
          <a:prstGeom prst="roundRect">
            <a:avLst>
              <a:gd name="adj" fmla="val 6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Name must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at least 4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long.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forbiddenName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cannot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Bob.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280453" y="961922"/>
            <a:ext cx="359728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 – 1 box d’erreur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7079E6D-2DD7-2335-EC92-97B66074237C}"/>
              </a:ext>
            </a:extLst>
          </p:cNvPr>
          <p:cNvSpPr/>
          <p:nvPr/>
        </p:nvSpPr>
        <p:spPr>
          <a:xfrm>
            <a:off x="4648202" y="1192246"/>
            <a:ext cx="4665132" cy="1627108"/>
          </a:xfrm>
          <a:prstGeom prst="roundRect">
            <a:avLst>
              <a:gd name="adj" fmla="val 5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</a:t>
            </a:r>
            <a:endParaRPr lang="fr-FR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formGroup</a:t>
            </a:r>
            <a:r>
              <a:rPr lang="fr-F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(</a:t>
            </a:r>
            <a:r>
              <a:rPr lang="fr-F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formGroup</a:t>
            </a:r>
            <a:r>
              <a:rPr lang="fr-F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fr-F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formGroup</a:t>
            </a:r>
            <a:r>
              <a:rPr lang="fr-F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error-red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098D21-8A4A-3E31-3243-449A25F42070}"/>
              </a:ext>
            </a:extLst>
          </p:cNvPr>
          <p:cNvSpPr txBox="1"/>
          <p:nvPr/>
        </p:nvSpPr>
        <p:spPr>
          <a:xfrm>
            <a:off x="4640786" y="1044618"/>
            <a:ext cx="413068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 – CSS champ 1 class </a:t>
            </a:r>
            <a:r>
              <a:rPr lang="fr-FR" dirty="0" err="1"/>
              <a:t>invalid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682ADAF-F5C2-ABFF-3403-E57EE9CB9D72}"/>
              </a:ext>
            </a:extLst>
          </p:cNvPr>
          <p:cNvSpPr/>
          <p:nvPr/>
        </p:nvSpPr>
        <p:spPr>
          <a:xfrm>
            <a:off x="4655617" y="3024721"/>
            <a:ext cx="4665132" cy="2130880"/>
          </a:xfrm>
          <a:prstGeom prst="roundRect">
            <a:avLst>
              <a:gd name="adj" fmla="val 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class.valid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||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fr-FR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class.invalid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D05D40-9004-C4AB-2500-41E92499D40B}"/>
              </a:ext>
            </a:extLst>
          </p:cNvPr>
          <p:cNvSpPr txBox="1"/>
          <p:nvPr/>
        </p:nvSpPr>
        <p:spPr>
          <a:xfrm>
            <a:off x="4648201" y="2819354"/>
            <a:ext cx="432646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machin.component.html – CSS champ 2 classes </a:t>
            </a:r>
            <a:r>
              <a:rPr lang="fr-FR" sz="1200" dirty="0" err="1"/>
              <a:t>invalid</a:t>
            </a:r>
            <a:r>
              <a:rPr lang="fr-FR" sz="1200" dirty="0"/>
              <a:t>/</a:t>
            </a:r>
            <a:r>
              <a:rPr lang="fr-FR" sz="1200" dirty="0" err="1"/>
              <a:t>valid</a:t>
            </a:r>
            <a:endParaRPr lang="fr-FR" sz="12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Zoom de diapositive 10">
                <a:extLst>
                  <a:ext uri="{FF2B5EF4-FFF2-40B4-BE49-F238E27FC236}">
                    <a16:creationId xmlns:a16="http://schemas.microsoft.com/office/drawing/2014/main" id="{BC4D619C-4893-1018-3F82-42F0D0C115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3932725"/>
                  </p:ext>
                </p:extLst>
              </p:nvPr>
            </p:nvGraphicFramePr>
            <p:xfrm>
              <a:off x="2620434" y="4121943"/>
              <a:ext cx="1684879" cy="947745"/>
            </p:xfrm>
            <a:graphic>
              <a:graphicData uri="http://schemas.microsoft.com/office/powerpoint/2016/slidezoom">
                <pslz:sldZm>
                  <pslz:sldZmObj sldId="374" cId="4147316694">
                    <pslz:zmPr id="{B821217C-1156-4350-B4F7-01BBB856A2B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84879" cy="9477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Zoom de diapositive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C4D619C-4893-1018-3F82-42F0D0C11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434" y="4121943"/>
                <a:ext cx="1684879" cy="9477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4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Affichez</a:t>
            </a:r>
            <a:r>
              <a:rPr lang="en" sz="1600" dirty="0"/>
              <a:t> les </a:t>
            </a:r>
            <a:r>
              <a:rPr lang="en" sz="1600" dirty="0" err="1"/>
              <a:t>erreurs</a:t>
            </a:r>
            <a:r>
              <a:rPr lang="en" sz="1600" dirty="0"/>
              <a:t> </a:t>
            </a:r>
            <a:r>
              <a:rPr lang="en" sz="1600" dirty="0" err="1"/>
              <a:t>en</a:t>
            </a:r>
            <a:r>
              <a:rPr lang="en" sz="1600" dirty="0"/>
              <a:t> </a:t>
            </a:r>
            <a:r>
              <a:rPr lang="en" sz="1600" dirty="0" err="1"/>
              <a:t>sortant</a:t>
            </a:r>
            <a:r>
              <a:rPr lang="en" sz="1600" dirty="0"/>
              <a:t> des champs (</a:t>
            </a:r>
            <a:r>
              <a:rPr lang="en" sz="1600" dirty="0" err="1"/>
              <a:t>focusout</a:t>
            </a:r>
            <a:r>
              <a:rPr lang="en" sz="1600" dirty="0"/>
              <a:t>) </a:t>
            </a:r>
            <a:r>
              <a:rPr lang="en" sz="1600" dirty="0" err="1"/>
              <a:t>à</a:t>
            </a:r>
            <a:r>
              <a:rPr lang="en" sz="1600" dirty="0"/>
              <a:t> </a:t>
            </a:r>
            <a:r>
              <a:rPr lang="en" sz="1600" dirty="0" err="1"/>
              <a:t>côté</a:t>
            </a:r>
            <a:r>
              <a:rPr lang="en" sz="1600" dirty="0"/>
              <a:t> de </a:t>
            </a:r>
            <a:r>
              <a:rPr lang="en" sz="1600" dirty="0" err="1"/>
              <a:t>chaque</a:t>
            </a:r>
            <a:r>
              <a:rPr lang="en" sz="1600" dirty="0"/>
              <a:t> champ, </a:t>
            </a:r>
            <a:r>
              <a:rPr lang="en" sz="1600" dirty="0" err="1"/>
              <a:t>s’il</a:t>
            </a:r>
            <a:r>
              <a:rPr lang="en" sz="1600" dirty="0"/>
              <a:t> ne </a:t>
            </a:r>
            <a:r>
              <a:rPr lang="en" sz="1600" dirty="0" err="1"/>
              <a:t>respecte</a:t>
            </a:r>
            <a:r>
              <a:rPr lang="en" sz="1600" dirty="0"/>
              <a:t> pas son </a:t>
            </a:r>
            <a:r>
              <a:rPr lang="en" sz="1600" dirty="0" err="1"/>
              <a:t>ou</a:t>
            </a:r>
            <a:r>
              <a:rPr lang="en" sz="1600" dirty="0"/>
              <a:t> </a:t>
            </a:r>
            <a:r>
              <a:rPr lang="en" sz="1600" dirty="0" err="1"/>
              <a:t>ses</a:t>
            </a:r>
            <a:r>
              <a:rPr lang="en" sz="1600" dirty="0"/>
              <a:t> validator(s).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Parenthèse Injection de dépendances</a:t>
            </a:r>
            <a:endParaRPr sz="28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06440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concatMap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operators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mockHeroList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[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'Batman'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Pacman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'Superman'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17151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hero.service.ts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174066" y="1109548"/>
            <a:ext cx="5130801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getAllHeroes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mockHeroList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rotateAllHeroes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mockHeroList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concatMap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549E4-9976-EBC1-FFE7-BCBF92C62C6B}"/>
              </a:ext>
            </a:extLst>
          </p:cNvPr>
          <p:cNvSpPr/>
          <p:nvPr/>
        </p:nvSpPr>
        <p:spPr>
          <a:xfrm>
            <a:off x="287867" y="2700866"/>
            <a:ext cx="1126066" cy="27093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3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Parenthèse Injection de dépendances</a:t>
            </a:r>
            <a:endParaRPr sz="2800"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Définition du module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CommonModule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.service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CommonModule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4EC9B0"/>
                </a:solidFill>
                <a:latin typeface="Consolas" panose="020B0609020204030204" pitchFamily="49" charset="0"/>
              </a:rPr>
              <a:t>…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HeroService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HeroesModule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55ACD-2F8A-8AC0-82AD-B84EA94ED805}"/>
              </a:ext>
            </a:extLst>
          </p:cNvPr>
          <p:cNvSpPr/>
          <p:nvPr/>
        </p:nvSpPr>
        <p:spPr>
          <a:xfrm>
            <a:off x="2904067" y="3699934"/>
            <a:ext cx="2353733" cy="5079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3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Parenthèse Injection de dépendances</a:t>
            </a:r>
            <a:endParaRPr sz="28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50211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core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hero.model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hero.service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'app-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testinject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'./testinject.component.html'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'./testinject.component.css'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TestinjectComponent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undefined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&gt; |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undefined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3394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hero-display.component.ts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C636569-A719-2417-2DE3-34B7051A61A2}"/>
              </a:ext>
            </a:extLst>
          </p:cNvPr>
          <p:cNvSpPr/>
          <p:nvPr/>
        </p:nvSpPr>
        <p:spPr>
          <a:xfrm>
            <a:off x="4231125" y="1109549"/>
            <a:ext cx="50211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getAllHeroes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resHeroList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 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resHeroList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>
                <a:solidFill>
                  <a:srgbClr val="DCDCAA"/>
                </a:solidFill>
                <a:latin typeface="Consolas" panose="020B0609020204030204" pitchFamily="49" charset="0"/>
              </a:rPr>
              <a:t>at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rotateHeroClicked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rotateAllHeroes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})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A5BFB-20DB-A5F8-12B7-457145480AD9}"/>
              </a:ext>
            </a:extLst>
          </p:cNvPr>
          <p:cNvSpPr/>
          <p:nvPr/>
        </p:nvSpPr>
        <p:spPr>
          <a:xfrm>
            <a:off x="1320801" y="3759199"/>
            <a:ext cx="2260600" cy="2212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9D64B38-C6E4-991B-73A5-2FC7B421D407}"/>
              </a:ext>
            </a:extLst>
          </p:cNvPr>
          <p:cNvCxnSpPr>
            <a:stCxn id="9" idx="3"/>
          </p:cNvCxnSpPr>
          <p:nvPr/>
        </p:nvCxnSpPr>
        <p:spPr>
          <a:xfrm flipV="1">
            <a:off x="3581401" y="1905000"/>
            <a:ext cx="1210732" cy="196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Parenthèse Injection de dépendances</a:t>
            </a:r>
            <a:endParaRPr sz="28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84352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 super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"label-gras"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"label-gras"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Chargement...</a:t>
            </a: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rotateHeroClicked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Voir tous les héros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3394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hero-display.component.html</a:t>
            </a:r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0487BFC3-56D0-C3C7-CE72-5A1DFDD5A8F8}"/>
              </a:ext>
            </a:extLst>
          </p:cNvPr>
          <p:cNvSpPr/>
          <p:nvPr/>
        </p:nvSpPr>
        <p:spPr>
          <a:xfrm>
            <a:off x="3234267" y="3031067"/>
            <a:ext cx="296333" cy="2963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7EDB4B5F-36FB-0004-CB32-4528420F7D6D}"/>
              </a:ext>
            </a:extLst>
          </p:cNvPr>
          <p:cNvSpPr/>
          <p:nvPr/>
        </p:nvSpPr>
        <p:spPr>
          <a:xfrm>
            <a:off x="8094134" y="2423583"/>
            <a:ext cx="296333" cy="2963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5460D8DB-DC53-A8FA-72E4-8BB6D50F3E21}"/>
              </a:ext>
            </a:extLst>
          </p:cNvPr>
          <p:cNvSpPr/>
          <p:nvPr/>
        </p:nvSpPr>
        <p:spPr>
          <a:xfrm>
            <a:off x="5461000" y="3885784"/>
            <a:ext cx="296333" cy="2963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43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Créez</a:t>
            </a:r>
            <a:r>
              <a:rPr lang="en" sz="1600" dirty="0"/>
              <a:t> un service pour y placer la </a:t>
            </a:r>
            <a:r>
              <a:rPr lang="en" sz="1600" dirty="0" err="1"/>
              <a:t>logique</a:t>
            </a:r>
            <a:r>
              <a:rPr lang="en" sz="1600" dirty="0"/>
              <a:t> </a:t>
            </a:r>
            <a:r>
              <a:rPr lang="en" sz="1600" dirty="0" err="1"/>
              <a:t>d’initialisation</a:t>
            </a:r>
            <a:r>
              <a:rPr lang="en" sz="1600" dirty="0"/>
              <a:t> de </a:t>
            </a:r>
            <a:r>
              <a:rPr lang="en" sz="1600" dirty="0" err="1"/>
              <a:t>votre</a:t>
            </a:r>
            <a:r>
              <a:rPr lang="en" sz="1600" dirty="0"/>
              <a:t> tableau </a:t>
            </a:r>
            <a:r>
              <a:rPr lang="en" sz="1600" dirty="0" err="1"/>
              <a:t>d’objets</a:t>
            </a:r>
            <a:r>
              <a:rPr lang="en" sz="1600" dirty="0"/>
              <a:t> (</a:t>
            </a:r>
            <a:r>
              <a:rPr lang="en" sz="1600" dirty="0" err="1"/>
              <a:t>heroArray</a:t>
            </a:r>
            <a:r>
              <a:rPr lang="en" sz="1600" dirty="0"/>
              <a:t> dans </a:t>
            </a:r>
            <a:r>
              <a:rPr lang="en" sz="1600" dirty="0" err="1"/>
              <a:t>l’exemple</a:t>
            </a:r>
            <a:r>
              <a:rPr lang="en" sz="1600" dirty="0"/>
              <a:t>) et </a:t>
            </a:r>
            <a:r>
              <a:rPr lang="en" sz="1600" dirty="0" err="1"/>
              <a:t>injectez</a:t>
            </a:r>
            <a:r>
              <a:rPr lang="en" sz="1600" dirty="0"/>
              <a:t>-le dans </a:t>
            </a:r>
            <a:r>
              <a:rPr lang="en" sz="1600" dirty="0" err="1"/>
              <a:t>votre</a:t>
            </a:r>
            <a:r>
              <a:rPr lang="en" sz="1600" dirty="0"/>
              <a:t> </a:t>
            </a:r>
            <a:r>
              <a:rPr lang="en" sz="1600" dirty="0" err="1"/>
              <a:t>composant</a:t>
            </a:r>
            <a:r>
              <a:rPr lang="en" sz="1600" dirty="0"/>
              <a:t> </a:t>
            </a:r>
            <a:r>
              <a:rPr lang="en" sz="1600" dirty="0" err="1"/>
              <a:t>liste</a:t>
            </a:r>
            <a:r>
              <a:rPr lang="en" sz="1600" dirty="0"/>
              <a:t>, pour </a:t>
            </a:r>
            <a:r>
              <a:rPr lang="en" sz="1600" dirty="0" err="1"/>
              <a:t>récupérer</a:t>
            </a:r>
            <a:r>
              <a:rPr lang="en" sz="1600" dirty="0"/>
              <a:t> la </a:t>
            </a:r>
            <a:r>
              <a:rPr lang="en" sz="1600" dirty="0" err="1"/>
              <a:t>liste</a:t>
            </a:r>
            <a:r>
              <a:rPr lang="en" sz="1600" dirty="0"/>
              <a:t> </a:t>
            </a:r>
            <a:r>
              <a:rPr lang="en" sz="1600" dirty="0" err="1"/>
              <a:t>d’objets</a:t>
            </a:r>
            <a:r>
              <a:rPr lang="en" sz="1600" dirty="0"/>
              <a:t>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544B7D4-F689-27A8-C022-CE735E3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directives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2588768-74E4-1718-1E27-C806CDDBAEAA}"/>
              </a:ext>
            </a:extLst>
          </p:cNvPr>
          <p:cNvGrpSpPr/>
          <p:nvPr/>
        </p:nvGrpSpPr>
        <p:grpSpPr>
          <a:xfrm>
            <a:off x="622850" y="1369843"/>
            <a:ext cx="7898299" cy="2607354"/>
            <a:chOff x="646601" y="1423109"/>
            <a:chExt cx="2851201" cy="855512"/>
          </a:xfrm>
        </p:grpSpPr>
        <p:grpSp>
          <p:nvGrpSpPr>
            <p:cNvPr id="7" name="Google Shape;11002;p75">
              <a:extLst>
                <a:ext uri="{FF2B5EF4-FFF2-40B4-BE49-F238E27FC236}">
                  <a16:creationId xmlns:a16="http://schemas.microsoft.com/office/drawing/2014/main" id="{68D9427E-1061-E71A-C556-25CBB231F670}"/>
                </a:ext>
              </a:extLst>
            </p:cNvPr>
            <p:cNvGrpSpPr/>
            <p:nvPr/>
          </p:nvGrpSpPr>
          <p:grpSpPr>
            <a:xfrm>
              <a:off x="2795980" y="1559153"/>
              <a:ext cx="358199" cy="272648"/>
              <a:chOff x="-47527350" y="2747625"/>
              <a:chExt cx="300100" cy="228425"/>
            </a:xfrm>
            <a:solidFill>
              <a:schemeClr val="accent2"/>
            </a:solidFill>
          </p:grpSpPr>
          <p:sp>
            <p:nvSpPr>
              <p:cNvPr id="8" name="Google Shape;11003;p75">
                <a:extLst>
                  <a:ext uri="{FF2B5EF4-FFF2-40B4-BE49-F238E27FC236}">
                    <a16:creationId xmlns:a16="http://schemas.microsoft.com/office/drawing/2014/main" id="{99835AAB-BE49-C324-F50F-B7F6D0BF7333}"/>
                  </a:ext>
                </a:extLst>
              </p:cNvPr>
              <p:cNvSpPr/>
              <p:nvPr/>
            </p:nvSpPr>
            <p:spPr>
              <a:xfrm>
                <a:off x="-47475350" y="2782275"/>
                <a:ext cx="1244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4979" extrusionOk="0">
                    <a:moveTo>
                      <a:pt x="2804" y="2080"/>
                    </a:moveTo>
                    <a:cubicBezTo>
                      <a:pt x="2678" y="2395"/>
                      <a:pt x="2457" y="2647"/>
                      <a:pt x="2174" y="2710"/>
                    </a:cubicBezTo>
                    <a:lnTo>
                      <a:pt x="2174" y="2080"/>
                    </a:lnTo>
                    <a:close/>
                    <a:moveTo>
                      <a:pt x="1827" y="725"/>
                    </a:moveTo>
                    <a:cubicBezTo>
                      <a:pt x="2300" y="725"/>
                      <a:pt x="2678" y="977"/>
                      <a:pt x="2804" y="1418"/>
                    </a:cubicBezTo>
                    <a:lnTo>
                      <a:pt x="1827" y="1418"/>
                    </a:lnTo>
                    <a:cubicBezTo>
                      <a:pt x="1607" y="1418"/>
                      <a:pt x="1481" y="1576"/>
                      <a:pt x="1481" y="1765"/>
                    </a:cubicBezTo>
                    <a:lnTo>
                      <a:pt x="1481" y="2773"/>
                    </a:lnTo>
                    <a:cubicBezTo>
                      <a:pt x="1071" y="2615"/>
                      <a:pt x="756" y="2206"/>
                      <a:pt x="756" y="1765"/>
                    </a:cubicBezTo>
                    <a:cubicBezTo>
                      <a:pt x="756" y="1197"/>
                      <a:pt x="1229" y="725"/>
                      <a:pt x="1827" y="725"/>
                    </a:cubicBezTo>
                    <a:close/>
                    <a:moveTo>
                      <a:pt x="4253" y="2080"/>
                    </a:moveTo>
                    <a:lnTo>
                      <a:pt x="4253" y="4222"/>
                    </a:lnTo>
                    <a:lnTo>
                      <a:pt x="2142" y="4222"/>
                    </a:lnTo>
                    <a:lnTo>
                      <a:pt x="2142" y="3466"/>
                    </a:lnTo>
                    <a:cubicBezTo>
                      <a:pt x="2804" y="3308"/>
                      <a:pt x="3371" y="2804"/>
                      <a:pt x="3529" y="2080"/>
                    </a:cubicBezTo>
                    <a:close/>
                    <a:moveTo>
                      <a:pt x="1764" y="0"/>
                    </a:moveTo>
                    <a:cubicBezTo>
                      <a:pt x="788" y="0"/>
                      <a:pt x="0" y="788"/>
                      <a:pt x="0" y="1765"/>
                    </a:cubicBezTo>
                    <a:cubicBezTo>
                      <a:pt x="0" y="2647"/>
                      <a:pt x="599" y="3340"/>
                      <a:pt x="1418" y="3497"/>
                    </a:cubicBezTo>
                    <a:lnTo>
                      <a:pt x="1418" y="4600"/>
                    </a:lnTo>
                    <a:cubicBezTo>
                      <a:pt x="1418" y="4821"/>
                      <a:pt x="1575" y="4978"/>
                      <a:pt x="1764" y="4978"/>
                    </a:cubicBezTo>
                    <a:lnTo>
                      <a:pt x="4568" y="4978"/>
                    </a:lnTo>
                    <a:cubicBezTo>
                      <a:pt x="4757" y="4978"/>
                      <a:pt x="4915" y="4821"/>
                      <a:pt x="4915" y="4600"/>
                    </a:cubicBezTo>
                    <a:lnTo>
                      <a:pt x="4915" y="1828"/>
                    </a:lnTo>
                    <a:cubicBezTo>
                      <a:pt x="4978" y="1576"/>
                      <a:pt x="4820" y="1418"/>
                      <a:pt x="4600" y="1418"/>
                    </a:cubicBezTo>
                    <a:lnTo>
                      <a:pt x="3497" y="1418"/>
                    </a:lnTo>
                    <a:cubicBezTo>
                      <a:pt x="3340" y="630"/>
                      <a:pt x="2646" y="0"/>
                      <a:pt x="1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004;p75">
                <a:extLst>
                  <a:ext uri="{FF2B5EF4-FFF2-40B4-BE49-F238E27FC236}">
                    <a16:creationId xmlns:a16="http://schemas.microsoft.com/office/drawing/2014/main" id="{17A7C0E2-291D-1A73-2F60-299137C6D368}"/>
                  </a:ext>
                </a:extLst>
              </p:cNvPr>
              <p:cNvSpPr/>
              <p:nvPr/>
            </p:nvSpPr>
            <p:spPr>
              <a:xfrm>
                <a:off x="-47333600" y="2782275"/>
                <a:ext cx="536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7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005;p75">
                <a:extLst>
                  <a:ext uri="{FF2B5EF4-FFF2-40B4-BE49-F238E27FC236}">
                    <a16:creationId xmlns:a16="http://schemas.microsoft.com/office/drawing/2014/main" id="{A690D886-8F3D-6F4A-C0E1-C39722744CBC}"/>
                  </a:ext>
                </a:extLst>
              </p:cNvPr>
              <p:cNvSpPr/>
              <p:nvPr/>
            </p:nvSpPr>
            <p:spPr>
              <a:xfrm>
                <a:off x="-47333600" y="2817725"/>
                <a:ext cx="536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7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006;p75">
                <a:extLst>
                  <a:ext uri="{FF2B5EF4-FFF2-40B4-BE49-F238E27FC236}">
                    <a16:creationId xmlns:a16="http://schemas.microsoft.com/office/drawing/2014/main" id="{F16CABD3-1E53-3BE0-2DD2-27ADE58A2AFB}"/>
                  </a:ext>
                </a:extLst>
              </p:cNvPr>
              <p:cNvSpPr/>
              <p:nvPr/>
            </p:nvSpPr>
            <p:spPr>
              <a:xfrm>
                <a:off x="-47333600" y="2852375"/>
                <a:ext cx="5360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lnTo>
                      <a:pt x="1797" y="693"/>
                    </a:lnTo>
                    <a:cubicBezTo>
                      <a:pt x="1986" y="693"/>
                      <a:pt x="2143" y="536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007;p75">
                <a:extLst>
                  <a:ext uri="{FF2B5EF4-FFF2-40B4-BE49-F238E27FC236}">
                    <a16:creationId xmlns:a16="http://schemas.microsoft.com/office/drawing/2014/main" id="{57154545-2C99-3CDC-0A60-EFD5EDB7CB8B}"/>
                  </a:ext>
                </a:extLst>
              </p:cNvPr>
              <p:cNvSpPr/>
              <p:nvPr/>
            </p:nvSpPr>
            <p:spPr>
              <a:xfrm>
                <a:off x="-47333600" y="2887800"/>
                <a:ext cx="536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695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1797" y="694"/>
                    </a:lnTo>
                    <a:cubicBezTo>
                      <a:pt x="1986" y="694"/>
                      <a:pt x="2143" y="537"/>
                      <a:pt x="2143" y="347"/>
                    </a:cubicBezTo>
                    <a:cubicBezTo>
                      <a:pt x="2143" y="158"/>
                      <a:pt x="1986" y="1"/>
                      <a:pt x="17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008;p75">
                <a:extLst>
                  <a:ext uri="{FF2B5EF4-FFF2-40B4-BE49-F238E27FC236}">
                    <a16:creationId xmlns:a16="http://schemas.microsoft.com/office/drawing/2014/main" id="{6A7BB2DD-8E47-F719-0D62-183464E2AF87}"/>
                  </a:ext>
                </a:extLst>
              </p:cNvPr>
              <p:cNvSpPr/>
              <p:nvPr/>
            </p:nvSpPr>
            <p:spPr>
              <a:xfrm>
                <a:off x="-47527350" y="2747625"/>
                <a:ext cx="3001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9137" extrusionOk="0">
                    <a:moveTo>
                      <a:pt x="10586" y="693"/>
                    </a:moveTo>
                    <a:lnTo>
                      <a:pt x="10586" y="7026"/>
                    </a:lnTo>
                    <a:lnTo>
                      <a:pt x="1418" y="7026"/>
                    </a:lnTo>
                    <a:lnTo>
                      <a:pt x="1418" y="693"/>
                    </a:lnTo>
                    <a:close/>
                    <a:moveTo>
                      <a:pt x="11311" y="7687"/>
                    </a:moveTo>
                    <a:lnTo>
                      <a:pt x="11311" y="8412"/>
                    </a:lnTo>
                    <a:lnTo>
                      <a:pt x="725" y="8412"/>
                    </a:lnTo>
                    <a:lnTo>
                      <a:pt x="725" y="7687"/>
                    </a:lnTo>
                    <a:close/>
                    <a:moveTo>
                      <a:pt x="1072" y="0"/>
                    </a:moveTo>
                    <a:cubicBezTo>
                      <a:pt x="883" y="0"/>
                      <a:pt x="725" y="158"/>
                      <a:pt x="725" y="378"/>
                    </a:cubicBezTo>
                    <a:lnTo>
                      <a:pt x="725" y="7026"/>
                    </a:lnTo>
                    <a:lnTo>
                      <a:pt x="347" y="7026"/>
                    </a:lnTo>
                    <a:cubicBezTo>
                      <a:pt x="158" y="7026"/>
                      <a:pt x="1" y="7183"/>
                      <a:pt x="1" y="7372"/>
                    </a:cubicBezTo>
                    <a:lnTo>
                      <a:pt x="1" y="8790"/>
                    </a:lnTo>
                    <a:cubicBezTo>
                      <a:pt x="1" y="8979"/>
                      <a:pt x="158" y="9136"/>
                      <a:pt x="347" y="9136"/>
                    </a:cubicBezTo>
                    <a:lnTo>
                      <a:pt x="11658" y="9136"/>
                    </a:lnTo>
                    <a:cubicBezTo>
                      <a:pt x="11847" y="9136"/>
                      <a:pt x="12004" y="8979"/>
                      <a:pt x="12004" y="8790"/>
                    </a:cubicBezTo>
                    <a:lnTo>
                      <a:pt x="12004" y="7372"/>
                    </a:lnTo>
                    <a:cubicBezTo>
                      <a:pt x="12004" y="7183"/>
                      <a:pt x="11847" y="7026"/>
                      <a:pt x="11658" y="7026"/>
                    </a:cubicBezTo>
                    <a:lnTo>
                      <a:pt x="11311" y="7026"/>
                    </a:lnTo>
                    <a:lnTo>
                      <a:pt x="11311" y="378"/>
                    </a:lnTo>
                    <a:cubicBezTo>
                      <a:pt x="11311" y="158"/>
                      <a:pt x="11153" y="0"/>
                      <a:pt x="1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1010;p75">
              <a:extLst>
                <a:ext uri="{FF2B5EF4-FFF2-40B4-BE49-F238E27FC236}">
                  <a16:creationId xmlns:a16="http://schemas.microsoft.com/office/drawing/2014/main" id="{34944C20-7458-C195-9FDE-4293C24A9596}"/>
                </a:ext>
              </a:extLst>
            </p:cNvPr>
            <p:cNvGrpSpPr/>
            <p:nvPr/>
          </p:nvGrpSpPr>
          <p:grpSpPr>
            <a:xfrm>
              <a:off x="919859" y="1517316"/>
              <a:ext cx="358229" cy="314961"/>
              <a:chOff x="-45664625" y="2352225"/>
              <a:chExt cx="300125" cy="263875"/>
            </a:xfrm>
            <a:solidFill>
              <a:schemeClr val="accent2"/>
            </a:solidFill>
          </p:grpSpPr>
          <p:sp>
            <p:nvSpPr>
              <p:cNvPr id="15" name="Google Shape;11011;p75">
                <a:extLst>
                  <a:ext uri="{FF2B5EF4-FFF2-40B4-BE49-F238E27FC236}">
                    <a16:creationId xmlns:a16="http://schemas.microsoft.com/office/drawing/2014/main" id="{EFB971D3-979C-9AF5-F0AA-051AD3F821A0}"/>
                  </a:ext>
                </a:extLst>
              </p:cNvPr>
              <p:cNvSpPr/>
              <p:nvPr/>
            </p:nvSpPr>
            <p:spPr>
              <a:xfrm>
                <a:off x="-45664625" y="2352225"/>
                <a:ext cx="300125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0555" extrusionOk="0">
                    <a:moveTo>
                      <a:pt x="10965" y="694"/>
                    </a:moveTo>
                    <a:cubicBezTo>
                      <a:pt x="11154" y="694"/>
                      <a:pt x="11311" y="851"/>
                      <a:pt x="11311" y="1072"/>
                    </a:cubicBezTo>
                    <a:lnTo>
                      <a:pt x="11311" y="2836"/>
                    </a:lnTo>
                    <a:lnTo>
                      <a:pt x="726" y="2836"/>
                    </a:lnTo>
                    <a:lnTo>
                      <a:pt x="726" y="1072"/>
                    </a:lnTo>
                    <a:cubicBezTo>
                      <a:pt x="694" y="851"/>
                      <a:pt x="852" y="694"/>
                      <a:pt x="1072" y="694"/>
                    </a:cubicBezTo>
                    <a:close/>
                    <a:moveTo>
                      <a:pt x="11311" y="3498"/>
                    </a:moveTo>
                    <a:lnTo>
                      <a:pt x="11311" y="9484"/>
                    </a:lnTo>
                    <a:cubicBezTo>
                      <a:pt x="11311" y="9673"/>
                      <a:pt x="11154" y="9830"/>
                      <a:pt x="10933" y="9830"/>
                    </a:cubicBezTo>
                    <a:lnTo>
                      <a:pt x="1072" y="9830"/>
                    </a:lnTo>
                    <a:cubicBezTo>
                      <a:pt x="852" y="9830"/>
                      <a:pt x="694" y="9673"/>
                      <a:pt x="694" y="9484"/>
                    </a:cubicBezTo>
                    <a:lnTo>
                      <a:pt x="694" y="3498"/>
                    </a:lnTo>
                    <a:close/>
                    <a:moveTo>
                      <a:pt x="1072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lnTo>
                      <a:pt x="10933" y="10555"/>
                    </a:lnTo>
                    <a:cubicBezTo>
                      <a:pt x="11532" y="10555"/>
                      <a:pt x="12004" y="10082"/>
                      <a:pt x="12004" y="9484"/>
                    </a:cubicBezTo>
                    <a:lnTo>
                      <a:pt x="12004" y="1040"/>
                    </a:lnTo>
                    <a:cubicBezTo>
                      <a:pt x="11973" y="473"/>
                      <a:pt x="11500" y="1"/>
                      <a:pt x="109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1012;p75">
                <a:extLst>
                  <a:ext uri="{FF2B5EF4-FFF2-40B4-BE49-F238E27FC236}">
                    <a16:creationId xmlns:a16="http://schemas.microsoft.com/office/drawing/2014/main" id="{232E2551-4E23-C3E9-5991-7479850FCC63}"/>
                  </a:ext>
                </a:extLst>
              </p:cNvPr>
              <p:cNvSpPr/>
              <p:nvPr/>
            </p:nvSpPr>
            <p:spPr>
              <a:xfrm>
                <a:off x="-45612625" y="2475100"/>
                <a:ext cx="551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3529" extrusionOk="0">
                    <a:moveTo>
                      <a:pt x="1808" y="0"/>
                    </a:moveTo>
                    <a:cubicBezTo>
                      <a:pt x="1717" y="0"/>
                      <a:pt x="1623" y="32"/>
                      <a:pt x="1544" y="95"/>
                    </a:cubicBezTo>
                    <a:lnTo>
                      <a:pt x="126" y="1513"/>
                    </a:lnTo>
                    <a:cubicBezTo>
                      <a:pt x="0" y="1607"/>
                      <a:pt x="0" y="1859"/>
                      <a:pt x="126" y="2017"/>
                    </a:cubicBezTo>
                    <a:lnTo>
                      <a:pt x="1544" y="3434"/>
                    </a:lnTo>
                    <a:cubicBezTo>
                      <a:pt x="1607" y="3497"/>
                      <a:pt x="1694" y="3529"/>
                      <a:pt x="1784" y="3529"/>
                    </a:cubicBezTo>
                    <a:cubicBezTo>
                      <a:pt x="1875" y="3529"/>
                      <a:pt x="1969" y="3497"/>
                      <a:pt x="2048" y="3434"/>
                    </a:cubicBezTo>
                    <a:cubicBezTo>
                      <a:pt x="2174" y="3308"/>
                      <a:pt x="2174" y="3088"/>
                      <a:pt x="2048" y="2930"/>
                    </a:cubicBezTo>
                    <a:lnTo>
                      <a:pt x="914" y="1765"/>
                    </a:lnTo>
                    <a:lnTo>
                      <a:pt x="2048" y="631"/>
                    </a:lnTo>
                    <a:cubicBezTo>
                      <a:pt x="2206" y="473"/>
                      <a:pt x="2206" y="252"/>
                      <a:pt x="2048" y="95"/>
                    </a:cubicBezTo>
                    <a:cubicBezTo>
                      <a:pt x="1985" y="32"/>
                      <a:pt x="1898" y="0"/>
                      <a:pt x="1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013;p75">
                <a:extLst>
                  <a:ext uri="{FF2B5EF4-FFF2-40B4-BE49-F238E27FC236}">
                    <a16:creationId xmlns:a16="http://schemas.microsoft.com/office/drawing/2014/main" id="{6F539D5E-012E-FBDE-7DC4-C76C49E364BB}"/>
                  </a:ext>
                </a:extLst>
              </p:cNvPr>
              <p:cNvSpPr/>
              <p:nvPr/>
            </p:nvSpPr>
            <p:spPr>
              <a:xfrm>
                <a:off x="-45471650" y="2475100"/>
                <a:ext cx="543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474" extrusionOk="0">
                    <a:moveTo>
                      <a:pt x="391" y="0"/>
                    </a:moveTo>
                    <a:cubicBezTo>
                      <a:pt x="300" y="0"/>
                      <a:pt x="205" y="32"/>
                      <a:pt x="127" y="95"/>
                    </a:cubicBezTo>
                    <a:cubicBezTo>
                      <a:pt x="1" y="189"/>
                      <a:pt x="1" y="441"/>
                      <a:pt x="127" y="599"/>
                    </a:cubicBezTo>
                    <a:lnTo>
                      <a:pt x="1261" y="1733"/>
                    </a:lnTo>
                    <a:lnTo>
                      <a:pt x="127" y="2867"/>
                    </a:lnTo>
                    <a:cubicBezTo>
                      <a:pt x="1" y="2993"/>
                      <a:pt x="1" y="3245"/>
                      <a:pt x="127" y="3403"/>
                    </a:cubicBezTo>
                    <a:cubicBezTo>
                      <a:pt x="174" y="3450"/>
                      <a:pt x="261" y="3474"/>
                      <a:pt x="355" y="3474"/>
                    </a:cubicBezTo>
                    <a:cubicBezTo>
                      <a:pt x="450" y="3474"/>
                      <a:pt x="552" y="3450"/>
                      <a:pt x="631" y="3403"/>
                    </a:cubicBezTo>
                    <a:lnTo>
                      <a:pt x="2048" y="1985"/>
                    </a:lnTo>
                    <a:cubicBezTo>
                      <a:pt x="2174" y="1859"/>
                      <a:pt x="2174" y="1607"/>
                      <a:pt x="2048" y="1450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014;p75">
                <a:extLst>
                  <a:ext uri="{FF2B5EF4-FFF2-40B4-BE49-F238E27FC236}">
                    <a16:creationId xmlns:a16="http://schemas.microsoft.com/office/drawing/2014/main" id="{FC102BE1-F115-3DD5-69AA-5F7314E29930}"/>
                  </a:ext>
                </a:extLst>
              </p:cNvPr>
              <p:cNvSpPr/>
              <p:nvPr/>
            </p:nvSpPr>
            <p:spPr>
              <a:xfrm>
                <a:off x="-45542525" y="2456975"/>
                <a:ext cx="55150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932" extrusionOk="0">
                    <a:moveTo>
                      <a:pt x="1791" y="0"/>
                    </a:moveTo>
                    <a:cubicBezTo>
                      <a:pt x="1651" y="0"/>
                      <a:pt x="1529" y="108"/>
                      <a:pt x="1481" y="253"/>
                    </a:cubicBezTo>
                    <a:lnTo>
                      <a:pt x="63" y="4474"/>
                    </a:lnTo>
                    <a:cubicBezTo>
                      <a:pt x="0" y="4664"/>
                      <a:pt x="126" y="4853"/>
                      <a:pt x="315" y="4916"/>
                    </a:cubicBezTo>
                    <a:cubicBezTo>
                      <a:pt x="349" y="4927"/>
                      <a:pt x="382" y="4932"/>
                      <a:pt x="415" y="4932"/>
                    </a:cubicBezTo>
                    <a:cubicBezTo>
                      <a:pt x="567" y="4932"/>
                      <a:pt x="704" y="4819"/>
                      <a:pt x="756" y="4664"/>
                    </a:cubicBezTo>
                    <a:lnTo>
                      <a:pt x="2174" y="442"/>
                    </a:lnTo>
                    <a:cubicBezTo>
                      <a:pt x="2206" y="284"/>
                      <a:pt x="2111" y="95"/>
                      <a:pt x="1922" y="32"/>
                    </a:cubicBezTo>
                    <a:cubicBezTo>
                      <a:pt x="1878" y="10"/>
                      <a:pt x="1834" y="0"/>
                      <a:pt x="17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015;p75">
                <a:extLst>
                  <a:ext uri="{FF2B5EF4-FFF2-40B4-BE49-F238E27FC236}">
                    <a16:creationId xmlns:a16="http://schemas.microsoft.com/office/drawing/2014/main" id="{CE61265B-FA59-E153-1D16-A67CC88EED94}"/>
                  </a:ext>
                </a:extLst>
              </p:cNvPr>
              <p:cNvSpPr/>
              <p:nvPr/>
            </p:nvSpPr>
            <p:spPr>
              <a:xfrm>
                <a:off x="-45541750" y="2386100"/>
                <a:ext cx="3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32" y="567"/>
                      <a:pt x="221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89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016;p75">
                <a:extLst>
                  <a:ext uri="{FF2B5EF4-FFF2-40B4-BE49-F238E27FC236}">
                    <a16:creationId xmlns:a16="http://schemas.microsoft.com/office/drawing/2014/main" id="{6E4D3873-87FE-A47D-36AC-DAE25E27D65F}"/>
                  </a:ext>
                </a:extLst>
              </p:cNvPr>
              <p:cNvSpPr/>
              <p:nvPr/>
            </p:nvSpPr>
            <p:spPr>
              <a:xfrm>
                <a:off x="-45488175" y="2386100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89"/>
                      <a:pt x="1260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017;p75">
                <a:extLst>
                  <a:ext uri="{FF2B5EF4-FFF2-40B4-BE49-F238E27FC236}">
                    <a16:creationId xmlns:a16="http://schemas.microsoft.com/office/drawing/2014/main" id="{D05A33EA-276B-CA73-CB35-8D6E97315A6F}"/>
                  </a:ext>
                </a:extLst>
              </p:cNvPr>
              <p:cNvSpPr/>
              <p:nvPr/>
            </p:nvSpPr>
            <p:spPr>
              <a:xfrm>
                <a:off x="-45436200" y="2386100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32" y="567"/>
                      <a:pt x="189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89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8808;p69">
              <a:extLst>
                <a:ext uri="{FF2B5EF4-FFF2-40B4-BE49-F238E27FC236}">
                  <a16:creationId xmlns:a16="http://schemas.microsoft.com/office/drawing/2014/main" id="{805B05CE-8B48-2FF8-73D9-490ABC046978}"/>
                </a:ext>
              </a:extLst>
            </p:cNvPr>
            <p:cNvGrpSpPr/>
            <p:nvPr/>
          </p:nvGrpSpPr>
          <p:grpSpPr>
            <a:xfrm>
              <a:off x="646601" y="1423109"/>
              <a:ext cx="2851201" cy="855512"/>
              <a:chOff x="238125" y="1335475"/>
              <a:chExt cx="5418735" cy="3034175"/>
            </a:xfrm>
          </p:grpSpPr>
          <p:sp>
            <p:nvSpPr>
              <p:cNvPr id="23" name="Google Shape;8809;p69">
                <a:extLst>
                  <a:ext uri="{FF2B5EF4-FFF2-40B4-BE49-F238E27FC236}">
                    <a16:creationId xmlns:a16="http://schemas.microsoft.com/office/drawing/2014/main" id="{B4800632-9665-5A56-55E6-F3938EB4BEE1}"/>
                  </a:ext>
                </a:extLst>
              </p:cNvPr>
              <p:cNvSpPr/>
              <p:nvPr/>
            </p:nvSpPr>
            <p:spPr>
              <a:xfrm>
                <a:off x="3669985" y="1335475"/>
                <a:ext cx="1986875" cy="3034175"/>
              </a:xfrm>
              <a:custGeom>
                <a:avLst/>
                <a:gdLst>
                  <a:gd name="connsiteX0" fmla="*/ 25 w 1986875"/>
                  <a:gd name="connsiteY0" fmla="*/ 0 h 3034175"/>
                  <a:gd name="connsiteX1" fmla="*/ 25 w 1986875"/>
                  <a:gd name="connsiteY1" fmla="*/ 458215 h 3034175"/>
                  <a:gd name="connsiteX2" fmla="*/ 25 w 1986875"/>
                  <a:gd name="connsiteY2" fmla="*/ 974925 h 3034175"/>
                  <a:gd name="connsiteX3" fmla="*/ 134000 w 1986875"/>
                  <a:gd name="connsiteY3" fmla="*/ 1322950 h 3034175"/>
                  <a:gd name="connsiteX4" fmla="*/ 233225 w 1986875"/>
                  <a:gd name="connsiteY4" fmla="*/ 1461725 h 3034175"/>
                  <a:gd name="connsiteX5" fmla="*/ 233225 w 1986875"/>
                  <a:gd name="connsiteY5" fmla="*/ 1572425 h 3034175"/>
                  <a:gd name="connsiteX6" fmla="*/ 134000 w 1986875"/>
                  <a:gd name="connsiteY6" fmla="*/ 1711200 h 3034175"/>
                  <a:gd name="connsiteX7" fmla="*/ 25 w 1986875"/>
                  <a:gd name="connsiteY7" fmla="*/ 2059250 h 3034175"/>
                  <a:gd name="connsiteX8" fmla="*/ 25 w 1986875"/>
                  <a:gd name="connsiteY8" fmla="*/ 2546700 h 3034175"/>
                  <a:gd name="connsiteX9" fmla="*/ 25 w 1986875"/>
                  <a:gd name="connsiteY9" fmla="*/ 3034150 h 3034175"/>
                  <a:gd name="connsiteX10" fmla="*/ 590061 w 1986875"/>
                  <a:gd name="connsiteY10" fmla="*/ 3034150 h 3034175"/>
                  <a:gd name="connsiteX11" fmla="*/ 1145725 w 1986875"/>
                  <a:gd name="connsiteY11" fmla="*/ 3034150 h 3034175"/>
                  <a:gd name="connsiteX12" fmla="*/ 1718575 w 1986875"/>
                  <a:gd name="connsiteY12" fmla="*/ 3034150 h 3034175"/>
                  <a:gd name="connsiteX13" fmla="*/ 1718575 w 1986875"/>
                  <a:gd name="connsiteY13" fmla="*/ 2598650 h 3034175"/>
                  <a:gd name="connsiteX14" fmla="*/ 1718575 w 1986875"/>
                  <a:gd name="connsiteY14" fmla="*/ 2145375 h 3034175"/>
                  <a:gd name="connsiteX15" fmla="*/ 1857325 w 1986875"/>
                  <a:gd name="connsiteY15" fmla="*/ 1711200 h 3034175"/>
                  <a:gd name="connsiteX16" fmla="*/ 1956225 w 1986875"/>
                  <a:gd name="connsiteY16" fmla="*/ 1572425 h 3034175"/>
                  <a:gd name="connsiteX17" fmla="*/ 1956225 w 1986875"/>
                  <a:gd name="connsiteY17" fmla="*/ 1461725 h 3034175"/>
                  <a:gd name="connsiteX18" fmla="*/ 1857325 w 1986875"/>
                  <a:gd name="connsiteY18" fmla="*/ 1322950 h 3034175"/>
                  <a:gd name="connsiteX19" fmla="*/ 1718250 w 1986875"/>
                  <a:gd name="connsiteY19" fmla="*/ 888775 h 3034175"/>
                  <a:gd name="connsiteX20" fmla="*/ 1718250 w 1986875"/>
                  <a:gd name="connsiteY20" fmla="*/ 444388 h 3034175"/>
                  <a:gd name="connsiteX21" fmla="*/ 1718250 w 1986875"/>
                  <a:gd name="connsiteY21" fmla="*/ 0 h 3034175"/>
                  <a:gd name="connsiteX22" fmla="*/ 1111144 w 1986875"/>
                  <a:gd name="connsiteY22" fmla="*/ 0 h 3034175"/>
                  <a:gd name="connsiteX23" fmla="*/ 521220 w 1986875"/>
                  <a:gd name="connsiteY23" fmla="*/ 0 h 3034175"/>
                  <a:gd name="connsiteX24" fmla="*/ 25 w 1986875"/>
                  <a:gd name="connsiteY24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6875" h="3034175" extrusionOk="0">
                    <a:moveTo>
                      <a:pt x="25" y="0"/>
                    </a:moveTo>
                    <a:cubicBezTo>
                      <a:pt x="17150" y="196616"/>
                      <a:pt x="19380" y="283485"/>
                      <a:pt x="25" y="458215"/>
                    </a:cubicBezTo>
                    <a:cubicBezTo>
                      <a:pt x="-19330" y="632945"/>
                      <a:pt x="-6556" y="849044"/>
                      <a:pt x="25" y="974925"/>
                    </a:cubicBezTo>
                    <a:cubicBezTo>
                      <a:pt x="44165" y="1101843"/>
                      <a:pt x="35344" y="1208411"/>
                      <a:pt x="134000" y="1322950"/>
                    </a:cubicBezTo>
                    <a:cubicBezTo>
                      <a:pt x="170618" y="1383546"/>
                      <a:pt x="203706" y="1423907"/>
                      <a:pt x="233225" y="1461725"/>
                    </a:cubicBezTo>
                    <a:cubicBezTo>
                      <a:pt x="264502" y="1493792"/>
                      <a:pt x="254332" y="1547124"/>
                      <a:pt x="233225" y="1572425"/>
                    </a:cubicBezTo>
                    <a:cubicBezTo>
                      <a:pt x="185290" y="1631450"/>
                      <a:pt x="163537" y="1661367"/>
                      <a:pt x="134000" y="1711200"/>
                    </a:cubicBezTo>
                    <a:cubicBezTo>
                      <a:pt x="39351" y="1816527"/>
                      <a:pt x="-11071" y="1919089"/>
                      <a:pt x="25" y="2059250"/>
                    </a:cubicBezTo>
                    <a:cubicBezTo>
                      <a:pt x="-19587" y="2271562"/>
                      <a:pt x="9541" y="2339656"/>
                      <a:pt x="25" y="2546700"/>
                    </a:cubicBezTo>
                    <a:cubicBezTo>
                      <a:pt x="-9491" y="2753744"/>
                      <a:pt x="11353" y="2880896"/>
                      <a:pt x="25" y="3034150"/>
                    </a:cubicBezTo>
                    <a:cubicBezTo>
                      <a:pt x="281227" y="3036328"/>
                      <a:pt x="394158" y="3060878"/>
                      <a:pt x="590061" y="3034150"/>
                    </a:cubicBezTo>
                    <a:cubicBezTo>
                      <a:pt x="785964" y="3007422"/>
                      <a:pt x="873679" y="3008497"/>
                      <a:pt x="1145725" y="3034150"/>
                    </a:cubicBezTo>
                    <a:cubicBezTo>
                      <a:pt x="1417771" y="3059803"/>
                      <a:pt x="1446738" y="3012671"/>
                      <a:pt x="1718575" y="3034150"/>
                    </a:cubicBezTo>
                    <a:cubicBezTo>
                      <a:pt x="1723115" y="2938444"/>
                      <a:pt x="1731325" y="2813633"/>
                      <a:pt x="1718575" y="2598650"/>
                    </a:cubicBezTo>
                    <a:cubicBezTo>
                      <a:pt x="1705825" y="2383667"/>
                      <a:pt x="1704251" y="2331519"/>
                      <a:pt x="1718575" y="2145375"/>
                    </a:cubicBezTo>
                    <a:cubicBezTo>
                      <a:pt x="1749326" y="1979835"/>
                      <a:pt x="1776655" y="1843912"/>
                      <a:pt x="1857325" y="1711200"/>
                    </a:cubicBezTo>
                    <a:cubicBezTo>
                      <a:pt x="1881629" y="1670879"/>
                      <a:pt x="1929785" y="1605466"/>
                      <a:pt x="1956225" y="1572425"/>
                    </a:cubicBezTo>
                    <a:cubicBezTo>
                      <a:pt x="1983904" y="1541526"/>
                      <a:pt x="1986364" y="1500640"/>
                      <a:pt x="1956225" y="1461725"/>
                    </a:cubicBezTo>
                    <a:cubicBezTo>
                      <a:pt x="1923921" y="1402685"/>
                      <a:pt x="1893917" y="1378390"/>
                      <a:pt x="1857325" y="1322950"/>
                    </a:cubicBezTo>
                    <a:cubicBezTo>
                      <a:pt x="1757960" y="1197674"/>
                      <a:pt x="1724775" y="1055847"/>
                      <a:pt x="1718250" y="888775"/>
                    </a:cubicBezTo>
                    <a:cubicBezTo>
                      <a:pt x="1735647" y="747885"/>
                      <a:pt x="1723988" y="634099"/>
                      <a:pt x="1718250" y="444388"/>
                    </a:cubicBezTo>
                    <a:cubicBezTo>
                      <a:pt x="1712512" y="254677"/>
                      <a:pt x="1702988" y="127800"/>
                      <a:pt x="1718250" y="0"/>
                    </a:cubicBezTo>
                    <a:cubicBezTo>
                      <a:pt x="1536569" y="24445"/>
                      <a:pt x="1242629" y="5629"/>
                      <a:pt x="1111144" y="0"/>
                    </a:cubicBezTo>
                    <a:cubicBezTo>
                      <a:pt x="979659" y="-5629"/>
                      <a:pt x="775595" y="822"/>
                      <a:pt x="521220" y="0"/>
                    </a:cubicBezTo>
                    <a:cubicBezTo>
                      <a:pt x="266845" y="-822"/>
                      <a:pt x="133517" y="17903"/>
                      <a:pt x="2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663871621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475" h="121367" extrusionOk="0">
                            <a:moveTo>
                              <a:pt x="1" y="0"/>
                            </a:moveTo>
                            <a:lnTo>
                              <a:pt x="1" y="38997"/>
                            </a:lnTo>
                            <a:cubicBezTo>
                              <a:pt x="588" y="44011"/>
                              <a:pt x="2425" y="48797"/>
                              <a:pt x="5360" y="52918"/>
                            </a:cubicBezTo>
                            <a:lnTo>
                              <a:pt x="9329" y="58469"/>
                            </a:lnTo>
                            <a:cubicBezTo>
                              <a:pt x="10541" y="59694"/>
                              <a:pt x="10541" y="61672"/>
                              <a:pt x="9329" y="62897"/>
                            </a:cubicBezTo>
                            <a:lnTo>
                              <a:pt x="5360" y="68448"/>
                            </a:lnTo>
                            <a:cubicBezTo>
                              <a:pt x="2425" y="72557"/>
                              <a:pt x="588" y="77355"/>
                              <a:pt x="1" y="82370"/>
                            </a:cubicBezTo>
                            <a:lnTo>
                              <a:pt x="1" y="121366"/>
                            </a:lnTo>
                            <a:lnTo>
                              <a:pt x="68743" y="121366"/>
                            </a:lnTo>
                            <a:lnTo>
                              <a:pt x="68743" y="85815"/>
                            </a:lnTo>
                            <a:cubicBezTo>
                              <a:pt x="68743" y="79588"/>
                              <a:pt x="70682" y="73514"/>
                              <a:pt x="74293" y="68448"/>
                            </a:cubicBezTo>
                            <a:lnTo>
                              <a:pt x="78249" y="62897"/>
                            </a:lnTo>
                            <a:cubicBezTo>
                              <a:pt x="79474" y="61672"/>
                              <a:pt x="79474" y="59694"/>
                              <a:pt x="78249" y="58469"/>
                            </a:cubicBezTo>
                            <a:lnTo>
                              <a:pt x="74293" y="52918"/>
                            </a:lnTo>
                            <a:cubicBezTo>
                              <a:pt x="70669" y="47840"/>
                              <a:pt x="68730" y="41778"/>
                              <a:pt x="68730" y="35551"/>
                            </a:cubicBezTo>
                            <a:lnTo>
                              <a:pt x="68730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10;p69">
                <a:extLst>
                  <a:ext uri="{FF2B5EF4-FFF2-40B4-BE49-F238E27FC236}">
                    <a16:creationId xmlns:a16="http://schemas.microsoft.com/office/drawing/2014/main" id="{08B67BD2-74C3-8B24-AA63-32CA81DC503C}"/>
                  </a:ext>
                </a:extLst>
              </p:cNvPr>
              <p:cNvSpPr/>
              <p:nvPr/>
            </p:nvSpPr>
            <p:spPr>
              <a:xfrm>
                <a:off x="1956350" y="1335475"/>
                <a:ext cx="1984950" cy="3034175"/>
              </a:xfrm>
              <a:custGeom>
                <a:avLst/>
                <a:gdLst>
                  <a:gd name="connsiteX0" fmla="*/ 0 w 1984950"/>
                  <a:gd name="connsiteY0" fmla="*/ 0 h 3034175"/>
                  <a:gd name="connsiteX1" fmla="*/ 0 w 1984950"/>
                  <a:gd name="connsiteY1" fmla="*/ 462163 h 3034175"/>
                  <a:gd name="connsiteX2" fmla="*/ 0 w 1984950"/>
                  <a:gd name="connsiteY2" fmla="*/ 888775 h 3034175"/>
                  <a:gd name="connsiteX3" fmla="*/ 139100 w 1984950"/>
                  <a:gd name="connsiteY3" fmla="*/ 1322950 h 3034175"/>
                  <a:gd name="connsiteX4" fmla="*/ 238000 w 1984950"/>
                  <a:gd name="connsiteY4" fmla="*/ 1461725 h 3034175"/>
                  <a:gd name="connsiteX5" fmla="*/ 238000 w 1984950"/>
                  <a:gd name="connsiteY5" fmla="*/ 1572425 h 3034175"/>
                  <a:gd name="connsiteX6" fmla="*/ 139100 w 1984950"/>
                  <a:gd name="connsiteY6" fmla="*/ 1711200 h 3034175"/>
                  <a:gd name="connsiteX7" fmla="*/ 0 w 1984950"/>
                  <a:gd name="connsiteY7" fmla="*/ 2145375 h 3034175"/>
                  <a:gd name="connsiteX8" fmla="*/ 0 w 1984950"/>
                  <a:gd name="connsiteY8" fmla="*/ 2589763 h 3034175"/>
                  <a:gd name="connsiteX9" fmla="*/ 0 w 1984950"/>
                  <a:gd name="connsiteY9" fmla="*/ 3034150 h 3034175"/>
                  <a:gd name="connsiteX10" fmla="*/ 606541 w 1984950"/>
                  <a:gd name="connsiteY10" fmla="*/ 3034150 h 3034175"/>
                  <a:gd name="connsiteX11" fmla="*/ 1178749 w 1984950"/>
                  <a:gd name="connsiteY11" fmla="*/ 3034150 h 3034175"/>
                  <a:gd name="connsiteX12" fmla="*/ 1716625 w 1984950"/>
                  <a:gd name="connsiteY12" fmla="*/ 3034150 h 3034175"/>
                  <a:gd name="connsiteX13" fmla="*/ 1716625 w 1984950"/>
                  <a:gd name="connsiteY13" fmla="*/ 2607538 h 3034175"/>
                  <a:gd name="connsiteX14" fmla="*/ 1716625 w 1984950"/>
                  <a:gd name="connsiteY14" fmla="*/ 2145375 h 3034175"/>
                  <a:gd name="connsiteX15" fmla="*/ 1855400 w 1984950"/>
                  <a:gd name="connsiteY15" fmla="*/ 1711200 h 3034175"/>
                  <a:gd name="connsiteX16" fmla="*/ 1954625 w 1984950"/>
                  <a:gd name="connsiteY16" fmla="*/ 1572425 h 3034175"/>
                  <a:gd name="connsiteX17" fmla="*/ 1954625 w 1984950"/>
                  <a:gd name="connsiteY17" fmla="*/ 1461725 h 3034175"/>
                  <a:gd name="connsiteX18" fmla="*/ 1855400 w 1984950"/>
                  <a:gd name="connsiteY18" fmla="*/ 1322950 h 3034175"/>
                  <a:gd name="connsiteX19" fmla="*/ 1716625 w 1984950"/>
                  <a:gd name="connsiteY19" fmla="*/ 888775 h 3034175"/>
                  <a:gd name="connsiteX20" fmla="*/ 1716625 w 1984950"/>
                  <a:gd name="connsiteY20" fmla="*/ 435500 h 3034175"/>
                  <a:gd name="connsiteX21" fmla="*/ 1716625 w 1984950"/>
                  <a:gd name="connsiteY21" fmla="*/ 0 h 3034175"/>
                  <a:gd name="connsiteX22" fmla="*/ 1195915 w 1984950"/>
                  <a:gd name="connsiteY22" fmla="*/ 0 h 3034175"/>
                  <a:gd name="connsiteX23" fmla="*/ 589375 w 1984950"/>
                  <a:gd name="connsiteY23" fmla="*/ 0 h 3034175"/>
                  <a:gd name="connsiteX24" fmla="*/ 0 w 1984950"/>
                  <a:gd name="connsiteY24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4950" h="3034175" extrusionOk="0">
                    <a:moveTo>
                      <a:pt x="0" y="0"/>
                    </a:moveTo>
                    <a:cubicBezTo>
                      <a:pt x="23" y="131964"/>
                      <a:pt x="-6194" y="236659"/>
                      <a:pt x="0" y="462163"/>
                    </a:cubicBezTo>
                    <a:cubicBezTo>
                      <a:pt x="6194" y="687667"/>
                      <a:pt x="5539" y="763824"/>
                      <a:pt x="0" y="888775"/>
                    </a:cubicBezTo>
                    <a:cubicBezTo>
                      <a:pt x="27818" y="1041000"/>
                      <a:pt x="47664" y="1214977"/>
                      <a:pt x="139100" y="1322950"/>
                    </a:cubicBezTo>
                    <a:cubicBezTo>
                      <a:pt x="182031" y="1387091"/>
                      <a:pt x="194669" y="1412766"/>
                      <a:pt x="238000" y="1461725"/>
                    </a:cubicBezTo>
                    <a:cubicBezTo>
                      <a:pt x="272364" y="1493082"/>
                      <a:pt x="265919" y="1538505"/>
                      <a:pt x="238000" y="1572425"/>
                    </a:cubicBezTo>
                    <a:cubicBezTo>
                      <a:pt x="204264" y="1625257"/>
                      <a:pt x="169212" y="1666083"/>
                      <a:pt x="139100" y="1711200"/>
                    </a:cubicBezTo>
                    <a:cubicBezTo>
                      <a:pt x="17674" y="1825411"/>
                      <a:pt x="11521" y="1971942"/>
                      <a:pt x="0" y="2145375"/>
                    </a:cubicBezTo>
                    <a:cubicBezTo>
                      <a:pt x="-1662" y="2253838"/>
                      <a:pt x="19317" y="2423964"/>
                      <a:pt x="0" y="2589763"/>
                    </a:cubicBezTo>
                    <a:cubicBezTo>
                      <a:pt x="-19317" y="2755562"/>
                      <a:pt x="-4715" y="2851616"/>
                      <a:pt x="0" y="3034150"/>
                    </a:cubicBezTo>
                    <a:cubicBezTo>
                      <a:pt x="275531" y="3043846"/>
                      <a:pt x="445880" y="3039270"/>
                      <a:pt x="606541" y="3034150"/>
                    </a:cubicBezTo>
                    <a:cubicBezTo>
                      <a:pt x="767202" y="3029030"/>
                      <a:pt x="902118" y="3011504"/>
                      <a:pt x="1178749" y="3034150"/>
                    </a:cubicBezTo>
                    <a:cubicBezTo>
                      <a:pt x="1455380" y="3056796"/>
                      <a:pt x="1508038" y="3050326"/>
                      <a:pt x="1716625" y="3034150"/>
                    </a:cubicBezTo>
                    <a:cubicBezTo>
                      <a:pt x="1722056" y="2861433"/>
                      <a:pt x="1734899" y="2743085"/>
                      <a:pt x="1716625" y="2607538"/>
                    </a:cubicBezTo>
                    <a:cubicBezTo>
                      <a:pt x="1698351" y="2471991"/>
                      <a:pt x="1737366" y="2287983"/>
                      <a:pt x="1716625" y="2145375"/>
                    </a:cubicBezTo>
                    <a:cubicBezTo>
                      <a:pt x="1724456" y="1993413"/>
                      <a:pt x="1782512" y="1817750"/>
                      <a:pt x="1855400" y="1711200"/>
                    </a:cubicBezTo>
                    <a:cubicBezTo>
                      <a:pt x="1895871" y="1639950"/>
                      <a:pt x="1924488" y="1616872"/>
                      <a:pt x="1954625" y="1572425"/>
                    </a:cubicBezTo>
                    <a:cubicBezTo>
                      <a:pt x="1992525" y="1539623"/>
                      <a:pt x="1986753" y="1493780"/>
                      <a:pt x="1954625" y="1461725"/>
                    </a:cubicBezTo>
                    <a:cubicBezTo>
                      <a:pt x="1925945" y="1410638"/>
                      <a:pt x="1878990" y="1364540"/>
                      <a:pt x="1855400" y="1322950"/>
                    </a:cubicBezTo>
                    <a:cubicBezTo>
                      <a:pt x="1750680" y="1187239"/>
                      <a:pt x="1741720" y="1034850"/>
                      <a:pt x="1716625" y="888775"/>
                    </a:cubicBezTo>
                    <a:cubicBezTo>
                      <a:pt x="1736265" y="690749"/>
                      <a:pt x="1722058" y="613776"/>
                      <a:pt x="1716625" y="435500"/>
                    </a:cubicBezTo>
                    <a:cubicBezTo>
                      <a:pt x="1711192" y="257224"/>
                      <a:pt x="1707316" y="97480"/>
                      <a:pt x="1716625" y="0"/>
                    </a:cubicBezTo>
                    <a:cubicBezTo>
                      <a:pt x="1498622" y="5982"/>
                      <a:pt x="1451377" y="14434"/>
                      <a:pt x="1195915" y="0"/>
                    </a:cubicBezTo>
                    <a:cubicBezTo>
                      <a:pt x="940453" y="-14434"/>
                      <a:pt x="758004" y="6265"/>
                      <a:pt x="589375" y="0"/>
                    </a:cubicBezTo>
                    <a:cubicBezTo>
                      <a:pt x="420746" y="-6265"/>
                      <a:pt x="161473" y="20784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2331101506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398" h="121367" extrusionOk="0">
                            <a:moveTo>
                              <a:pt x="0" y="0"/>
                            </a:moveTo>
                            <a:lnTo>
                              <a:pt x="0" y="35551"/>
                            </a:lnTo>
                            <a:cubicBezTo>
                              <a:pt x="0" y="41778"/>
                              <a:pt x="1940" y="47852"/>
                              <a:pt x="5564" y="52918"/>
                            </a:cubicBezTo>
                            <a:lnTo>
                              <a:pt x="9520" y="58469"/>
                            </a:lnTo>
                            <a:cubicBezTo>
                              <a:pt x="10745" y="59694"/>
                              <a:pt x="10745" y="61672"/>
                              <a:pt x="9520" y="62897"/>
                            </a:cubicBezTo>
                            <a:lnTo>
                              <a:pt x="5564" y="68448"/>
                            </a:lnTo>
                            <a:cubicBezTo>
                              <a:pt x="1952" y="73514"/>
                              <a:pt x="0" y="79588"/>
                              <a:pt x="0" y="85815"/>
                            </a:cubicBezTo>
                            <a:lnTo>
                              <a:pt x="0" y="121366"/>
                            </a:lnTo>
                            <a:lnTo>
                              <a:pt x="68665" y="121366"/>
                            </a:lnTo>
                            <a:lnTo>
                              <a:pt x="68665" y="85815"/>
                            </a:lnTo>
                            <a:cubicBezTo>
                              <a:pt x="68665" y="79588"/>
                              <a:pt x="70605" y="73514"/>
                              <a:pt x="74216" y="68448"/>
                            </a:cubicBezTo>
                            <a:lnTo>
                              <a:pt x="78185" y="62897"/>
                            </a:lnTo>
                            <a:cubicBezTo>
                              <a:pt x="79397" y="61672"/>
                              <a:pt x="79397" y="59694"/>
                              <a:pt x="78185" y="58469"/>
                            </a:cubicBezTo>
                            <a:lnTo>
                              <a:pt x="74216" y="52918"/>
                            </a:lnTo>
                            <a:cubicBezTo>
                              <a:pt x="70605" y="47840"/>
                              <a:pt x="68665" y="41778"/>
                              <a:pt x="68665" y="35551"/>
                            </a:cubicBezTo>
                            <a:lnTo>
                              <a:pt x="68665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811;p69">
                <a:extLst>
                  <a:ext uri="{FF2B5EF4-FFF2-40B4-BE49-F238E27FC236}">
                    <a16:creationId xmlns:a16="http://schemas.microsoft.com/office/drawing/2014/main" id="{74EAFAB5-D23B-C84C-FB15-A03086B1A3BC}"/>
                  </a:ext>
                </a:extLst>
              </p:cNvPr>
              <p:cNvSpPr/>
              <p:nvPr/>
            </p:nvSpPr>
            <p:spPr>
              <a:xfrm>
                <a:off x="238125" y="1335475"/>
                <a:ext cx="1986850" cy="3034175"/>
              </a:xfrm>
              <a:custGeom>
                <a:avLst/>
                <a:gdLst>
                  <a:gd name="connsiteX0" fmla="*/ 0 w 1986850"/>
                  <a:gd name="connsiteY0" fmla="*/ 0 h 3034175"/>
                  <a:gd name="connsiteX1" fmla="*/ 0 w 1986850"/>
                  <a:gd name="connsiteY1" fmla="*/ 576489 h 3034175"/>
                  <a:gd name="connsiteX2" fmla="*/ 0 w 1986850"/>
                  <a:gd name="connsiteY2" fmla="*/ 1122636 h 3034175"/>
                  <a:gd name="connsiteX3" fmla="*/ 0 w 1986850"/>
                  <a:gd name="connsiteY3" fmla="*/ 1668783 h 3034175"/>
                  <a:gd name="connsiteX4" fmla="*/ 0 w 1986850"/>
                  <a:gd name="connsiteY4" fmla="*/ 2245271 h 3034175"/>
                  <a:gd name="connsiteX5" fmla="*/ 0 w 1986850"/>
                  <a:gd name="connsiteY5" fmla="*/ 3034150 h 3034175"/>
                  <a:gd name="connsiteX6" fmla="*/ 589924 w 1986850"/>
                  <a:gd name="connsiteY6" fmla="*/ 3034150 h 3034175"/>
                  <a:gd name="connsiteX7" fmla="*/ 1128301 w 1986850"/>
                  <a:gd name="connsiteY7" fmla="*/ 3034150 h 3034175"/>
                  <a:gd name="connsiteX8" fmla="*/ 1718225 w 1986850"/>
                  <a:gd name="connsiteY8" fmla="*/ 3034150 h 3034175"/>
                  <a:gd name="connsiteX9" fmla="*/ 1718225 w 1986850"/>
                  <a:gd name="connsiteY9" fmla="*/ 2607538 h 3034175"/>
                  <a:gd name="connsiteX10" fmla="*/ 1718225 w 1986850"/>
                  <a:gd name="connsiteY10" fmla="*/ 2145375 h 3034175"/>
                  <a:gd name="connsiteX11" fmla="*/ 1857325 w 1986850"/>
                  <a:gd name="connsiteY11" fmla="*/ 1711200 h 3034175"/>
                  <a:gd name="connsiteX12" fmla="*/ 1956225 w 1986850"/>
                  <a:gd name="connsiteY12" fmla="*/ 1572425 h 3034175"/>
                  <a:gd name="connsiteX13" fmla="*/ 1956225 w 1986850"/>
                  <a:gd name="connsiteY13" fmla="*/ 1461725 h 3034175"/>
                  <a:gd name="connsiteX14" fmla="*/ 1857325 w 1986850"/>
                  <a:gd name="connsiteY14" fmla="*/ 1322950 h 3034175"/>
                  <a:gd name="connsiteX15" fmla="*/ 1718225 w 1986850"/>
                  <a:gd name="connsiteY15" fmla="*/ 888775 h 3034175"/>
                  <a:gd name="connsiteX16" fmla="*/ 1718225 w 1986850"/>
                  <a:gd name="connsiteY16" fmla="*/ 453275 h 3034175"/>
                  <a:gd name="connsiteX17" fmla="*/ 1718225 w 1986850"/>
                  <a:gd name="connsiteY17" fmla="*/ 0 h 3034175"/>
                  <a:gd name="connsiteX18" fmla="*/ 1128301 w 1986850"/>
                  <a:gd name="connsiteY18" fmla="*/ 0 h 3034175"/>
                  <a:gd name="connsiteX19" fmla="*/ 589924 w 1986850"/>
                  <a:gd name="connsiteY19" fmla="*/ 0 h 3034175"/>
                  <a:gd name="connsiteX20" fmla="*/ 0 w 1986850"/>
                  <a:gd name="connsiteY20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86850" h="3034175" extrusionOk="0">
                    <a:moveTo>
                      <a:pt x="0" y="0"/>
                    </a:moveTo>
                    <a:cubicBezTo>
                      <a:pt x="2205" y="168128"/>
                      <a:pt x="-3108" y="407077"/>
                      <a:pt x="0" y="576489"/>
                    </a:cubicBezTo>
                    <a:cubicBezTo>
                      <a:pt x="3108" y="745901"/>
                      <a:pt x="-14279" y="936167"/>
                      <a:pt x="0" y="1122636"/>
                    </a:cubicBezTo>
                    <a:cubicBezTo>
                      <a:pt x="14279" y="1309105"/>
                      <a:pt x="-17003" y="1532926"/>
                      <a:pt x="0" y="1668783"/>
                    </a:cubicBezTo>
                    <a:cubicBezTo>
                      <a:pt x="17003" y="1804640"/>
                      <a:pt x="22536" y="1979018"/>
                      <a:pt x="0" y="2245271"/>
                    </a:cubicBezTo>
                    <a:cubicBezTo>
                      <a:pt x="-22536" y="2511524"/>
                      <a:pt x="-30491" y="2869467"/>
                      <a:pt x="0" y="3034150"/>
                    </a:cubicBezTo>
                    <a:cubicBezTo>
                      <a:pt x="248712" y="3009227"/>
                      <a:pt x="450282" y="3052500"/>
                      <a:pt x="589924" y="3034150"/>
                    </a:cubicBezTo>
                    <a:cubicBezTo>
                      <a:pt x="729566" y="3015800"/>
                      <a:pt x="955352" y="3029715"/>
                      <a:pt x="1128301" y="3034150"/>
                    </a:cubicBezTo>
                    <a:cubicBezTo>
                      <a:pt x="1301250" y="3038585"/>
                      <a:pt x="1512137" y="3057428"/>
                      <a:pt x="1718225" y="3034150"/>
                    </a:cubicBezTo>
                    <a:cubicBezTo>
                      <a:pt x="1738855" y="2872929"/>
                      <a:pt x="1724975" y="2804511"/>
                      <a:pt x="1718225" y="2607538"/>
                    </a:cubicBezTo>
                    <a:cubicBezTo>
                      <a:pt x="1711475" y="2410565"/>
                      <a:pt x="1710779" y="2310560"/>
                      <a:pt x="1718225" y="2145375"/>
                    </a:cubicBezTo>
                    <a:cubicBezTo>
                      <a:pt x="1735796" y="1992790"/>
                      <a:pt x="1757405" y="1828710"/>
                      <a:pt x="1857325" y="1711200"/>
                    </a:cubicBezTo>
                    <a:cubicBezTo>
                      <a:pt x="1901814" y="1659449"/>
                      <a:pt x="1918836" y="1624013"/>
                      <a:pt x="1956225" y="1572425"/>
                    </a:cubicBezTo>
                    <a:cubicBezTo>
                      <a:pt x="1982317" y="1538524"/>
                      <a:pt x="1988107" y="1500663"/>
                      <a:pt x="1956225" y="1461725"/>
                    </a:cubicBezTo>
                    <a:cubicBezTo>
                      <a:pt x="1912133" y="1413281"/>
                      <a:pt x="1892004" y="1369574"/>
                      <a:pt x="1857325" y="1322950"/>
                    </a:cubicBezTo>
                    <a:cubicBezTo>
                      <a:pt x="1759412" y="1203742"/>
                      <a:pt x="1691097" y="1054112"/>
                      <a:pt x="1718225" y="888775"/>
                    </a:cubicBezTo>
                    <a:cubicBezTo>
                      <a:pt x="1700458" y="783010"/>
                      <a:pt x="1732587" y="566952"/>
                      <a:pt x="1718225" y="453275"/>
                    </a:cubicBezTo>
                    <a:cubicBezTo>
                      <a:pt x="1703863" y="339598"/>
                      <a:pt x="1716382" y="120170"/>
                      <a:pt x="1718225" y="0"/>
                    </a:cubicBezTo>
                    <a:cubicBezTo>
                      <a:pt x="1459440" y="-17720"/>
                      <a:pt x="1369778" y="8766"/>
                      <a:pt x="1128301" y="0"/>
                    </a:cubicBezTo>
                    <a:cubicBezTo>
                      <a:pt x="886824" y="-8766"/>
                      <a:pt x="764718" y="2667"/>
                      <a:pt x="589924" y="0"/>
                    </a:cubicBezTo>
                    <a:cubicBezTo>
                      <a:pt x="415130" y="-2667"/>
                      <a:pt x="217867" y="25526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538058097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474" h="121367" extrusionOk="0">
                            <a:moveTo>
                              <a:pt x="0" y="0"/>
                            </a:moveTo>
                            <a:lnTo>
                              <a:pt x="0" y="121366"/>
                            </a:lnTo>
                            <a:lnTo>
                              <a:pt x="68729" y="121366"/>
                            </a:lnTo>
                            <a:lnTo>
                              <a:pt x="68729" y="85815"/>
                            </a:lnTo>
                            <a:cubicBezTo>
                              <a:pt x="68729" y="79588"/>
                              <a:pt x="70669" y="73514"/>
                              <a:pt x="74293" y="68448"/>
                            </a:cubicBezTo>
                            <a:lnTo>
                              <a:pt x="78249" y="62897"/>
                            </a:lnTo>
                            <a:cubicBezTo>
                              <a:pt x="79474" y="61672"/>
                              <a:pt x="79474" y="59694"/>
                              <a:pt x="78249" y="58469"/>
                            </a:cubicBezTo>
                            <a:lnTo>
                              <a:pt x="74293" y="52918"/>
                            </a:lnTo>
                            <a:cubicBezTo>
                              <a:pt x="70669" y="47840"/>
                              <a:pt x="68729" y="41778"/>
                              <a:pt x="68729" y="35551"/>
                            </a:cubicBezTo>
                            <a:lnTo>
                              <a:pt x="68729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9562;p71">
              <a:extLst>
                <a:ext uri="{FF2B5EF4-FFF2-40B4-BE49-F238E27FC236}">
                  <a16:creationId xmlns:a16="http://schemas.microsoft.com/office/drawing/2014/main" id="{82BEC98C-66A0-1FCD-DEA3-DCA5790EBBC9}"/>
                </a:ext>
              </a:extLst>
            </p:cNvPr>
            <p:cNvGrpSpPr/>
            <p:nvPr/>
          </p:nvGrpSpPr>
          <p:grpSpPr>
            <a:xfrm>
              <a:off x="1892894" y="1524453"/>
              <a:ext cx="340168" cy="340168"/>
              <a:chOff x="2676100" y="832575"/>
              <a:chExt cx="483125" cy="483125"/>
            </a:xfrm>
            <a:solidFill>
              <a:schemeClr val="accent2"/>
            </a:solidFill>
          </p:grpSpPr>
          <p:sp>
            <p:nvSpPr>
              <p:cNvPr id="27" name="Google Shape;9563;p71">
                <a:extLst>
                  <a:ext uri="{FF2B5EF4-FFF2-40B4-BE49-F238E27FC236}">
                    <a16:creationId xmlns:a16="http://schemas.microsoft.com/office/drawing/2014/main" id="{4D543BEE-F16C-A828-1962-93163AB4E91C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9564;p71">
                <a:extLst>
                  <a:ext uri="{FF2B5EF4-FFF2-40B4-BE49-F238E27FC236}">
                    <a16:creationId xmlns:a16="http://schemas.microsoft.com/office/drawing/2014/main" id="{B1973A2A-75A7-9F56-9DA6-472F0286BA72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9565;p71">
                <a:extLst>
                  <a:ext uri="{FF2B5EF4-FFF2-40B4-BE49-F238E27FC236}">
                    <a16:creationId xmlns:a16="http://schemas.microsoft.com/office/drawing/2014/main" id="{1201E775-0A1B-C774-30D3-8026CC7E9614}"/>
                  </a:ext>
                </a:extLst>
              </p:cNvPr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0018CCC-E057-656C-BF8C-4551A044A9E6}"/>
                </a:ext>
              </a:extLst>
            </p:cNvPr>
            <p:cNvSpPr txBox="1"/>
            <p:nvPr/>
          </p:nvSpPr>
          <p:spPr>
            <a:xfrm>
              <a:off x="733420" y="1833684"/>
              <a:ext cx="2613462" cy="19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  <a:latin typeface="+mn-lt"/>
                </a:rPr>
                <a:t> Structurelle       Paramètre		 Perso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F542C5A-1E46-BE8A-F6CD-F9B7E23BF193}"/>
              </a:ext>
            </a:extLst>
          </p:cNvPr>
          <p:cNvSpPr txBox="1"/>
          <p:nvPr/>
        </p:nvSpPr>
        <p:spPr>
          <a:xfrm>
            <a:off x="863353" y="3205931"/>
            <a:ext cx="2096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*</a:t>
            </a:r>
            <a:r>
              <a:rPr lang="fr-FR" dirty="0" err="1">
                <a:solidFill>
                  <a:schemeClr val="bg1"/>
                </a:solidFill>
              </a:rPr>
              <a:t>ngIf</a:t>
            </a:r>
            <a:r>
              <a:rPr lang="fr-FR" dirty="0">
                <a:solidFill>
                  <a:schemeClr val="bg1"/>
                </a:solidFill>
              </a:rPr>
              <a:t>, *</a:t>
            </a:r>
            <a:r>
              <a:rPr lang="fr-FR" dirty="0" err="1">
                <a:solidFill>
                  <a:schemeClr val="bg1"/>
                </a:solidFill>
              </a:rPr>
              <a:t>ngFor</a:t>
            </a:r>
            <a:r>
              <a:rPr lang="fr-FR" dirty="0">
                <a:solidFill>
                  <a:schemeClr val="bg1"/>
                </a:solidFill>
              </a:rPr>
              <a:t>, *</a:t>
            </a:r>
            <a:r>
              <a:rPr lang="fr-FR" dirty="0" err="1">
                <a:solidFill>
                  <a:schemeClr val="bg1"/>
                </a:solidFill>
              </a:rPr>
              <a:t>ngSwitchCase</a:t>
            </a:r>
            <a:r>
              <a:rPr lang="fr-FR" dirty="0">
                <a:solidFill>
                  <a:schemeClr val="bg1"/>
                </a:solidFill>
              </a:rPr>
              <a:t>, modifie le DOM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FB5E5C-8F5C-7FD4-3313-9D1F5AEA437F}"/>
              </a:ext>
            </a:extLst>
          </p:cNvPr>
          <p:cNvSpPr txBox="1"/>
          <p:nvPr/>
        </p:nvSpPr>
        <p:spPr>
          <a:xfrm>
            <a:off x="3490713" y="3188574"/>
            <a:ext cx="2096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[</a:t>
            </a:r>
            <a:r>
              <a:rPr lang="fr-FR" dirty="0" err="1">
                <a:solidFill>
                  <a:schemeClr val="bg1"/>
                </a:solidFill>
              </a:rPr>
              <a:t>ngClass</a:t>
            </a:r>
            <a:r>
              <a:rPr lang="fr-FR" dirty="0">
                <a:solidFill>
                  <a:schemeClr val="bg1"/>
                </a:solidFill>
              </a:rPr>
              <a:t>], [</a:t>
            </a:r>
            <a:r>
              <a:rPr lang="fr-FR" dirty="0" err="1">
                <a:solidFill>
                  <a:schemeClr val="bg1"/>
                </a:solidFill>
              </a:rPr>
              <a:t>ngStyle</a:t>
            </a:r>
            <a:r>
              <a:rPr lang="fr-FR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[(</a:t>
            </a:r>
            <a:r>
              <a:rPr lang="fr-FR" dirty="0" err="1">
                <a:solidFill>
                  <a:schemeClr val="bg1"/>
                </a:solidFill>
              </a:rPr>
              <a:t>ngModel</a:t>
            </a:r>
            <a:r>
              <a:rPr lang="fr-FR" dirty="0">
                <a:solidFill>
                  <a:schemeClr val="bg1"/>
                </a:solidFill>
              </a:rPr>
              <a:t>)], modifie un élément du DOM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187E2476-B902-249A-A70F-7CA50996CA9D}"/>
              </a:ext>
            </a:extLst>
          </p:cNvPr>
          <p:cNvSpPr/>
          <p:nvPr/>
        </p:nvSpPr>
        <p:spPr>
          <a:xfrm rot="5400000">
            <a:off x="2896199" y="1763182"/>
            <a:ext cx="480048" cy="4908078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819672-8EBF-9077-6BE6-8ED261F504C5}"/>
              </a:ext>
            </a:extLst>
          </p:cNvPr>
          <p:cNvSpPr txBox="1"/>
          <p:nvPr/>
        </p:nvSpPr>
        <p:spPr>
          <a:xfrm>
            <a:off x="2838705" y="445724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Inclus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D745329-27AF-7652-1908-E3DACAED9C7E}"/>
              </a:ext>
            </a:extLst>
          </p:cNvPr>
          <p:cNvSpPr txBox="1"/>
          <p:nvPr/>
        </p:nvSpPr>
        <p:spPr>
          <a:xfrm>
            <a:off x="5906489" y="3197253"/>
            <a:ext cx="2096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On peut créer des directives structurelles ou paramètres</a:t>
            </a:r>
          </a:p>
        </p:txBody>
      </p:sp>
    </p:spTree>
    <p:extLst>
      <p:ext uri="{BB962C8B-B14F-4D97-AF65-F5344CB8AC3E}">
        <p14:creationId xmlns:p14="http://schemas.microsoft.com/office/powerpoint/2010/main" val="40742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Utilisation de Directive</a:t>
            </a:r>
            <a:endParaRPr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334934" y="1109549"/>
            <a:ext cx="4252319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 super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fr-FR" sz="1000" b="0" dirty="0">
                <a:solidFill>
                  <a:srgbClr val="569CD6"/>
                </a:solidFill>
                <a:effectLst/>
                <a:latin typeface="Moula" pitchFamily="50" charset="0"/>
              </a:rPr>
              <a:t>"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isSpecial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? ‘maclasse-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speciale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’     	                  : ‘maclasse-normale’</a:t>
            </a:r>
            <a:r>
              <a:rPr lang="fr-FR" sz="1000" b="0" dirty="0">
                <a:solidFill>
                  <a:srgbClr val="569CD6"/>
                </a:solidFill>
                <a:effectLst/>
                <a:latin typeface="Moula" pitchFamily="50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]="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classesScore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569742-CCDA-FEB5-4CB9-605A5F49B0F1}"/>
              </a:ext>
            </a:extLst>
          </p:cNvPr>
          <p:cNvSpPr/>
          <p:nvPr/>
        </p:nvSpPr>
        <p:spPr>
          <a:xfrm>
            <a:off x="203197" y="1109549"/>
            <a:ext cx="4368803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fr-FR" sz="9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TestNgclassComponent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isSpecial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{};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isSpecial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minable: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	 	&amp;&amp;  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&amp;&amp;  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&amp;&amp;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genial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(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&amp;&amp;  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4022729" y="1012723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04B77A-CF4F-EA44-085C-2586B5D27B34}"/>
              </a:ext>
            </a:extLst>
          </p:cNvPr>
          <p:cNvSpPr txBox="1"/>
          <p:nvPr/>
        </p:nvSpPr>
        <p:spPr>
          <a:xfrm>
            <a:off x="195798" y="1012723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machin.component.ts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69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Custom Directive</a:t>
            </a:r>
            <a:endParaRPr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9703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Directive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Directive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appHighlight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]'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HighlightDirective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nativeElement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17151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hilight.directive.ts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5232400" y="1109549"/>
            <a:ext cx="3837452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 super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appHighlight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Chargement...</a:t>
            </a: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5267332" y="1029658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2CEECD-165B-CB60-73EF-ACCDD79770B2}"/>
              </a:ext>
            </a:extLst>
          </p:cNvPr>
          <p:cNvSpPr txBox="1"/>
          <p:nvPr/>
        </p:nvSpPr>
        <p:spPr>
          <a:xfrm>
            <a:off x="1567543" y="4693920"/>
            <a:ext cx="645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chemeClr val="bg1"/>
                </a:solidFill>
                <a:effectLst/>
                <a:latin typeface="+mn-lt"/>
              </a:rPr>
              <a:t>⚠️ 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Comme pour le pipe, penser à l’ajouter au module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17F25-0AEF-449D-311D-F0267BB00A09}"/>
              </a:ext>
            </a:extLst>
          </p:cNvPr>
          <p:cNvSpPr/>
          <p:nvPr/>
        </p:nvSpPr>
        <p:spPr>
          <a:xfrm>
            <a:off x="2286000" y="3031067"/>
            <a:ext cx="889000" cy="14393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Promise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getRandomInt2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		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 fonctionne pas pour 0.'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272559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     	   		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 fonctionne pas pour 0.'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6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Créez</a:t>
            </a:r>
            <a:r>
              <a:rPr lang="en" sz="1600" dirty="0"/>
              <a:t> </a:t>
            </a:r>
            <a:r>
              <a:rPr lang="en" sz="1600" dirty="0" err="1"/>
              <a:t>une</a:t>
            </a:r>
            <a:r>
              <a:rPr lang="en" sz="1600" dirty="0"/>
              <a:t> directive custom de </a:t>
            </a:r>
            <a:r>
              <a:rPr lang="en" sz="1600" dirty="0" err="1"/>
              <a:t>paramètre</a:t>
            </a:r>
            <a:r>
              <a:rPr lang="en" sz="1600" dirty="0"/>
              <a:t> qui met </a:t>
            </a:r>
            <a:r>
              <a:rPr lang="en" sz="1600" dirty="0" err="1"/>
              <a:t>en</a:t>
            </a:r>
            <a:r>
              <a:rPr lang="en" sz="1600" dirty="0"/>
              <a:t> </a:t>
            </a:r>
            <a:r>
              <a:rPr lang="en" sz="1600" dirty="0" err="1"/>
              <a:t>forme</a:t>
            </a:r>
            <a:r>
              <a:rPr lang="en" sz="1600" dirty="0"/>
              <a:t> de manière </a:t>
            </a:r>
            <a:r>
              <a:rPr lang="en" sz="1600" dirty="0" err="1"/>
              <a:t>différente</a:t>
            </a:r>
            <a:r>
              <a:rPr lang="en" sz="1600" dirty="0"/>
              <a:t> la </a:t>
            </a:r>
            <a:r>
              <a:rPr lang="en" sz="1600" dirty="0" err="1"/>
              <a:t>balise</a:t>
            </a:r>
            <a:r>
              <a:rPr lang="en" sz="1600" dirty="0"/>
              <a:t> </a:t>
            </a:r>
            <a:r>
              <a:rPr lang="en" sz="1600" dirty="0" err="1"/>
              <a:t>où</a:t>
            </a:r>
            <a:r>
              <a:rPr lang="en" sz="1600" dirty="0"/>
              <a:t> la directive </a:t>
            </a:r>
            <a:r>
              <a:rPr lang="en" sz="1600" dirty="0" err="1"/>
              <a:t>est</a:t>
            </a:r>
            <a:r>
              <a:rPr lang="en" sz="1600" dirty="0"/>
              <a:t> </a:t>
            </a:r>
            <a:r>
              <a:rPr lang="en" sz="1600" dirty="0" err="1"/>
              <a:t>appliquée</a:t>
            </a:r>
            <a:r>
              <a:rPr lang="en" sz="1600" dirty="0"/>
              <a:t> (gras, couleur</a:t>
            </a:r>
            <a:r>
              <a:rPr lang="en" sz="1600"/>
              <a:t>, fond…)</a:t>
            </a:r>
            <a:endParaRPr lang="en" sz="1600" dirty="0"/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Promise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getRandomInt2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		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 fonctionne pas pour 0.'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272559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     	   		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 fonctionne pas pour 0.'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7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 – </a:t>
            </a:r>
            <a:r>
              <a:rPr lang="fr-FR" dirty="0" err="1"/>
              <a:t>Await</a:t>
            </a:r>
            <a:endParaRPr lang="fr-FR" dirty="0"/>
          </a:p>
        </p:txBody>
      </p:sp>
      <p:pic>
        <p:nvPicPr>
          <p:cNvPr id="4" name="Graphique 3" descr="Horloge avec un remplissage uni">
            <a:extLst>
              <a:ext uri="{FF2B5EF4-FFF2-40B4-BE49-F238E27FC236}">
                <a16:creationId xmlns:a16="http://schemas.microsoft.com/office/drawing/2014/main" id="{3EE90F16-4ACE-7EC7-C37D-8ECB7135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212" y="3615415"/>
            <a:ext cx="914400" cy="91440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5DBA32-13D0-2FA1-82AF-2028C1DE5BFE}"/>
              </a:ext>
            </a:extLst>
          </p:cNvPr>
          <p:cNvSpPr/>
          <p:nvPr/>
        </p:nvSpPr>
        <p:spPr>
          <a:xfrm>
            <a:off x="372861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let a: </a:t>
            </a:r>
            <a:r>
              <a:rPr lang="fr-FR" b="1" dirty="0" err="1">
                <a:solidFill>
                  <a:srgbClr val="C00000"/>
                </a:solidFill>
              </a:rPr>
              <a:t>boolean</a:t>
            </a:r>
            <a:r>
              <a:rPr lang="fr-FR" dirty="0"/>
              <a:t> = </a:t>
            </a:r>
            <a:r>
              <a:rPr lang="fr-FR" b="1" dirty="0" err="1">
                <a:solidFill>
                  <a:srgbClr val="C00000"/>
                </a:solidFill>
              </a:rPr>
              <a:t>await</a:t>
            </a:r>
            <a:r>
              <a:rPr lang="fr-FR" dirty="0"/>
              <a:t> </a:t>
            </a:r>
            <a:r>
              <a:rPr lang="fr-FR" dirty="0" err="1"/>
              <a:t>getIsDisplayable</a:t>
            </a:r>
            <a:r>
              <a:rPr lang="fr-FR" dirty="0"/>
              <a:t>();</a:t>
            </a: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345686D5-4382-8757-C4BD-B72E104ED71D}"/>
              </a:ext>
            </a:extLst>
          </p:cNvPr>
          <p:cNvSpPr/>
          <p:nvPr/>
        </p:nvSpPr>
        <p:spPr>
          <a:xfrm rot="19789516">
            <a:off x="1904618" y="2447605"/>
            <a:ext cx="686004" cy="2122555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courbe vers la droite 11">
            <a:extLst>
              <a:ext uri="{FF2B5EF4-FFF2-40B4-BE49-F238E27FC236}">
                <a16:creationId xmlns:a16="http://schemas.microsoft.com/office/drawing/2014/main" id="{4EEA20F9-4A09-E52C-F8D5-7732DA214A38}"/>
              </a:ext>
            </a:extLst>
          </p:cNvPr>
          <p:cNvSpPr/>
          <p:nvPr/>
        </p:nvSpPr>
        <p:spPr>
          <a:xfrm rot="12528333">
            <a:off x="4332306" y="2332495"/>
            <a:ext cx="687600" cy="2124000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06398F-1A94-F77E-BFE3-33879A1D3E6C}"/>
              </a:ext>
            </a:extLst>
          </p:cNvPr>
          <p:cNvSpPr/>
          <p:nvPr/>
        </p:nvSpPr>
        <p:spPr>
          <a:xfrm>
            <a:off x="4409444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Valeur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B111B6A-EBA2-99D6-D259-2E24DD1F1FC9}"/>
              </a:ext>
            </a:extLst>
          </p:cNvPr>
          <p:cNvSpPr/>
          <p:nvPr/>
        </p:nvSpPr>
        <p:spPr>
          <a:xfrm>
            <a:off x="0" y="1987534"/>
            <a:ext cx="2749442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46027126-3600-4391-642C-97E63FE6CA34}"/>
              </a:ext>
            </a:extLst>
          </p:cNvPr>
          <p:cNvSpPr/>
          <p:nvPr/>
        </p:nvSpPr>
        <p:spPr>
          <a:xfrm>
            <a:off x="3289518" y="1987507"/>
            <a:ext cx="2539120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</p:spTree>
    <p:extLst>
      <p:ext uri="{BB962C8B-B14F-4D97-AF65-F5344CB8AC3E}">
        <p14:creationId xmlns:p14="http://schemas.microsoft.com/office/powerpoint/2010/main" val="10458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9136E-6 L 0.12049 0.000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 – </a:t>
            </a:r>
            <a:r>
              <a:rPr lang="fr-FR" dirty="0" err="1"/>
              <a:t>CallBack</a:t>
            </a:r>
            <a:r>
              <a:rPr lang="fr-FR" dirty="0"/>
              <a:t> (.</a:t>
            </a:r>
            <a:r>
              <a:rPr lang="fr-FR" dirty="0" err="1"/>
              <a:t>then</a:t>
            </a:r>
            <a:r>
              <a:rPr lang="fr-FR" dirty="0"/>
              <a:t>)</a:t>
            </a:r>
          </a:p>
        </p:txBody>
      </p:sp>
      <p:pic>
        <p:nvPicPr>
          <p:cNvPr id="4" name="Graphique 3" descr="Horloge avec un remplissage uni">
            <a:extLst>
              <a:ext uri="{FF2B5EF4-FFF2-40B4-BE49-F238E27FC236}">
                <a16:creationId xmlns:a16="http://schemas.microsoft.com/office/drawing/2014/main" id="{3EE90F16-4ACE-7EC7-C37D-8ECB7135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212" y="3615415"/>
            <a:ext cx="914400" cy="91440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5DBA32-13D0-2FA1-82AF-2028C1DE5BFE}"/>
              </a:ext>
            </a:extLst>
          </p:cNvPr>
          <p:cNvSpPr/>
          <p:nvPr/>
        </p:nvSpPr>
        <p:spPr>
          <a:xfrm>
            <a:off x="372861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let a: </a:t>
            </a:r>
            <a:r>
              <a:rPr lang="fr-FR" b="1" dirty="0">
                <a:solidFill>
                  <a:srgbClr val="C00000"/>
                </a:solidFill>
              </a:rPr>
              <a:t>Promise&lt;</a:t>
            </a:r>
            <a:r>
              <a:rPr lang="fr-FR" dirty="0" err="1"/>
              <a:t>boolean</a:t>
            </a:r>
            <a:r>
              <a:rPr lang="fr-FR" b="1" dirty="0">
                <a:solidFill>
                  <a:srgbClr val="C00000"/>
                </a:solidFill>
              </a:rPr>
              <a:t>&gt;</a:t>
            </a:r>
            <a:r>
              <a:rPr lang="fr-FR" dirty="0"/>
              <a:t> = </a:t>
            </a:r>
            <a:r>
              <a:rPr lang="fr-FR" dirty="0" err="1"/>
              <a:t>getIsDisplayable</a:t>
            </a:r>
            <a:r>
              <a:rPr lang="fr-FR" dirty="0"/>
              <a:t>();</a:t>
            </a: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345686D5-4382-8757-C4BD-B72E104ED71D}"/>
              </a:ext>
            </a:extLst>
          </p:cNvPr>
          <p:cNvSpPr/>
          <p:nvPr/>
        </p:nvSpPr>
        <p:spPr>
          <a:xfrm rot="19789516">
            <a:off x="1904618" y="2447605"/>
            <a:ext cx="686004" cy="2122555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courbe vers la droite 11">
            <a:extLst>
              <a:ext uri="{FF2B5EF4-FFF2-40B4-BE49-F238E27FC236}">
                <a16:creationId xmlns:a16="http://schemas.microsoft.com/office/drawing/2014/main" id="{4EEA20F9-4A09-E52C-F8D5-7732DA214A38}"/>
              </a:ext>
            </a:extLst>
          </p:cNvPr>
          <p:cNvSpPr/>
          <p:nvPr/>
        </p:nvSpPr>
        <p:spPr>
          <a:xfrm rot="12528333">
            <a:off x="4171329" y="2959334"/>
            <a:ext cx="687600" cy="1455820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06398F-1A94-F77E-BFE3-33879A1D3E6C}"/>
              </a:ext>
            </a:extLst>
          </p:cNvPr>
          <p:cNvSpPr/>
          <p:nvPr/>
        </p:nvSpPr>
        <p:spPr>
          <a:xfrm>
            <a:off x="4409444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Valeur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B111B6A-EBA2-99D6-D259-2E24DD1F1FC9}"/>
              </a:ext>
            </a:extLst>
          </p:cNvPr>
          <p:cNvSpPr/>
          <p:nvPr/>
        </p:nvSpPr>
        <p:spPr>
          <a:xfrm>
            <a:off x="0" y="1987534"/>
            <a:ext cx="8291744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902E8304-C773-30B8-1158-B7743AF331EC}"/>
              </a:ext>
            </a:extLst>
          </p:cNvPr>
          <p:cNvSpPr/>
          <p:nvPr/>
        </p:nvSpPr>
        <p:spPr>
          <a:xfrm>
            <a:off x="4626318" y="2448163"/>
            <a:ext cx="3201980" cy="4799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</p:spTree>
    <p:extLst>
      <p:ext uri="{BB962C8B-B14F-4D97-AF65-F5344CB8AC3E}">
        <p14:creationId xmlns:p14="http://schemas.microsoft.com/office/powerpoint/2010/main" val="323198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77778E-6 -8.64198E-7 L 0.05122 -8.64198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Promise – </a:t>
            </a:r>
            <a:r>
              <a:rPr lang="fr-FR" dirty="0" err="1"/>
              <a:t>await</a:t>
            </a:r>
            <a:r>
              <a:rPr lang="fr-FR" dirty="0"/>
              <a:t>/.</a:t>
            </a:r>
            <a:r>
              <a:rPr lang="fr-FR" dirty="0" err="1"/>
              <a:t>then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uselessFunc2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'Vous avez'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'gagné’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				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'perdu'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'Erreur : 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'Merci d</a:t>
            </a:r>
            <a:r>
              <a:rPr lang="fr-FR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avaoir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joué’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06552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uselessFunc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Promise&lt;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'Vous avez'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'gagné’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: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'perdu'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'Erreur : 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5FAE0F-565C-EF67-CC54-8D15C7D0329E}"/>
              </a:ext>
            </a:extLst>
          </p:cNvPr>
          <p:cNvSpPr/>
          <p:nvPr/>
        </p:nvSpPr>
        <p:spPr>
          <a:xfrm>
            <a:off x="336428" y="2104844"/>
            <a:ext cx="457200" cy="2415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DE3F5E7-286E-04F2-98BE-1E76959AD36A}"/>
              </a:ext>
            </a:extLst>
          </p:cNvPr>
          <p:cNvCxnSpPr/>
          <p:nvPr/>
        </p:nvCxnSpPr>
        <p:spPr>
          <a:xfrm>
            <a:off x="793628" y="2346384"/>
            <a:ext cx="1104183" cy="2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Subscribe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5DBA32-13D0-2FA1-82AF-2028C1DE5BFE}"/>
              </a:ext>
            </a:extLst>
          </p:cNvPr>
          <p:cNvSpPr/>
          <p:nvPr/>
        </p:nvSpPr>
        <p:spPr>
          <a:xfrm>
            <a:off x="372861" y="1293963"/>
            <a:ext cx="2376581" cy="6796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let a: </a:t>
            </a:r>
            <a:r>
              <a:rPr lang="fr-FR" b="1" dirty="0" err="1">
                <a:solidFill>
                  <a:srgbClr val="C00000"/>
                </a:solidFill>
              </a:rPr>
              <a:t>Subscription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dirty="0"/>
              <a:t>= </a:t>
            </a:r>
            <a:r>
              <a:rPr lang="fr-FR" dirty="0" err="1"/>
              <a:t>emitter.subscribe</a:t>
            </a:r>
            <a:r>
              <a:rPr lang="fr-FR" dirty="0"/>
              <a:t>(() =&gt; {…</a:t>
            </a:r>
            <a:r>
              <a:rPr lang="fr-FR" dirty="0" err="1"/>
              <a:t>calback</a:t>
            </a:r>
            <a:r>
              <a:rPr lang="fr-FR" dirty="0"/>
              <a:t>…});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06398F-1A94-F77E-BFE3-33879A1D3E6C}"/>
              </a:ext>
            </a:extLst>
          </p:cNvPr>
          <p:cNvSpPr/>
          <p:nvPr/>
        </p:nvSpPr>
        <p:spPr>
          <a:xfrm>
            <a:off x="4249857" y="1565244"/>
            <a:ext cx="143495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Emitter</a:t>
            </a:r>
            <a:r>
              <a:rPr lang="fr-FR" dirty="0"/>
              <a:t> → Valeur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B111B6A-EBA2-99D6-D259-2E24DD1F1FC9}"/>
              </a:ext>
            </a:extLst>
          </p:cNvPr>
          <p:cNvSpPr/>
          <p:nvPr/>
        </p:nvSpPr>
        <p:spPr>
          <a:xfrm>
            <a:off x="0" y="1987534"/>
            <a:ext cx="8291744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4588991-BE01-0168-BEB8-3885E9D281AE}"/>
              </a:ext>
            </a:extLst>
          </p:cNvPr>
          <p:cNvSpPr/>
          <p:nvPr/>
        </p:nvSpPr>
        <p:spPr>
          <a:xfrm>
            <a:off x="5948212" y="1572202"/>
            <a:ext cx="143495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Emitter</a:t>
            </a:r>
            <a:r>
              <a:rPr lang="fr-FR" dirty="0"/>
              <a:t> → Valeur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0613724-1ADB-D454-DFE9-EFAEAD687774}"/>
              </a:ext>
            </a:extLst>
          </p:cNvPr>
          <p:cNvSpPr/>
          <p:nvPr/>
        </p:nvSpPr>
        <p:spPr>
          <a:xfrm>
            <a:off x="7646567" y="1579161"/>
            <a:ext cx="143495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Emitter</a:t>
            </a:r>
            <a:r>
              <a:rPr lang="fr-FR" dirty="0"/>
              <a:t> → Valeur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39D53C0-DC8F-AC07-7A34-63A1A3FCA8E7}"/>
              </a:ext>
            </a:extLst>
          </p:cNvPr>
          <p:cNvSpPr/>
          <p:nvPr/>
        </p:nvSpPr>
        <p:spPr>
          <a:xfrm>
            <a:off x="4249858" y="2571750"/>
            <a:ext cx="3023260" cy="4799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E349A3D-A605-3996-C77D-E1CBF7438BB1}"/>
              </a:ext>
            </a:extLst>
          </p:cNvPr>
          <p:cNvSpPr/>
          <p:nvPr/>
        </p:nvSpPr>
        <p:spPr>
          <a:xfrm>
            <a:off x="5948213" y="2960824"/>
            <a:ext cx="3023260" cy="4799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B767E14-0E8C-1D5E-7D0C-5B7D94EE0BBB}"/>
              </a:ext>
            </a:extLst>
          </p:cNvPr>
          <p:cNvSpPr/>
          <p:nvPr/>
        </p:nvSpPr>
        <p:spPr>
          <a:xfrm>
            <a:off x="7646567" y="3376264"/>
            <a:ext cx="3023260" cy="4799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</p:spTree>
    <p:extLst>
      <p:ext uri="{BB962C8B-B14F-4D97-AF65-F5344CB8AC3E}">
        <p14:creationId xmlns:p14="http://schemas.microsoft.com/office/powerpoint/2010/main" val="319347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hème Technique">
  <a:themeElements>
    <a:clrScheme name="Personnalisé 1">
      <a:dk1>
        <a:srgbClr val="19152A"/>
      </a:dk1>
      <a:lt1>
        <a:srgbClr val="FFFFFF"/>
      </a:lt1>
      <a:dk2>
        <a:srgbClr val="19152A"/>
      </a:dk2>
      <a:lt2>
        <a:srgbClr val="FFFFFF"/>
      </a:lt2>
      <a:accent1>
        <a:srgbClr val="19152A"/>
      </a:accent1>
      <a:accent2>
        <a:srgbClr val="F79124"/>
      </a:accent2>
      <a:accent3>
        <a:srgbClr val="E16125"/>
      </a:accent3>
      <a:accent4>
        <a:srgbClr val="E16125"/>
      </a:accent4>
      <a:accent5>
        <a:srgbClr val="F36D21"/>
      </a:accent5>
      <a:accent6>
        <a:srgbClr val="F36D21"/>
      </a:accent6>
      <a:hlink>
        <a:srgbClr val="F79124"/>
      </a:hlink>
      <a:folHlink>
        <a:srgbClr val="E16125"/>
      </a:folHlink>
    </a:clrScheme>
    <a:fontScheme name="Personnalisé 2">
      <a:majorFont>
        <a:latin typeface="Organetto-Regular"/>
        <a:ea typeface=""/>
        <a:cs typeface=""/>
      </a:majorFont>
      <a:minorFont>
        <a:latin typeface="Mou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Technique" id="{13FF1532-81B0-4CF0-A404-9CB647C6A281}" vid="{8E2478D9-9621-41F1-A234-B62EFD433A0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15907</TotalTime>
  <Words>5834</Words>
  <Application>Microsoft Macintosh PowerPoint</Application>
  <PresentationFormat>Affichage à l'écran (16:9)</PresentationFormat>
  <Paragraphs>715</Paragraphs>
  <Slides>40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9" baseType="lpstr">
      <vt:lpstr>Organetto-Regular</vt:lpstr>
      <vt:lpstr>Krona One</vt:lpstr>
      <vt:lpstr>MADE Tommy Soft</vt:lpstr>
      <vt:lpstr>Roboto Light</vt:lpstr>
      <vt:lpstr>Moula</vt:lpstr>
      <vt:lpstr>Roboto</vt:lpstr>
      <vt:lpstr>Arial</vt:lpstr>
      <vt:lpstr>Consolas</vt:lpstr>
      <vt:lpstr>Thème Technique</vt:lpstr>
      <vt:lpstr>TYpeScript : ASYNCHRONE</vt:lpstr>
      <vt:lpstr>JS</vt:lpstr>
      <vt:lpstr>Promise</vt:lpstr>
      <vt:lpstr>Promise</vt:lpstr>
      <vt:lpstr>Promise</vt:lpstr>
      <vt:lpstr>Promise – Await</vt:lpstr>
      <vt:lpstr>Promise – CallBack (.then)</vt:lpstr>
      <vt:lpstr>Promise – await/.then()</vt:lpstr>
      <vt:lpstr>Subscribe</vt:lpstr>
      <vt:lpstr>Subscribe</vt:lpstr>
      <vt:lpstr>Angular : Intermédiaire 1</vt:lpstr>
      <vt:lpstr>LES Pipes</vt:lpstr>
      <vt:lpstr>Pipes – utilisation</vt:lpstr>
      <vt:lpstr>Pipes – CUSTOM</vt:lpstr>
      <vt:lpstr>TP</vt:lpstr>
      <vt:lpstr>Template Driven</vt:lpstr>
      <vt:lpstr>Formulaires – Template Driven</vt:lpstr>
      <vt:lpstr>Formulaires – Reactive</vt:lpstr>
      <vt:lpstr>Formulaires – Reactive</vt:lpstr>
      <vt:lpstr>Formulaires – Reactive</vt:lpstr>
      <vt:lpstr>TP</vt:lpstr>
      <vt:lpstr>Formulaires – Reactive</vt:lpstr>
      <vt:lpstr>TP</vt:lpstr>
      <vt:lpstr>Formulaires – Reactive</vt:lpstr>
      <vt:lpstr>TP</vt:lpstr>
      <vt:lpstr>Custom Validator – Template Driven</vt:lpstr>
      <vt:lpstr>Custom Validator – Reactive</vt:lpstr>
      <vt:lpstr>TP</vt:lpstr>
      <vt:lpstr>Formulaires – Reactive</vt:lpstr>
      <vt:lpstr>Afficher les erreurs - Reactive</vt:lpstr>
      <vt:lpstr>TP</vt:lpstr>
      <vt:lpstr>Parenthèse Injection de dépendances</vt:lpstr>
      <vt:lpstr>Parenthèse Injection de dépendances</vt:lpstr>
      <vt:lpstr>Parenthèse Injection de dépendances</vt:lpstr>
      <vt:lpstr>Parenthèse Injection de dépendances</vt:lpstr>
      <vt:lpstr>TP</vt:lpstr>
      <vt:lpstr>Les directives</vt:lpstr>
      <vt:lpstr>Utilisation de Directive</vt:lpstr>
      <vt:lpstr>Custom Directive</vt:lpstr>
      <vt:lpstr>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GEOMETRIC PITCH DECK</dc:title>
  <dc:creator>Yohan-Kévin Company</dc:creator>
  <cp:lastModifiedBy>Yohan-Kévin Company</cp:lastModifiedBy>
  <cp:revision>437</cp:revision>
  <dcterms:modified xsi:type="dcterms:W3CDTF">2023-10-25T06:17:22Z</dcterms:modified>
</cp:coreProperties>
</file>