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3" r:id="rId1"/>
  </p:sldMasterIdLst>
  <p:notesMasterIdLst>
    <p:notesMasterId r:id="rId40"/>
  </p:notesMasterIdLst>
  <p:sldIdLst>
    <p:sldId id="363" r:id="rId2"/>
    <p:sldId id="378" r:id="rId3"/>
    <p:sldId id="379" r:id="rId4"/>
    <p:sldId id="377" r:id="rId5"/>
    <p:sldId id="380" r:id="rId6"/>
    <p:sldId id="382" r:id="rId7"/>
    <p:sldId id="381" r:id="rId8"/>
    <p:sldId id="383" r:id="rId9"/>
    <p:sldId id="394" r:id="rId10"/>
    <p:sldId id="386" r:id="rId11"/>
    <p:sldId id="387" r:id="rId12"/>
    <p:sldId id="390" r:id="rId13"/>
    <p:sldId id="391" r:id="rId14"/>
    <p:sldId id="385" r:id="rId15"/>
    <p:sldId id="392" r:id="rId16"/>
    <p:sldId id="398" r:id="rId17"/>
    <p:sldId id="388" r:id="rId18"/>
    <p:sldId id="393" r:id="rId19"/>
    <p:sldId id="399" r:id="rId20"/>
    <p:sldId id="395" r:id="rId21"/>
    <p:sldId id="396" r:id="rId22"/>
    <p:sldId id="400" r:id="rId23"/>
    <p:sldId id="401" r:id="rId24"/>
    <p:sldId id="397" r:id="rId25"/>
    <p:sldId id="402" r:id="rId26"/>
    <p:sldId id="403" r:id="rId27"/>
    <p:sldId id="404" r:id="rId28"/>
    <p:sldId id="435" r:id="rId29"/>
    <p:sldId id="406" r:id="rId30"/>
    <p:sldId id="407" r:id="rId31"/>
    <p:sldId id="408" r:id="rId32"/>
    <p:sldId id="409" r:id="rId33"/>
    <p:sldId id="410" r:id="rId34"/>
    <p:sldId id="411" r:id="rId35"/>
    <p:sldId id="412" r:id="rId36"/>
    <p:sldId id="413" r:id="rId37"/>
    <p:sldId id="414" r:id="rId38"/>
    <p:sldId id="415" r:id="rId39"/>
  </p:sldIdLst>
  <p:sldSz cx="9144000" cy="5143500" type="screen16x9"/>
  <p:notesSz cx="7104063" cy="10234613"/>
  <p:embeddedFontLs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Krona One" panose="02010605030500060004" pitchFamily="2" charset="77"/>
      <p:regular r:id="rId45"/>
    </p:embeddedFont>
    <p:embeddedFont>
      <p:font typeface="MADE Tommy Soft" panose="02000503000000020004" pitchFamily="2" charset="77"/>
      <p:regular r:id="rId46"/>
      <p:bold r:id="rId47"/>
    </p:embeddedFont>
    <p:embeddedFont>
      <p:font typeface="Moula" pitchFamily="2" charset="77"/>
      <p:regular r:id="rId48"/>
      <p:bold r:id="rId49"/>
    </p:embeddedFont>
    <p:embeddedFont>
      <p:font typeface="Organetto-Regular" pitchFamily="2" charset="0"/>
      <p:regular r:id="rId50"/>
    </p:embeddedFont>
    <p:embeddedFont>
      <p:font typeface="Roboto" panose="02000000000000000000" pitchFamily="2" charset="0"/>
      <p:regular r:id="rId51"/>
      <p:bold r:id="rId52"/>
      <p:italic r:id="rId53"/>
      <p:boldItalic r:id="rId54"/>
    </p:embeddedFont>
    <p:embeddedFont>
      <p:font typeface="Roboto Light" panose="020F0302020204030204" pitchFamily="3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Angular Intermédiaire 2" id="{1BEDE89A-0B94-4D0A-8BA0-38FD416CEFC3}">
          <p14:sldIdLst>
            <p14:sldId id="363"/>
            <p14:sldId id="378"/>
            <p14:sldId id="379"/>
            <p14:sldId id="377"/>
            <p14:sldId id="380"/>
            <p14:sldId id="382"/>
            <p14:sldId id="381"/>
            <p14:sldId id="383"/>
            <p14:sldId id="394"/>
            <p14:sldId id="386"/>
            <p14:sldId id="387"/>
            <p14:sldId id="390"/>
            <p14:sldId id="391"/>
            <p14:sldId id="385"/>
            <p14:sldId id="392"/>
            <p14:sldId id="398"/>
            <p14:sldId id="388"/>
            <p14:sldId id="393"/>
            <p14:sldId id="399"/>
            <p14:sldId id="395"/>
            <p14:sldId id="396"/>
            <p14:sldId id="400"/>
            <p14:sldId id="401"/>
            <p14:sldId id="397"/>
            <p14:sldId id="402"/>
            <p14:sldId id="403"/>
            <p14:sldId id="404"/>
            <p14:sldId id="43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42B"/>
    <a:srgbClr val="19152A"/>
    <a:srgbClr val="F9BB98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B36D27-6E17-4F63-A7A6-3266DEA95727}">
  <a:tblStyle styleId="{FAB36D27-6E17-4F63-A7A6-3266DEA957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6" autoAdjust="0"/>
    <p:restoredTop sz="78800" autoAdjust="0"/>
  </p:normalViewPr>
  <p:slideViewPr>
    <p:cSldViewPr snapToGrid="0">
      <p:cViewPr varScale="1">
        <p:scale>
          <a:sx n="210" d="100"/>
          <a:sy n="210" d="100"/>
        </p:scale>
        <p:origin x="152" y="5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1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font" Target="fonts/font18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font" Target="fonts/font1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CanDeactivate" TargetMode="External"/><Relationship Id="rId7" Type="http://schemas.openxmlformats.org/officeDocument/2006/relationships/hyperlink" Target="https://angular.io/api/router/Route" TargetMode="External"/><Relationship Id="rId2" Type="http://schemas.openxmlformats.org/officeDocument/2006/relationships/hyperlink" Target="https://angular.io/api/router/CanActivateChild" TargetMode="External"/><Relationship Id="rId1" Type="http://schemas.openxmlformats.org/officeDocument/2006/relationships/hyperlink" Target="https://angular.io/api/router/CanActivate" TargetMode="External"/><Relationship Id="rId6" Type="http://schemas.openxmlformats.org/officeDocument/2006/relationships/hyperlink" Target="https://angular.io/api/router/CanMatch" TargetMode="External"/><Relationship Id="rId5" Type="http://schemas.openxmlformats.org/officeDocument/2006/relationships/hyperlink" Target="https://angular.io/api/router/CanLoad" TargetMode="External"/><Relationship Id="rId4" Type="http://schemas.openxmlformats.org/officeDocument/2006/relationships/hyperlink" Target="https://angular.io/api/router/Resolve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CanDeactivate" TargetMode="External"/><Relationship Id="rId7" Type="http://schemas.openxmlformats.org/officeDocument/2006/relationships/hyperlink" Target="https://angular.io/api/router/CanMatch" TargetMode="External"/><Relationship Id="rId2" Type="http://schemas.openxmlformats.org/officeDocument/2006/relationships/hyperlink" Target="https://angular.io/api/router/CanActivateChild" TargetMode="External"/><Relationship Id="rId1" Type="http://schemas.openxmlformats.org/officeDocument/2006/relationships/hyperlink" Target="https://angular.io/api/router/CanActivate" TargetMode="External"/><Relationship Id="rId6" Type="http://schemas.openxmlformats.org/officeDocument/2006/relationships/hyperlink" Target="https://angular.io/api/router/Route" TargetMode="External"/><Relationship Id="rId5" Type="http://schemas.openxmlformats.org/officeDocument/2006/relationships/hyperlink" Target="https://angular.io/api/router/CanLoad" TargetMode="External"/><Relationship Id="rId4" Type="http://schemas.openxmlformats.org/officeDocument/2006/relationships/hyperlink" Target="https://angular.io/api/router/Resolv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5E7C28-02FC-4D76-8759-29A8EE43A1DC}" type="doc">
      <dgm:prSet loTypeId="urn:microsoft.com/office/officeart/2005/8/layout/target2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C2E4502-CF9C-4E59-894A-130968B993DC}">
      <dgm:prSet phldrT="[Texte]"/>
      <dgm:spPr/>
      <dgm:t>
        <a:bodyPr/>
        <a:lstStyle/>
        <a:p>
          <a:r>
            <a:rPr lang="fr-FR" dirty="0"/>
            <a:t>Page principale</a:t>
          </a:r>
        </a:p>
      </dgm:t>
    </dgm:pt>
    <dgm:pt modelId="{9A01C1F9-B09F-4CF6-906F-EB6764A74A6A}" type="parTrans" cxnId="{329FBDD0-D46D-44FA-917E-6ACCCCB6EDC3}">
      <dgm:prSet/>
      <dgm:spPr/>
      <dgm:t>
        <a:bodyPr/>
        <a:lstStyle/>
        <a:p>
          <a:endParaRPr lang="fr-FR"/>
        </a:p>
      </dgm:t>
    </dgm:pt>
    <dgm:pt modelId="{E4CD816F-DDE8-49A4-85BA-F8DF90254A76}" type="sibTrans" cxnId="{329FBDD0-D46D-44FA-917E-6ACCCCB6EDC3}">
      <dgm:prSet/>
      <dgm:spPr/>
      <dgm:t>
        <a:bodyPr/>
        <a:lstStyle/>
        <a:p>
          <a:endParaRPr lang="fr-FR"/>
        </a:p>
      </dgm:t>
    </dgm:pt>
    <dgm:pt modelId="{838920AD-C558-4CFE-A542-B717EF0464F8}">
      <dgm:prSet phldrT="[Texte]"/>
      <dgm:spPr/>
      <dgm:t>
        <a:bodyPr/>
        <a:lstStyle/>
        <a:p>
          <a:r>
            <a:rPr lang="fr-FR" dirty="0"/>
            <a:t>Liste Entités</a:t>
          </a:r>
        </a:p>
      </dgm:t>
    </dgm:pt>
    <dgm:pt modelId="{E0373B1F-9747-4111-BDAC-AB290DA9BE27}" type="parTrans" cxnId="{9C10F4A6-21D2-4675-B608-F79FBCD24F91}">
      <dgm:prSet/>
      <dgm:spPr/>
      <dgm:t>
        <a:bodyPr/>
        <a:lstStyle/>
        <a:p>
          <a:endParaRPr lang="fr-FR"/>
        </a:p>
      </dgm:t>
    </dgm:pt>
    <dgm:pt modelId="{5F775653-2C10-4736-B8A6-D8FA063D3FAA}" type="sibTrans" cxnId="{9C10F4A6-21D2-4675-B608-F79FBCD24F91}">
      <dgm:prSet/>
      <dgm:spPr/>
      <dgm:t>
        <a:bodyPr/>
        <a:lstStyle/>
        <a:p>
          <a:endParaRPr lang="fr-FR"/>
        </a:p>
      </dgm:t>
    </dgm:pt>
    <dgm:pt modelId="{69D6CC64-7305-4A58-AF53-BBEE3E83F9BF}">
      <dgm:prSet phldrT="[Texte]"/>
      <dgm:spPr/>
      <dgm:t>
        <a:bodyPr/>
        <a:lstStyle/>
        <a:p>
          <a:r>
            <a:rPr lang="fr-FR" dirty="0"/>
            <a:t>Fiche entité</a:t>
          </a:r>
        </a:p>
      </dgm:t>
    </dgm:pt>
    <dgm:pt modelId="{8417C906-300C-4B4A-8E37-FA93C3B8CFE0}" type="parTrans" cxnId="{E7E5F5FD-FFED-4A24-8D5E-C29CAEE4756D}">
      <dgm:prSet/>
      <dgm:spPr/>
      <dgm:t>
        <a:bodyPr/>
        <a:lstStyle/>
        <a:p>
          <a:endParaRPr lang="fr-FR"/>
        </a:p>
      </dgm:t>
    </dgm:pt>
    <dgm:pt modelId="{7674957B-6A82-43C9-B7E2-C8378BDE4847}" type="sibTrans" cxnId="{E7E5F5FD-FFED-4A24-8D5E-C29CAEE4756D}">
      <dgm:prSet/>
      <dgm:spPr/>
      <dgm:t>
        <a:bodyPr/>
        <a:lstStyle/>
        <a:p>
          <a:endParaRPr lang="fr-FR"/>
        </a:p>
      </dgm:t>
    </dgm:pt>
    <dgm:pt modelId="{F7ACC0C3-E2BB-4DA3-B141-FD32056DCB20}">
      <dgm:prSet phldrT="[Texte]"/>
      <dgm:spPr/>
      <dgm:t>
        <a:bodyPr/>
        <a:lstStyle/>
        <a:p>
          <a:r>
            <a:rPr lang="fr-FR" dirty="0"/>
            <a:t>Onglet1</a:t>
          </a:r>
        </a:p>
      </dgm:t>
    </dgm:pt>
    <dgm:pt modelId="{1225C62D-D047-4A27-8D12-17EE3FEA1CEB}" type="parTrans" cxnId="{192CED70-08E1-46DE-B4C8-6D0CC396B825}">
      <dgm:prSet/>
      <dgm:spPr/>
      <dgm:t>
        <a:bodyPr/>
        <a:lstStyle/>
        <a:p>
          <a:endParaRPr lang="fr-FR"/>
        </a:p>
      </dgm:t>
    </dgm:pt>
    <dgm:pt modelId="{896EDB96-7FEB-4702-8BCD-FE7F3D80B6F2}" type="sibTrans" cxnId="{192CED70-08E1-46DE-B4C8-6D0CC396B825}">
      <dgm:prSet/>
      <dgm:spPr/>
      <dgm:t>
        <a:bodyPr/>
        <a:lstStyle/>
        <a:p>
          <a:endParaRPr lang="fr-FR"/>
        </a:p>
      </dgm:t>
    </dgm:pt>
    <dgm:pt modelId="{543EE107-A9C7-4F85-869F-586EF604C320}">
      <dgm:prSet phldrT="[Texte]"/>
      <dgm:spPr/>
      <dgm:t>
        <a:bodyPr/>
        <a:lstStyle/>
        <a:p>
          <a:r>
            <a:rPr lang="fr-FR" dirty="0"/>
            <a:t>Onglet2</a:t>
          </a:r>
        </a:p>
      </dgm:t>
    </dgm:pt>
    <dgm:pt modelId="{ED77F984-39DC-41A4-8139-F001C188A551}" type="parTrans" cxnId="{70EC0441-933E-45E6-B25A-9537201C6403}">
      <dgm:prSet/>
      <dgm:spPr/>
      <dgm:t>
        <a:bodyPr/>
        <a:lstStyle/>
        <a:p>
          <a:endParaRPr lang="fr-FR"/>
        </a:p>
      </dgm:t>
    </dgm:pt>
    <dgm:pt modelId="{8ECB4AC9-70AB-4F98-9E57-4C5488F097E5}" type="sibTrans" cxnId="{70EC0441-933E-45E6-B25A-9537201C6403}">
      <dgm:prSet/>
      <dgm:spPr/>
      <dgm:t>
        <a:bodyPr/>
        <a:lstStyle/>
        <a:p>
          <a:endParaRPr lang="fr-FR"/>
        </a:p>
      </dgm:t>
    </dgm:pt>
    <dgm:pt modelId="{2C440AC1-02B8-4BBE-8786-EF6B4770B714}">
      <dgm:prSet phldrT="[Texte]"/>
      <dgm:spPr/>
      <dgm:t>
        <a:bodyPr/>
        <a:lstStyle/>
        <a:p>
          <a:r>
            <a:rPr lang="fr-FR" dirty="0"/>
            <a:t>Formulaire</a:t>
          </a:r>
        </a:p>
      </dgm:t>
    </dgm:pt>
    <dgm:pt modelId="{35E4330D-1625-4118-847C-CDF85D3A489D}" type="parTrans" cxnId="{F54EC24A-2324-4C89-8D30-DCDE26DC2303}">
      <dgm:prSet/>
      <dgm:spPr/>
      <dgm:t>
        <a:bodyPr/>
        <a:lstStyle/>
        <a:p>
          <a:endParaRPr lang="fr-FR"/>
        </a:p>
      </dgm:t>
    </dgm:pt>
    <dgm:pt modelId="{29F92CB3-5450-4C35-A44D-601BDAD20F07}" type="sibTrans" cxnId="{F54EC24A-2324-4C89-8D30-DCDE26DC2303}">
      <dgm:prSet/>
      <dgm:spPr/>
      <dgm:t>
        <a:bodyPr/>
        <a:lstStyle/>
        <a:p>
          <a:endParaRPr lang="fr-FR"/>
        </a:p>
      </dgm:t>
    </dgm:pt>
    <dgm:pt modelId="{6C9DD5C4-552F-4701-8A47-0C0AE3B173FB}">
      <dgm:prSet phldrT="[Texte]"/>
      <dgm:spPr/>
      <dgm:t>
        <a:bodyPr/>
        <a:lstStyle/>
        <a:p>
          <a:r>
            <a:rPr lang="fr-FR" dirty="0"/>
            <a:t>Champ1</a:t>
          </a:r>
        </a:p>
      </dgm:t>
    </dgm:pt>
    <dgm:pt modelId="{6647FF79-A4FA-42D4-A6FF-1A7B9149CEF5}" type="parTrans" cxnId="{68B8EC48-F6C7-4F3A-BEB4-8BF2B5A309EA}">
      <dgm:prSet/>
      <dgm:spPr/>
      <dgm:t>
        <a:bodyPr/>
        <a:lstStyle/>
        <a:p>
          <a:endParaRPr lang="fr-FR"/>
        </a:p>
      </dgm:t>
    </dgm:pt>
    <dgm:pt modelId="{8798778E-A5FF-4385-A337-5F579BB418D4}" type="sibTrans" cxnId="{68B8EC48-F6C7-4F3A-BEB4-8BF2B5A309EA}">
      <dgm:prSet/>
      <dgm:spPr/>
      <dgm:t>
        <a:bodyPr/>
        <a:lstStyle/>
        <a:p>
          <a:endParaRPr lang="fr-FR"/>
        </a:p>
      </dgm:t>
    </dgm:pt>
    <dgm:pt modelId="{FCE30C35-CBA6-4CF4-A1A2-E862C3837D26}">
      <dgm:prSet phldrT="[Texte]"/>
      <dgm:spPr/>
      <dgm:t>
        <a:bodyPr/>
        <a:lstStyle/>
        <a:p>
          <a:r>
            <a:rPr lang="fr-FR" dirty="0"/>
            <a:t>Champ2</a:t>
          </a:r>
        </a:p>
      </dgm:t>
    </dgm:pt>
    <dgm:pt modelId="{2FC1BEC7-76FC-49BD-8A1B-FCA25E663787}" type="parTrans" cxnId="{7409AE04-B9C0-495D-A207-7E38ADDF30F0}">
      <dgm:prSet/>
      <dgm:spPr/>
      <dgm:t>
        <a:bodyPr/>
        <a:lstStyle/>
        <a:p>
          <a:endParaRPr lang="fr-FR"/>
        </a:p>
      </dgm:t>
    </dgm:pt>
    <dgm:pt modelId="{E70D6BA6-0FFE-4E63-BB11-7D615CD3DD83}" type="sibTrans" cxnId="{7409AE04-B9C0-495D-A207-7E38ADDF30F0}">
      <dgm:prSet/>
      <dgm:spPr/>
      <dgm:t>
        <a:bodyPr/>
        <a:lstStyle/>
        <a:p>
          <a:endParaRPr lang="fr-FR"/>
        </a:p>
      </dgm:t>
    </dgm:pt>
    <dgm:pt modelId="{619A5002-09B0-4FC8-94DB-0F8B1C5F9301}" type="pres">
      <dgm:prSet presAssocID="{DF5E7C28-02FC-4D76-8759-29A8EE43A1DC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693E7B94-F96F-4156-99FF-7D6096638187}" type="pres">
      <dgm:prSet presAssocID="{DF5E7C28-02FC-4D76-8759-29A8EE43A1DC}" presName="outerBox" presStyleCnt="0"/>
      <dgm:spPr/>
    </dgm:pt>
    <dgm:pt modelId="{31FE0DFF-8A4C-49ED-BD94-9827A39A5BD6}" type="pres">
      <dgm:prSet presAssocID="{DF5E7C28-02FC-4D76-8759-29A8EE43A1DC}" presName="outerBoxParent" presStyleLbl="node1" presStyleIdx="0" presStyleCnt="3" custLinFactNeighborX="25331" custLinFactNeighborY="27070"/>
      <dgm:spPr/>
    </dgm:pt>
    <dgm:pt modelId="{2F1B2B23-5041-4F30-97EE-009582DDF335}" type="pres">
      <dgm:prSet presAssocID="{DF5E7C28-02FC-4D76-8759-29A8EE43A1DC}" presName="outerBoxChildren" presStyleCnt="0"/>
      <dgm:spPr/>
    </dgm:pt>
    <dgm:pt modelId="{775D4BE4-2A50-4E8C-BA41-783432CF1CEF}" type="pres">
      <dgm:prSet presAssocID="{838920AD-C558-4CFE-A542-B717EF0464F8}" presName="oChild" presStyleLbl="fgAcc1" presStyleIdx="0" presStyleCnt="5">
        <dgm:presLayoutVars>
          <dgm:bulletEnabled val="1"/>
        </dgm:presLayoutVars>
      </dgm:prSet>
      <dgm:spPr/>
    </dgm:pt>
    <dgm:pt modelId="{C15BB8A3-8D41-4B4A-87F7-CCA077760324}" type="pres">
      <dgm:prSet presAssocID="{DF5E7C28-02FC-4D76-8759-29A8EE43A1DC}" presName="middleBox" presStyleCnt="0"/>
      <dgm:spPr/>
    </dgm:pt>
    <dgm:pt modelId="{8E0EDF7A-7C31-4476-9550-DE8B86F11C6A}" type="pres">
      <dgm:prSet presAssocID="{DF5E7C28-02FC-4D76-8759-29A8EE43A1DC}" presName="middleBoxParent" presStyleLbl="node1" presStyleIdx="1" presStyleCnt="3"/>
      <dgm:spPr/>
    </dgm:pt>
    <dgm:pt modelId="{05E6FD4B-BC73-4418-B661-EAFC739D0062}" type="pres">
      <dgm:prSet presAssocID="{DF5E7C28-02FC-4D76-8759-29A8EE43A1DC}" presName="middleBoxChildren" presStyleCnt="0"/>
      <dgm:spPr/>
    </dgm:pt>
    <dgm:pt modelId="{A3EE6795-C5CB-420F-9BDE-D6B96F7BEA03}" type="pres">
      <dgm:prSet presAssocID="{F7ACC0C3-E2BB-4DA3-B141-FD32056DCB20}" presName="mChild" presStyleLbl="fgAcc1" presStyleIdx="1" presStyleCnt="5">
        <dgm:presLayoutVars>
          <dgm:bulletEnabled val="1"/>
        </dgm:presLayoutVars>
      </dgm:prSet>
      <dgm:spPr/>
    </dgm:pt>
    <dgm:pt modelId="{F4483590-BB04-4C54-A8A2-E5AC9C6E7D04}" type="pres">
      <dgm:prSet presAssocID="{896EDB96-7FEB-4702-8BCD-FE7F3D80B6F2}" presName="middleSibTrans" presStyleCnt="0"/>
      <dgm:spPr/>
    </dgm:pt>
    <dgm:pt modelId="{33364A6F-5F5A-4D7D-AD21-6BC8ECEDA70A}" type="pres">
      <dgm:prSet presAssocID="{543EE107-A9C7-4F85-869F-586EF604C320}" presName="mChild" presStyleLbl="fgAcc1" presStyleIdx="2" presStyleCnt="5">
        <dgm:presLayoutVars>
          <dgm:bulletEnabled val="1"/>
        </dgm:presLayoutVars>
      </dgm:prSet>
      <dgm:spPr/>
    </dgm:pt>
    <dgm:pt modelId="{5F68A1EB-AA0B-4A7E-82AE-6DF974F163F2}" type="pres">
      <dgm:prSet presAssocID="{DF5E7C28-02FC-4D76-8759-29A8EE43A1DC}" presName="centerBox" presStyleCnt="0"/>
      <dgm:spPr/>
    </dgm:pt>
    <dgm:pt modelId="{6DD8AB5A-3515-4735-8FD1-D34D646663AC}" type="pres">
      <dgm:prSet presAssocID="{DF5E7C28-02FC-4D76-8759-29A8EE43A1DC}" presName="centerBoxParent" presStyleLbl="node1" presStyleIdx="2" presStyleCnt="3"/>
      <dgm:spPr/>
    </dgm:pt>
    <dgm:pt modelId="{90DF9085-F0AB-4C88-9D20-13CC4F5981BB}" type="pres">
      <dgm:prSet presAssocID="{DF5E7C28-02FC-4D76-8759-29A8EE43A1DC}" presName="centerBoxChildren" presStyleCnt="0"/>
      <dgm:spPr/>
    </dgm:pt>
    <dgm:pt modelId="{D60CA8A2-330A-4454-8A8E-7CB94DE886A1}" type="pres">
      <dgm:prSet presAssocID="{6C9DD5C4-552F-4701-8A47-0C0AE3B173FB}" presName="cChild" presStyleLbl="fgAcc1" presStyleIdx="3" presStyleCnt="5">
        <dgm:presLayoutVars>
          <dgm:bulletEnabled val="1"/>
        </dgm:presLayoutVars>
      </dgm:prSet>
      <dgm:spPr/>
    </dgm:pt>
    <dgm:pt modelId="{EE4FEBF5-DDFA-4F20-9B5B-530FE0159309}" type="pres">
      <dgm:prSet presAssocID="{8798778E-A5FF-4385-A337-5F579BB418D4}" presName="centerSibTrans" presStyleCnt="0"/>
      <dgm:spPr/>
    </dgm:pt>
    <dgm:pt modelId="{F2FEF78B-64A7-42B3-847C-D653D1BB3554}" type="pres">
      <dgm:prSet presAssocID="{FCE30C35-CBA6-4CF4-A1A2-E862C3837D26}" presName="cChild" presStyleLbl="fgAcc1" presStyleIdx="4" presStyleCnt="5">
        <dgm:presLayoutVars>
          <dgm:bulletEnabled val="1"/>
        </dgm:presLayoutVars>
      </dgm:prSet>
      <dgm:spPr/>
    </dgm:pt>
  </dgm:ptLst>
  <dgm:cxnLst>
    <dgm:cxn modelId="{7409AE04-B9C0-495D-A207-7E38ADDF30F0}" srcId="{2C440AC1-02B8-4BBE-8786-EF6B4770B714}" destId="{FCE30C35-CBA6-4CF4-A1A2-E862C3837D26}" srcOrd="1" destOrd="0" parTransId="{2FC1BEC7-76FC-49BD-8A1B-FCA25E663787}" sibTransId="{E70D6BA6-0FFE-4E63-BB11-7D615CD3DD83}"/>
    <dgm:cxn modelId="{B678DA14-2902-4A88-91D8-B82EFCB146ED}" type="presOf" srcId="{69D6CC64-7305-4A58-AF53-BBEE3E83F9BF}" destId="{8E0EDF7A-7C31-4476-9550-DE8B86F11C6A}" srcOrd="0" destOrd="0" presId="urn:microsoft.com/office/officeart/2005/8/layout/target2"/>
    <dgm:cxn modelId="{1FCA1222-965E-4951-AE2C-A8D94B826D6D}" type="presOf" srcId="{DF5E7C28-02FC-4D76-8759-29A8EE43A1DC}" destId="{619A5002-09B0-4FC8-94DB-0F8B1C5F9301}" srcOrd="0" destOrd="0" presId="urn:microsoft.com/office/officeart/2005/8/layout/target2"/>
    <dgm:cxn modelId="{70EC0441-933E-45E6-B25A-9537201C6403}" srcId="{69D6CC64-7305-4A58-AF53-BBEE3E83F9BF}" destId="{543EE107-A9C7-4F85-869F-586EF604C320}" srcOrd="1" destOrd="0" parTransId="{ED77F984-39DC-41A4-8139-F001C188A551}" sibTransId="{8ECB4AC9-70AB-4F98-9E57-4C5488F097E5}"/>
    <dgm:cxn modelId="{42930B47-DBEC-4EA3-9A34-6AE7F5400B9B}" type="presOf" srcId="{FCE30C35-CBA6-4CF4-A1A2-E862C3837D26}" destId="{F2FEF78B-64A7-42B3-847C-D653D1BB3554}" srcOrd="0" destOrd="0" presId="urn:microsoft.com/office/officeart/2005/8/layout/target2"/>
    <dgm:cxn modelId="{68B8EC48-F6C7-4F3A-BEB4-8BF2B5A309EA}" srcId="{2C440AC1-02B8-4BBE-8786-EF6B4770B714}" destId="{6C9DD5C4-552F-4701-8A47-0C0AE3B173FB}" srcOrd="0" destOrd="0" parTransId="{6647FF79-A4FA-42D4-A6FF-1A7B9149CEF5}" sibTransId="{8798778E-A5FF-4385-A337-5F579BB418D4}"/>
    <dgm:cxn modelId="{F54EC24A-2324-4C89-8D30-DCDE26DC2303}" srcId="{DF5E7C28-02FC-4D76-8759-29A8EE43A1DC}" destId="{2C440AC1-02B8-4BBE-8786-EF6B4770B714}" srcOrd="2" destOrd="0" parTransId="{35E4330D-1625-4118-847C-CDF85D3A489D}" sibTransId="{29F92CB3-5450-4C35-A44D-601BDAD20F07}"/>
    <dgm:cxn modelId="{2647C25D-DC00-48C8-8904-2FD2589F54C0}" type="presOf" srcId="{2C440AC1-02B8-4BBE-8786-EF6B4770B714}" destId="{6DD8AB5A-3515-4735-8FD1-D34D646663AC}" srcOrd="0" destOrd="0" presId="urn:microsoft.com/office/officeart/2005/8/layout/target2"/>
    <dgm:cxn modelId="{A089E46F-FA98-4421-BC52-9A4A6DFCEC15}" type="presOf" srcId="{543EE107-A9C7-4F85-869F-586EF604C320}" destId="{33364A6F-5F5A-4D7D-AD21-6BC8ECEDA70A}" srcOrd="0" destOrd="0" presId="urn:microsoft.com/office/officeart/2005/8/layout/target2"/>
    <dgm:cxn modelId="{192CED70-08E1-46DE-B4C8-6D0CC396B825}" srcId="{69D6CC64-7305-4A58-AF53-BBEE3E83F9BF}" destId="{F7ACC0C3-E2BB-4DA3-B141-FD32056DCB20}" srcOrd="0" destOrd="0" parTransId="{1225C62D-D047-4A27-8D12-17EE3FEA1CEB}" sibTransId="{896EDB96-7FEB-4702-8BCD-FE7F3D80B6F2}"/>
    <dgm:cxn modelId="{52C76497-450C-4119-9EE8-C7C7A3AB85F5}" type="presOf" srcId="{F7ACC0C3-E2BB-4DA3-B141-FD32056DCB20}" destId="{A3EE6795-C5CB-420F-9BDE-D6B96F7BEA03}" srcOrd="0" destOrd="0" presId="urn:microsoft.com/office/officeart/2005/8/layout/target2"/>
    <dgm:cxn modelId="{9C10F4A6-21D2-4675-B608-F79FBCD24F91}" srcId="{5C2E4502-CF9C-4E59-894A-130968B993DC}" destId="{838920AD-C558-4CFE-A542-B717EF0464F8}" srcOrd="0" destOrd="0" parTransId="{E0373B1F-9747-4111-BDAC-AB290DA9BE27}" sibTransId="{5F775653-2C10-4736-B8A6-D8FA063D3FAA}"/>
    <dgm:cxn modelId="{9A486CA8-9D99-41EF-8531-4FBF05A43E35}" type="presOf" srcId="{6C9DD5C4-552F-4701-8A47-0C0AE3B173FB}" destId="{D60CA8A2-330A-4454-8A8E-7CB94DE886A1}" srcOrd="0" destOrd="0" presId="urn:microsoft.com/office/officeart/2005/8/layout/target2"/>
    <dgm:cxn modelId="{485D1CC7-9982-4F48-913D-62E687957EED}" type="presOf" srcId="{5C2E4502-CF9C-4E59-894A-130968B993DC}" destId="{31FE0DFF-8A4C-49ED-BD94-9827A39A5BD6}" srcOrd="0" destOrd="0" presId="urn:microsoft.com/office/officeart/2005/8/layout/target2"/>
    <dgm:cxn modelId="{CB72C7CE-B567-4EF7-999A-6D44DBB664F7}" type="presOf" srcId="{838920AD-C558-4CFE-A542-B717EF0464F8}" destId="{775D4BE4-2A50-4E8C-BA41-783432CF1CEF}" srcOrd="0" destOrd="0" presId="urn:microsoft.com/office/officeart/2005/8/layout/target2"/>
    <dgm:cxn modelId="{329FBDD0-D46D-44FA-917E-6ACCCCB6EDC3}" srcId="{DF5E7C28-02FC-4D76-8759-29A8EE43A1DC}" destId="{5C2E4502-CF9C-4E59-894A-130968B993DC}" srcOrd="0" destOrd="0" parTransId="{9A01C1F9-B09F-4CF6-906F-EB6764A74A6A}" sibTransId="{E4CD816F-DDE8-49A4-85BA-F8DF90254A76}"/>
    <dgm:cxn modelId="{E7E5F5FD-FFED-4A24-8D5E-C29CAEE4756D}" srcId="{DF5E7C28-02FC-4D76-8759-29A8EE43A1DC}" destId="{69D6CC64-7305-4A58-AF53-BBEE3E83F9BF}" srcOrd="1" destOrd="0" parTransId="{8417C906-300C-4B4A-8E37-FA93C3B8CFE0}" sibTransId="{7674957B-6A82-43C9-B7E2-C8378BDE4847}"/>
    <dgm:cxn modelId="{6DD91E35-CD8B-4E04-ACB8-0B64F91D37D1}" type="presParOf" srcId="{619A5002-09B0-4FC8-94DB-0F8B1C5F9301}" destId="{693E7B94-F96F-4156-99FF-7D6096638187}" srcOrd="0" destOrd="0" presId="urn:microsoft.com/office/officeart/2005/8/layout/target2"/>
    <dgm:cxn modelId="{677BE0F4-B5FB-47A2-A444-C22101E32CF1}" type="presParOf" srcId="{693E7B94-F96F-4156-99FF-7D6096638187}" destId="{31FE0DFF-8A4C-49ED-BD94-9827A39A5BD6}" srcOrd="0" destOrd="0" presId="urn:microsoft.com/office/officeart/2005/8/layout/target2"/>
    <dgm:cxn modelId="{60B8A2CA-0C6A-4700-B2D4-6ADD20830A7A}" type="presParOf" srcId="{693E7B94-F96F-4156-99FF-7D6096638187}" destId="{2F1B2B23-5041-4F30-97EE-009582DDF335}" srcOrd="1" destOrd="0" presId="urn:microsoft.com/office/officeart/2005/8/layout/target2"/>
    <dgm:cxn modelId="{E6D631F6-9F83-44D0-9B77-D15B532734F9}" type="presParOf" srcId="{2F1B2B23-5041-4F30-97EE-009582DDF335}" destId="{775D4BE4-2A50-4E8C-BA41-783432CF1CEF}" srcOrd="0" destOrd="0" presId="urn:microsoft.com/office/officeart/2005/8/layout/target2"/>
    <dgm:cxn modelId="{7B9C8A4C-970A-4D76-8659-0870C1481803}" type="presParOf" srcId="{619A5002-09B0-4FC8-94DB-0F8B1C5F9301}" destId="{C15BB8A3-8D41-4B4A-87F7-CCA077760324}" srcOrd="1" destOrd="0" presId="urn:microsoft.com/office/officeart/2005/8/layout/target2"/>
    <dgm:cxn modelId="{F995B28D-1DD6-4A56-A627-B557F86BD577}" type="presParOf" srcId="{C15BB8A3-8D41-4B4A-87F7-CCA077760324}" destId="{8E0EDF7A-7C31-4476-9550-DE8B86F11C6A}" srcOrd="0" destOrd="0" presId="urn:microsoft.com/office/officeart/2005/8/layout/target2"/>
    <dgm:cxn modelId="{C9A39B5E-44B3-4421-A474-9AB4992C506D}" type="presParOf" srcId="{C15BB8A3-8D41-4B4A-87F7-CCA077760324}" destId="{05E6FD4B-BC73-4418-B661-EAFC739D0062}" srcOrd="1" destOrd="0" presId="urn:microsoft.com/office/officeart/2005/8/layout/target2"/>
    <dgm:cxn modelId="{F2723C7A-6721-4536-976D-75C8BD34E181}" type="presParOf" srcId="{05E6FD4B-BC73-4418-B661-EAFC739D0062}" destId="{A3EE6795-C5CB-420F-9BDE-D6B96F7BEA03}" srcOrd="0" destOrd="0" presId="urn:microsoft.com/office/officeart/2005/8/layout/target2"/>
    <dgm:cxn modelId="{4C25BDEA-5A54-4DCF-B62F-30A38D54CABD}" type="presParOf" srcId="{05E6FD4B-BC73-4418-B661-EAFC739D0062}" destId="{F4483590-BB04-4C54-A8A2-E5AC9C6E7D04}" srcOrd="1" destOrd="0" presId="urn:microsoft.com/office/officeart/2005/8/layout/target2"/>
    <dgm:cxn modelId="{336CDB9F-6203-43E4-9842-0F2531B836FA}" type="presParOf" srcId="{05E6FD4B-BC73-4418-B661-EAFC739D0062}" destId="{33364A6F-5F5A-4D7D-AD21-6BC8ECEDA70A}" srcOrd="2" destOrd="0" presId="urn:microsoft.com/office/officeart/2005/8/layout/target2"/>
    <dgm:cxn modelId="{A58535F4-EF30-4359-B34F-27D8339E125C}" type="presParOf" srcId="{619A5002-09B0-4FC8-94DB-0F8B1C5F9301}" destId="{5F68A1EB-AA0B-4A7E-82AE-6DF974F163F2}" srcOrd="2" destOrd="0" presId="urn:microsoft.com/office/officeart/2005/8/layout/target2"/>
    <dgm:cxn modelId="{F7993B77-E001-48CE-972D-29BCA9F1DB2E}" type="presParOf" srcId="{5F68A1EB-AA0B-4A7E-82AE-6DF974F163F2}" destId="{6DD8AB5A-3515-4735-8FD1-D34D646663AC}" srcOrd="0" destOrd="0" presId="urn:microsoft.com/office/officeart/2005/8/layout/target2"/>
    <dgm:cxn modelId="{96B5037D-4741-4232-A0D9-1DA6525DF324}" type="presParOf" srcId="{5F68A1EB-AA0B-4A7E-82AE-6DF974F163F2}" destId="{90DF9085-F0AB-4C88-9D20-13CC4F5981BB}" srcOrd="1" destOrd="0" presId="urn:microsoft.com/office/officeart/2005/8/layout/target2"/>
    <dgm:cxn modelId="{6F1D2D50-CA59-4DD5-9ACD-1AED98A97B48}" type="presParOf" srcId="{90DF9085-F0AB-4C88-9D20-13CC4F5981BB}" destId="{D60CA8A2-330A-4454-8A8E-7CB94DE886A1}" srcOrd="0" destOrd="0" presId="urn:microsoft.com/office/officeart/2005/8/layout/target2"/>
    <dgm:cxn modelId="{90D95437-CB5A-4A13-B433-B6C1FDE6F7D8}" type="presParOf" srcId="{90DF9085-F0AB-4C88-9D20-13CC4F5981BB}" destId="{EE4FEBF5-DDFA-4F20-9B5B-530FE0159309}" srcOrd="1" destOrd="0" presId="urn:microsoft.com/office/officeart/2005/8/layout/target2"/>
    <dgm:cxn modelId="{247C1A4E-8167-42DC-91A3-DACE2E2BDF5E}" type="presParOf" srcId="{90DF9085-F0AB-4C88-9D20-13CC4F5981BB}" destId="{F2FEF78B-64A7-42B3-847C-D653D1BB3554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DB8FCB-C805-48E6-89C1-A3ECE9867C45}" type="doc">
      <dgm:prSet loTypeId="urn:microsoft.com/office/officeart/2005/8/layout/target2" loCatId="relationship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616A95AC-513E-45AE-AAF7-C8B719A61AA8}">
      <dgm:prSet phldrT="[Texte]" custT="1"/>
      <dgm:spPr/>
      <dgm:t>
        <a:bodyPr/>
        <a:lstStyle/>
        <a:p>
          <a:r>
            <a:rPr lang="fr-FR" sz="3200" dirty="0" err="1"/>
            <a:t>AppComponent</a:t>
          </a:r>
          <a:endParaRPr lang="fr-FR" sz="3200" dirty="0"/>
        </a:p>
      </dgm:t>
    </dgm:pt>
    <dgm:pt modelId="{E8450D73-9ABD-4763-A3BB-7FD6F03D2448}" type="parTrans" cxnId="{67A89934-5B37-4054-92ED-023D005EC107}">
      <dgm:prSet/>
      <dgm:spPr/>
      <dgm:t>
        <a:bodyPr/>
        <a:lstStyle/>
        <a:p>
          <a:endParaRPr lang="fr-FR"/>
        </a:p>
      </dgm:t>
    </dgm:pt>
    <dgm:pt modelId="{6D5E0C5C-2C0F-421A-A317-D2362FB35518}" type="sibTrans" cxnId="{67A89934-5B37-4054-92ED-023D005EC107}">
      <dgm:prSet/>
      <dgm:spPr/>
      <dgm:t>
        <a:bodyPr/>
        <a:lstStyle/>
        <a:p>
          <a:endParaRPr lang="fr-FR"/>
        </a:p>
      </dgm:t>
    </dgm:pt>
    <dgm:pt modelId="{2F33B1B0-943A-4BF0-BA97-2E0F7302814D}">
      <dgm:prSet phldrT="[Texte]" custT="1"/>
      <dgm:spPr/>
      <dgm:t>
        <a:bodyPr/>
        <a:lstStyle/>
        <a:p>
          <a:r>
            <a:rPr lang="fr-FR" sz="2800" dirty="0" err="1"/>
            <a:t>RouterOutlet</a:t>
          </a:r>
          <a:endParaRPr lang="fr-FR" sz="2800" dirty="0"/>
        </a:p>
      </dgm:t>
    </dgm:pt>
    <dgm:pt modelId="{34F2E9A2-38FC-44DD-939D-21A4ADE4E2C9}" type="parTrans" cxnId="{763312E7-F228-4994-A886-1FDDFC1EC871}">
      <dgm:prSet/>
      <dgm:spPr/>
      <dgm:t>
        <a:bodyPr/>
        <a:lstStyle/>
        <a:p>
          <a:endParaRPr lang="fr-FR"/>
        </a:p>
      </dgm:t>
    </dgm:pt>
    <dgm:pt modelId="{9CF6D4C0-280C-4F79-AAC6-6F61BCC6DF9E}" type="sibTrans" cxnId="{763312E7-F228-4994-A886-1FDDFC1EC871}">
      <dgm:prSet/>
      <dgm:spPr/>
      <dgm:t>
        <a:bodyPr/>
        <a:lstStyle/>
        <a:p>
          <a:endParaRPr lang="fr-FR"/>
        </a:p>
      </dgm:t>
    </dgm:pt>
    <dgm:pt modelId="{818245F8-7616-4BB5-9BD8-DA6845DBBCB8}" type="pres">
      <dgm:prSet presAssocID="{9CDB8FCB-C805-48E6-89C1-A3ECE9867C45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DE4912CD-900C-4451-AE8C-62F1622FA5F6}" type="pres">
      <dgm:prSet presAssocID="{9CDB8FCB-C805-48E6-89C1-A3ECE9867C45}" presName="outerBox" presStyleCnt="0"/>
      <dgm:spPr/>
    </dgm:pt>
    <dgm:pt modelId="{E2A23A7B-C0A5-4760-9CA5-32D9FA4ABC01}" type="pres">
      <dgm:prSet presAssocID="{9CDB8FCB-C805-48E6-89C1-A3ECE9867C45}" presName="outerBoxParent" presStyleLbl="node1" presStyleIdx="0" presStyleCnt="2" custLinFactNeighborX="20522" custLinFactNeighborY="7536"/>
      <dgm:spPr/>
    </dgm:pt>
    <dgm:pt modelId="{8C530106-A0BE-421F-B988-4994B5E9C926}" type="pres">
      <dgm:prSet presAssocID="{9CDB8FCB-C805-48E6-89C1-A3ECE9867C45}" presName="outerBoxChildren" presStyleCnt="0"/>
      <dgm:spPr/>
    </dgm:pt>
    <dgm:pt modelId="{6A001098-0B88-452A-9D27-26983EF2FBB2}" type="pres">
      <dgm:prSet presAssocID="{9CDB8FCB-C805-48E6-89C1-A3ECE9867C45}" presName="middleBox" presStyleCnt="0"/>
      <dgm:spPr/>
    </dgm:pt>
    <dgm:pt modelId="{76CC273A-6908-49ED-8932-23925410BDCA}" type="pres">
      <dgm:prSet presAssocID="{9CDB8FCB-C805-48E6-89C1-A3ECE9867C45}" presName="middleBoxParent" presStyleLbl="node1" presStyleIdx="1" presStyleCnt="2" custScaleX="90664" custScaleY="116060" custLinFactNeighborY="-1530"/>
      <dgm:spPr/>
    </dgm:pt>
    <dgm:pt modelId="{FB477010-91E3-4AAD-B1E9-545B27AD6F7C}" type="pres">
      <dgm:prSet presAssocID="{9CDB8FCB-C805-48E6-89C1-A3ECE9867C45}" presName="middleBoxChildren" presStyleCnt="0"/>
      <dgm:spPr/>
    </dgm:pt>
  </dgm:ptLst>
  <dgm:cxnLst>
    <dgm:cxn modelId="{53D76F00-5443-46C4-8960-CE4BBE9D515A}" type="presOf" srcId="{616A95AC-513E-45AE-AAF7-C8B719A61AA8}" destId="{E2A23A7B-C0A5-4760-9CA5-32D9FA4ABC01}" srcOrd="0" destOrd="0" presId="urn:microsoft.com/office/officeart/2005/8/layout/target2"/>
    <dgm:cxn modelId="{67A89934-5B37-4054-92ED-023D005EC107}" srcId="{9CDB8FCB-C805-48E6-89C1-A3ECE9867C45}" destId="{616A95AC-513E-45AE-AAF7-C8B719A61AA8}" srcOrd="0" destOrd="0" parTransId="{E8450D73-9ABD-4763-A3BB-7FD6F03D2448}" sibTransId="{6D5E0C5C-2C0F-421A-A317-D2362FB35518}"/>
    <dgm:cxn modelId="{434F4F48-220D-480D-810A-43FA86787FEC}" type="presOf" srcId="{9CDB8FCB-C805-48E6-89C1-A3ECE9867C45}" destId="{818245F8-7616-4BB5-9BD8-DA6845DBBCB8}" srcOrd="0" destOrd="0" presId="urn:microsoft.com/office/officeart/2005/8/layout/target2"/>
    <dgm:cxn modelId="{763312E7-F228-4994-A886-1FDDFC1EC871}" srcId="{9CDB8FCB-C805-48E6-89C1-A3ECE9867C45}" destId="{2F33B1B0-943A-4BF0-BA97-2E0F7302814D}" srcOrd="1" destOrd="0" parTransId="{34F2E9A2-38FC-44DD-939D-21A4ADE4E2C9}" sibTransId="{9CF6D4C0-280C-4F79-AAC6-6F61BCC6DF9E}"/>
    <dgm:cxn modelId="{AB5D32E7-4D65-4FE1-A981-6F1EEC7B1ED7}" type="presOf" srcId="{2F33B1B0-943A-4BF0-BA97-2E0F7302814D}" destId="{76CC273A-6908-49ED-8932-23925410BDCA}" srcOrd="0" destOrd="0" presId="urn:microsoft.com/office/officeart/2005/8/layout/target2"/>
    <dgm:cxn modelId="{7D014F78-8EA7-445E-BDE1-F2C291C7A6C8}" type="presParOf" srcId="{818245F8-7616-4BB5-9BD8-DA6845DBBCB8}" destId="{DE4912CD-900C-4451-AE8C-62F1622FA5F6}" srcOrd="0" destOrd="0" presId="urn:microsoft.com/office/officeart/2005/8/layout/target2"/>
    <dgm:cxn modelId="{25F8BF4D-71C2-4831-98CD-F0C5CCC85E7A}" type="presParOf" srcId="{DE4912CD-900C-4451-AE8C-62F1622FA5F6}" destId="{E2A23A7B-C0A5-4760-9CA5-32D9FA4ABC01}" srcOrd="0" destOrd="0" presId="urn:microsoft.com/office/officeart/2005/8/layout/target2"/>
    <dgm:cxn modelId="{15FBAA33-FBDC-44BC-8146-0F824D5C18DE}" type="presParOf" srcId="{DE4912CD-900C-4451-AE8C-62F1622FA5F6}" destId="{8C530106-A0BE-421F-B988-4994B5E9C926}" srcOrd="1" destOrd="0" presId="urn:microsoft.com/office/officeart/2005/8/layout/target2"/>
    <dgm:cxn modelId="{B1FAD7C3-58FD-4809-ACA7-9990B4F5B417}" type="presParOf" srcId="{818245F8-7616-4BB5-9BD8-DA6845DBBCB8}" destId="{6A001098-0B88-452A-9D27-26983EF2FBB2}" srcOrd="1" destOrd="0" presId="urn:microsoft.com/office/officeart/2005/8/layout/target2"/>
    <dgm:cxn modelId="{3157912C-9D2C-48E9-9108-D0B5D1280958}" type="presParOf" srcId="{6A001098-0B88-452A-9D27-26983EF2FBB2}" destId="{76CC273A-6908-49ED-8932-23925410BDCA}" srcOrd="0" destOrd="0" presId="urn:microsoft.com/office/officeart/2005/8/layout/target2"/>
    <dgm:cxn modelId="{D695F85A-1647-4AB1-96E1-AA09482B023B}" type="presParOf" srcId="{6A001098-0B88-452A-9D27-26983EF2FBB2}" destId="{FB477010-91E3-4AAD-B1E9-545B27AD6F7C}" srcOrd="1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8B180E-DD0E-4F66-B69A-C001C0728752}" type="doc">
      <dgm:prSet loTypeId="urn:microsoft.com/office/officeart/2005/8/layout/target2" loCatId="relationship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70A99B49-9719-4830-B66B-97BC626CFA99}">
      <dgm:prSet phldrT="[Texte]"/>
      <dgm:spPr/>
      <dgm:t>
        <a:bodyPr/>
        <a:lstStyle/>
        <a:p>
          <a:r>
            <a:rPr lang="fr-FR" dirty="0" err="1"/>
            <a:t>HeroListComponent</a:t>
          </a:r>
          <a:endParaRPr lang="fr-FR" dirty="0"/>
        </a:p>
      </dgm:t>
    </dgm:pt>
    <dgm:pt modelId="{6218F72C-2E3E-421C-A045-D1D7259109B9}" type="parTrans" cxnId="{CEC4BBE4-82EF-408B-B0B9-71F9387F0A1D}">
      <dgm:prSet/>
      <dgm:spPr/>
      <dgm:t>
        <a:bodyPr/>
        <a:lstStyle/>
        <a:p>
          <a:endParaRPr lang="fr-FR"/>
        </a:p>
      </dgm:t>
    </dgm:pt>
    <dgm:pt modelId="{79A1035E-A97E-4DF6-ABB7-FD1A047D411A}" type="sibTrans" cxnId="{CEC4BBE4-82EF-408B-B0B9-71F9387F0A1D}">
      <dgm:prSet/>
      <dgm:spPr/>
      <dgm:t>
        <a:bodyPr/>
        <a:lstStyle/>
        <a:p>
          <a:endParaRPr lang="fr-FR"/>
        </a:p>
      </dgm:t>
    </dgm:pt>
    <dgm:pt modelId="{91CE5EB5-FD0F-4CAF-855D-AF46005ABA05}">
      <dgm:prSet phldrT="[Texte]"/>
      <dgm:spPr/>
      <dgm:t>
        <a:bodyPr/>
        <a:lstStyle/>
        <a:p>
          <a:r>
            <a:rPr lang="fr-FR" dirty="0"/>
            <a:t>Hero1</a:t>
          </a:r>
        </a:p>
      </dgm:t>
    </dgm:pt>
    <dgm:pt modelId="{69BEA9FC-0752-418F-B996-84196C967B7C}" type="parTrans" cxnId="{35CBF67C-9B65-4591-989C-EA11BAEDB383}">
      <dgm:prSet/>
      <dgm:spPr/>
      <dgm:t>
        <a:bodyPr/>
        <a:lstStyle/>
        <a:p>
          <a:endParaRPr lang="fr-FR"/>
        </a:p>
      </dgm:t>
    </dgm:pt>
    <dgm:pt modelId="{18E050CA-4DA2-4857-A971-36415D391786}" type="sibTrans" cxnId="{35CBF67C-9B65-4591-989C-EA11BAEDB383}">
      <dgm:prSet/>
      <dgm:spPr/>
      <dgm:t>
        <a:bodyPr/>
        <a:lstStyle/>
        <a:p>
          <a:endParaRPr lang="fr-FR"/>
        </a:p>
      </dgm:t>
    </dgm:pt>
    <dgm:pt modelId="{40A92158-D622-443A-8770-3F22F3E9D125}">
      <dgm:prSet phldrT="[Texte]"/>
      <dgm:spPr/>
      <dgm:t>
        <a:bodyPr/>
        <a:lstStyle/>
        <a:p>
          <a:r>
            <a:rPr lang="fr-FR" dirty="0"/>
            <a:t>Hero2</a:t>
          </a:r>
        </a:p>
      </dgm:t>
    </dgm:pt>
    <dgm:pt modelId="{A1925BF6-D43A-4166-86CD-2C42D5D4E003}" type="parTrans" cxnId="{AE9D1460-6821-409C-9F2E-3DB5870EC74E}">
      <dgm:prSet/>
      <dgm:spPr/>
      <dgm:t>
        <a:bodyPr/>
        <a:lstStyle/>
        <a:p>
          <a:endParaRPr lang="fr-FR"/>
        </a:p>
      </dgm:t>
    </dgm:pt>
    <dgm:pt modelId="{DEE25ABA-EF90-4BE8-ADAE-BE1AE04D19B8}" type="sibTrans" cxnId="{AE9D1460-6821-409C-9F2E-3DB5870EC74E}">
      <dgm:prSet/>
      <dgm:spPr/>
      <dgm:t>
        <a:bodyPr/>
        <a:lstStyle/>
        <a:p>
          <a:endParaRPr lang="fr-FR"/>
        </a:p>
      </dgm:t>
    </dgm:pt>
    <dgm:pt modelId="{1C161356-330C-436B-847D-F5036B2D4F19}">
      <dgm:prSet phldrT="[Texte]"/>
      <dgm:spPr/>
      <dgm:t>
        <a:bodyPr/>
        <a:lstStyle/>
        <a:p>
          <a:r>
            <a:rPr lang="fr-FR" dirty="0" err="1"/>
            <a:t>RouterOutlet</a:t>
          </a:r>
          <a:r>
            <a:rPr lang="fr-FR" dirty="0"/>
            <a:t> (enfant)</a:t>
          </a:r>
        </a:p>
      </dgm:t>
    </dgm:pt>
    <dgm:pt modelId="{16365946-A5A1-4B5E-B937-36EE5AA3F7FF}" type="parTrans" cxnId="{7C803ED4-51A3-4D0A-B386-9F0D4FA72367}">
      <dgm:prSet/>
      <dgm:spPr/>
      <dgm:t>
        <a:bodyPr/>
        <a:lstStyle/>
        <a:p>
          <a:endParaRPr lang="fr-FR"/>
        </a:p>
      </dgm:t>
    </dgm:pt>
    <dgm:pt modelId="{8C68E7E8-6414-433B-99A3-0C8AE0AF2E59}" type="sibTrans" cxnId="{7C803ED4-51A3-4D0A-B386-9F0D4FA72367}">
      <dgm:prSet/>
      <dgm:spPr/>
      <dgm:t>
        <a:bodyPr/>
        <a:lstStyle/>
        <a:p>
          <a:endParaRPr lang="fr-FR"/>
        </a:p>
      </dgm:t>
    </dgm:pt>
    <dgm:pt modelId="{0201EFC1-1AD4-46CA-8DED-20C027E3B57B}">
      <dgm:prSet phldrT="[Texte]"/>
      <dgm:spPr/>
      <dgm:t>
        <a:bodyPr/>
        <a:lstStyle/>
        <a:p>
          <a:r>
            <a:rPr lang="fr-FR" dirty="0" err="1"/>
            <a:t>HeroComponent</a:t>
          </a:r>
          <a:endParaRPr lang="fr-FR" dirty="0"/>
        </a:p>
      </dgm:t>
    </dgm:pt>
    <dgm:pt modelId="{91783374-1A1D-4663-8F13-D26DC215E104}" type="parTrans" cxnId="{BFA8E50C-BED7-421F-9C21-3978A0B66E0F}">
      <dgm:prSet/>
      <dgm:spPr/>
      <dgm:t>
        <a:bodyPr/>
        <a:lstStyle/>
        <a:p>
          <a:endParaRPr lang="fr-FR"/>
        </a:p>
      </dgm:t>
    </dgm:pt>
    <dgm:pt modelId="{1C48112B-CF78-4D09-B97C-7C7C798C67AC}" type="sibTrans" cxnId="{BFA8E50C-BED7-421F-9C21-3978A0B66E0F}">
      <dgm:prSet/>
      <dgm:spPr/>
      <dgm:t>
        <a:bodyPr/>
        <a:lstStyle/>
        <a:p>
          <a:endParaRPr lang="fr-FR"/>
        </a:p>
      </dgm:t>
    </dgm:pt>
    <dgm:pt modelId="{E50210A3-1FAD-4CEF-9D6A-2E3C4517A06F}" type="pres">
      <dgm:prSet presAssocID="{3B8B180E-DD0E-4F66-B69A-C001C072875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3C41207D-2AED-42A3-AA8C-7DE5918482C1}" type="pres">
      <dgm:prSet presAssocID="{3B8B180E-DD0E-4F66-B69A-C001C0728752}" presName="outerBox" presStyleCnt="0"/>
      <dgm:spPr/>
    </dgm:pt>
    <dgm:pt modelId="{903E54FF-DB2C-4654-8CAA-1D09DA0CAD22}" type="pres">
      <dgm:prSet presAssocID="{3B8B180E-DD0E-4F66-B69A-C001C0728752}" presName="outerBoxParent" presStyleLbl="node1" presStyleIdx="0" presStyleCnt="3" custLinFactNeighborX="195"/>
      <dgm:spPr/>
    </dgm:pt>
    <dgm:pt modelId="{D0053BDA-3A6A-4261-8A5D-BA9C5B83C424}" type="pres">
      <dgm:prSet presAssocID="{3B8B180E-DD0E-4F66-B69A-C001C0728752}" presName="outerBoxChildren" presStyleCnt="0"/>
      <dgm:spPr/>
    </dgm:pt>
    <dgm:pt modelId="{ACBB2D50-C6BD-4536-BC2D-D4AC5B9A6CEE}" type="pres">
      <dgm:prSet presAssocID="{91CE5EB5-FD0F-4CAF-855D-AF46005ABA05}" presName="oChild" presStyleLbl="fgAcc1" presStyleIdx="0" presStyleCnt="2">
        <dgm:presLayoutVars>
          <dgm:bulletEnabled val="1"/>
        </dgm:presLayoutVars>
      </dgm:prSet>
      <dgm:spPr/>
    </dgm:pt>
    <dgm:pt modelId="{683F75D1-5DF6-43E1-8B09-01F2973F89C4}" type="pres">
      <dgm:prSet presAssocID="{18E050CA-4DA2-4857-A971-36415D391786}" presName="outerSibTrans" presStyleCnt="0"/>
      <dgm:spPr/>
    </dgm:pt>
    <dgm:pt modelId="{411020CD-4C48-42B8-ACB0-F715313155C1}" type="pres">
      <dgm:prSet presAssocID="{40A92158-D622-443A-8770-3F22F3E9D125}" presName="oChild" presStyleLbl="fgAcc1" presStyleIdx="1" presStyleCnt="2">
        <dgm:presLayoutVars>
          <dgm:bulletEnabled val="1"/>
        </dgm:presLayoutVars>
      </dgm:prSet>
      <dgm:spPr/>
    </dgm:pt>
    <dgm:pt modelId="{FC826488-73AA-4CC6-A17F-CE79A1390359}" type="pres">
      <dgm:prSet presAssocID="{3B8B180E-DD0E-4F66-B69A-C001C0728752}" presName="middleBox" presStyleCnt="0"/>
      <dgm:spPr/>
    </dgm:pt>
    <dgm:pt modelId="{3E3C292F-F155-4184-A574-8D092722B101}" type="pres">
      <dgm:prSet presAssocID="{3B8B180E-DD0E-4F66-B69A-C001C0728752}" presName="middleBoxParent" presStyleLbl="node1" presStyleIdx="1" presStyleCnt="3"/>
      <dgm:spPr/>
    </dgm:pt>
    <dgm:pt modelId="{8EE906C3-8309-42A9-8156-3925E2FC34B9}" type="pres">
      <dgm:prSet presAssocID="{3B8B180E-DD0E-4F66-B69A-C001C0728752}" presName="middleBoxChildren" presStyleCnt="0"/>
      <dgm:spPr/>
    </dgm:pt>
    <dgm:pt modelId="{8B5CA9CC-25A1-4340-9420-09AB7FC7AC20}" type="pres">
      <dgm:prSet presAssocID="{3B8B180E-DD0E-4F66-B69A-C001C0728752}" presName="centerBox" presStyleCnt="0"/>
      <dgm:spPr/>
    </dgm:pt>
    <dgm:pt modelId="{1E5251AF-67F5-496D-94B7-5CEDA181BF19}" type="pres">
      <dgm:prSet presAssocID="{3B8B180E-DD0E-4F66-B69A-C001C0728752}" presName="centerBoxParent" presStyleLbl="node1" presStyleIdx="2" presStyleCnt="3"/>
      <dgm:spPr/>
    </dgm:pt>
  </dgm:ptLst>
  <dgm:cxnLst>
    <dgm:cxn modelId="{BFA8E50C-BED7-421F-9C21-3978A0B66E0F}" srcId="{3B8B180E-DD0E-4F66-B69A-C001C0728752}" destId="{0201EFC1-1AD4-46CA-8DED-20C027E3B57B}" srcOrd="2" destOrd="0" parTransId="{91783374-1A1D-4663-8F13-D26DC215E104}" sibTransId="{1C48112B-CF78-4D09-B97C-7C7C798C67AC}"/>
    <dgm:cxn modelId="{DD603423-F8D5-4BD8-A00F-B32F2F872A17}" type="presOf" srcId="{0201EFC1-1AD4-46CA-8DED-20C027E3B57B}" destId="{1E5251AF-67F5-496D-94B7-5CEDA181BF19}" srcOrd="0" destOrd="0" presId="urn:microsoft.com/office/officeart/2005/8/layout/target2"/>
    <dgm:cxn modelId="{AE9D1460-6821-409C-9F2E-3DB5870EC74E}" srcId="{70A99B49-9719-4830-B66B-97BC626CFA99}" destId="{40A92158-D622-443A-8770-3F22F3E9D125}" srcOrd="1" destOrd="0" parTransId="{A1925BF6-D43A-4166-86CD-2C42D5D4E003}" sibTransId="{DEE25ABA-EF90-4BE8-ADAE-BE1AE04D19B8}"/>
    <dgm:cxn modelId="{E60F896B-D130-4161-B2B6-6A27BE3EBE5F}" type="presOf" srcId="{3B8B180E-DD0E-4F66-B69A-C001C0728752}" destId="{E50210A3-1FAD-4CEF-9D6A-2E3C4517A06F}" srcOrd="0" destOrd="0" presId="urn:microsoft.com/office/officeart/2005/8/layout/target2"/>
    <dgm:cxn modelId="{35CBF67C-9B65-4591-989C-EA11BAEDB383}" srcId="{70A99B49-9719-4830-B66B-97BC626CFA99}" destId="{91CE5EB5-FD0F-4CAF-855D-AF46005ABA05}" srcOrd="0" destOrd="0" parTransId="{69BEA9FC-0752-418F-B996-84196C967B7C}" sibTransId="{18E050CA-4DA2-4857-A971-36415D391786}"/>
    <dgm:cxn modelId="{5AFB7185-C8FA-4EBE-9CDC-6229C435180B}" type="presOf" srcId="{1C161356-330C-436B-847D-F5036B2D4F19}" destId="{3E3C292F-F155-4184-A574-8D092722B101}" srcOrd="0" destOrd="0" presId="urn:microsoft.com/office/officeart/2005/8/layout/target2"/>
    <dgm:cxn modelId="{05087891-5477-4417-AF0A-C7596F0E17CD}" type="presOf" srcId="{91CE5EB5-FD0F-4CAF-855D-AF46005ABA05}" destId="{ACBB2D50-C6BD-4536-BC2D-D4AC5B9A6CEE}" srcOrd="0" destOrd="0" presId="urn:microsoft.com/office/officeart/2005/8/layout/target2"/>
    <dgm:cxn modelId="{E57DA8B2-616A-4BBC-B0FF-EC244CE37A96}" type="presOf" srcId="{40A92158-D622-443A-8770-3F22F3E9D125}" destId="{411020CD-4C48-42B8-ACB0-F715313155C1}" srcOrd="0" destOrd="0" presId="urn:microsoft.com/office/officeart/2005/8/layout/target2"/>
    <dgm:cxn modelId="{420A62B5-CBD3-4BEB-BCA2-77447665E787}" type="presOf" srcId="{70A99B49-9719-4830-B66B-97BC626CFA99}" destId="{903E54FF-DB2C-4654-8CAA-1D09DA0CAD22}" srcOrd="0" destOrd="0" presId="urn:microsoft.com/office/officeart/2005/8/layout/target2"/>
    <dgm:cxn modelId="{7C803ED4-51A3-4D0A-B386-9F0D4FA72367}" srcId="{3B8B180E-DD0E-4F66-B69A-C001C0728752}" destId="{1C161356-330C-436B-847D-F5036B2D4F19}" srcOrd="1" destOrd="0" parTransId="{16365946-A5A1-4B5E-B937-36EE5AA3F7FF}" sibTransId="{8C68E7E8-6414-433B-99A3-0C8AE0AF2E59}"/>
    <dgm:cxn modelId="{CEC4BBE4-82EF-408B-B0B9-71F9387F0A1D}" srcId="{3B8B180E-DD0E-4F66-B69A-C001C0728752}" destId="{70A99B49-9719-4830-B66B-97BC626CFA99}" srcOrd="0" destOrd="0" parTransId="{6218F72C-2E3E-421C-A045-D1D7259109B9}" sibTransId="{79A1035E-A97E-4DF6-ABB7-FD1A047D411A}"/>
    <dgm:cxn modelId="{77FD7BA0-2480-4BE0-99CD-D53D0B3B23FA}" type="presParOf" srcId="{E50210A3-1FAD-4CEF-9D6A-2E3C4517A06F}" destId="{3C41207D-2AED-42A3-AA8C-7DE5918482C1}" srcOrd="0" destOrd="0" presId="urn:microsoft.com/office/officeart/2005/8/layout/target2"/>
    <dgm:cxn modelId="{83688405-E3B9-4CB4-8A92-39C86C379AB8}" type="presParOf" srcId="{3C41207D-2AED-42A3-AA8C-7DE5918482C1}" destId="{903E54FF-DB2C-4654-8CAA-1D09DA0CAD22}" srcOrd="0" destOrd="0" presId="urn:microsoft.com/office/officeart/2005/8/layout/target2"/>
    <dgm:cxn modelId="{7A1EC574-C4D5-44A9-AAC2-905BB43BDEEC}" type="presParOf" srcId="{3C41207D-2AED-42A3-AA8C-7DE5918482C1}" destId="{D0053BDA-3A6A-4261-8A5D-BA9C5B83C424}" srcOrd="1" destOrd="0" presId="urn:microsoft.com/office/officeart/2005/8/layout/target2"/>
    <dgm:cxn modelId="{2C2D6FD6-8B97-4897-8D14-7FB0AEC8F75E}" type="presParOf" srcId="{D0053BDA-3A6A-4261-8A5D-BA9C5B83C424}" destId="{ACBB2D50-C6BD-4536-BC2D-D4AC5B9A6CEE}" srcOrd="0" destOrd="0" presId="urn:microsoft.com/office/officeart/2005/8/layout/target2"/>
    <dgm:cxn modelId="{3E022BC7-181A-473A-A224-6696B7E069BE}" type="presParOf" srcId="{D0053BDA-3A6A-4261-8A5D-BA9C5B83C424}" destId="{683F75D1-5DF6-43E1-8B09-01F2973F89C4}" srcOrd="1" destOrd="0" presId="urn:microsoft.com/office/officeart/2005/8/layout/target2"/>
    <dgm:cxn modelId="{9D1BB92D-7A5F-46F9-A0E6-33FB57317453}" type="presParOf" srcId="{D0053BDA-3A6A-4261-8A5D-BA9C5B83C424}" destId="{411020CD-4C48-42B8-ACB0-F715313155C1}" srcOrd="2" destOrd="0" presId="urn:microsoft.com/office/officeart/2005/8/layout/target2"/>
    <dgm:cxn modelId="{14099A73-F677-48FB-8512-0930C354F864}" type="presParOf" srcId="{E50210A3-1FAD-4CEF-9D6A-2E3C4517A06F}" destId="{FC826488-73AA-4CC6-A17F-CE79A1390359}" srcOrd="1" destOrd="0" presId="urn:microsoft.com/office/officeart/2005/8/layout/target2"/>
    <dgm:cxn modelId="{2CD3DAFA-062E-4709-95FA-999033A85DC5}" type="presParOf" srcId="{FC826488-73AA-4CC6-A17F-CE79A1390359}" destId="{3E3C292F-F155-4184-A574-8D092722B101}" srcOrd="0" destOrd="0" presId="urn:microsoft.com/office/officeart/2005/8/layout/target2"/>
    <dgm:cxn modelId="{7AD72E93-3E79-444E-931F-50B958D2FF0E}" type="presParOf" srcId="{FC826488-73AA-4CC6-A17F-CE79A1390359}" destId="{8EE906C3-8309-42A9-8156-3925E2FC34B9}" srcOrd="1" destOrd="0" presId="urn:microsoft.com/office/officeart/2005/8/layout/target2"/>
    <dgm:cxn modelId="{E2DBF0B9-5A09-42A9-A555-B54D9AD58CA7}" type="presParOf" srcId="{E50210A3-1FAD-4CEF-9D6A-2E3C4517A06F}" destId="{8B5CA9CC-25A1-4340-9420-09AB7FC7AC20}" srcOrd="2" destOrd="0" presId="urn:microsoft.com/office/officeart/2005/8/layout/target2"/>
    <dgm:cxn modelId="{DB55C28C-EB1F-44A9-A8F1-5E6B05030BD6}" type="presParOf" srcId="{8B5CA9CC-25A1-4340-9420-09AB7FC7AC20}" destId="{1E5251AF-67F5-496D-94B7-5CEDA181BF19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47688F-D085-45D9-AA7D-4C7EE41A51D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B669752-2156-4FA1-B2CE-23D04A2F3FDA}">
      <dgm:prSet/>
      <dgm:spPr/>
      <dgm:t>
        <a:bodyPr/>
        <a:lstStyle/>
        <a:p>
          <a:r>
            <a:rPr lang="en-US" b="0" dirty="0" err="1">
              <a:hlinkClick xmlns:r="http://schemas.openxmlformats.org/officeDocument/2006/relationships" r:id="rId1"/>
            </a:rPr>
            <a:t>CanActivate</a:t>
          </a:r>
          <a:endParaRPr lang="en-US" dirty="0"/>
        </a:p>
      </dgm:t>
    </dgm:pt>
    <dgm:pt modelId="{ED802E2A-D145-4FA7-B1DA-722731C1266E}" type="parTrans" cxnId="{8C3E2ACB-312F-4425-BBB5-06A9E363DCEC}">
      <dgm:prSet/>
      <dgm:spPr/>
      <dgm:t>
        <a:bodyPr/>
        <a:lstStyle/>
        <a:p>
          <a:endParaRPr lang="fr-FR"/>
        </a:p>
      </dgm:t>
    </dgm:pt>
    <dgm:pt modelId="{D05497B5-37BC-4EDF-95CD-6319F4B9DD40}" type="sibTrans" cxnId="{8C3E2ACB-312F-4425-BBB5-06A9E363DCEC}">
      <dgm:prSet/>
      <dgm:spPr/>
      <dgm:t>
        <a:bodyPr/>
        <a:lstStyle/>
        <a:p>
          <a:endParaRPr lang="fr-FR"/>
        </a:p>
      </dgm:t>
    </dgm:pt>
    <dgm:pt modelId="{A5229E34-C46E-4374-A6F4-29618C1B123B}">
      <dgm:prSet/>
      <dgm:spPr/>
      <dgm:t>
        <a:bodyPr/>
        <a:lstStyle/>
        <a:p>
          <a:r>
            <a:rPr lang="en-US" b="0" dirty="0" err="1">
              <a:hlinkClick xmlns:r="http://schemas.openxmlformats.org/officeDocument/2006/relationships" r:id="rId2"/>
            </a:rPr>
            <a:t>CanActivateChild</a:t>
          </a:r>
          <a:r>
            <a:rPr lang="en-US" dirty="0"/>
            <a:t>	</a:t>
          </a:r>
        </a:p>
      </dgm:t>
    </dgm:pt>
    <dgm:pt modelId="{5B73FE00-849E-4CEF-9282-440BC8338850}" type="parTrans" cxnId="{23F96601-A95F-4B3B-9935-0969349A0659}">
      <dgm:prSet/>
      <dgm:spPr/>
      <dgm:t>
        <a:bodyPr/>
        <a:lstStyle/>
        <a:p>
          <a:endParaRPr lang="fr-FR"/>
        </a:p>
      </dgm:t>
    </dgm:pt>
    <dgm:pt modelId="{DBD085EF-13E8-4E30-B3B6-A0E56AC96CF8}" type="sibTrans" cxnId="{23F96601-A95F-4B3B-9935-0969349A0659}">
      <dgm:prSet/>
      <dgm:spPr/>
      <dgm:t>
        <a:bodyPr/>
        <a:lstStyle/>
        <a:p>
          <a:endParaRPr lang="fr-FR"/>
        </a:p>
      </dgm:t>
    </dgm:pt>
    <dgm:pt modelId="{7B813FA0-2D12-43FC-B002-DDF5BC1AEAC8}">
      <dgm:prSet/>
      <dgm:spPr/>
      <dgm:t>
        <a:bodyPr/>
        <a:lstStyle/>
        <a:p>
          <a:r>
            <a:rPr lang="en-US" b="0" dirty="0" err="1">
              <a:hlinkClick xmlns:r="http://schemas.openxmlformats.org/officeDocument/2006/relationships" r:id="rId3"/>
            </a:rPr>
            <a:t>CanDeactivate</a:t>
          </a:r>
          <a:endParaRPr lang="en-US" dirty="0"/>
        </a:p>
      </dgm:t>
    </dgm:pt>
    <dgm:pt modelId="{7D7996CE-6B4E-4AF9-8A19-1D45D0DD0ACA}" type="parTrans" cxnId="{0884BB47-8508-4DE9-ABDA-3B6AC126D1D0}">
      <dgm:prSet/>
      <dgm:spPr/>
      <dgm:t>
        <a:bodyPr/>
        <a:lstStyle/>
        <a:p>
          <a:endParaRPr lang="fr-FR"/>
        </a:p>
      </dgm:t>
    </dgm:pt>
    <dgm:pt modelId="{B6AAA461-77DF-42A0-9017-99DE1335301B}" type="sibTrans" cxnId="{0884BB47-8508-4DE9-ABDA-3B6AC126D1D0}">
      <dgm:prSet/>
      <dgm:spPr/>
      <dgm:t>
        <a:bodyPr/>
        <a:lstStyle/>
        <a:p>
          <a:endParaRPr lang="fr-FR"/>
        </a:p>
      </dgm:t>
    </dgm:pt>
    <dgm:pt modelId="{95D6EB00-35CC-4555-8B93-78B37AC0F74B}">
      <dgm:prSet/>
      <dgm:spPr/>
      <dgm:t>
        <a:bodyPr/>
        <a:lstStyle/>
        <a:p>
          <a:r>
            <a:rPr lang="en-US" b="0" dirty="0">
              <a:hlinkClick xmlns:r="http://schemas.openxmlformats.org/officeDocument/2006/relationships" r:id="rId4"/>
            </a:rPr>
            <a:t>Resolve</a:t>
          </a:r>
          <a:endParaRPr lang="en-US" dirty="0"/>
        </a:p>
      </dgm:t>
    </dgm:pt>
    <dgm:pt modelId="{81CB3826-5902-4DBF-8598-783B7BA6ED4C}" type="parTrans" cxnId="{48CA6BD7-FDCC-4F46-8CD7-3738D610623F}">
      <dgm:prSet/>
      <dgm:spPr/>
      <dgm:t>
        <a:bodyPr/>
        <a:lstStyle/>
        <a:p>
          <a:endParaRPr lang="fr-FR"/>
        </a:p>
      </dgm:t>
    </dgm:pt>
    <dgm:pt modelId="{AAC85326-2986-4307-89DC-26BA213BABC3}" type="sibTrans" cxnId="{48CA6BD7-FDCC-4F46-8CD7-3738D610623F}">
      <dgm:prSet/>
      <dgm:spPr/>
      <dgm:t>
        <a:bodyPr/>
        <a:lstStyle/>
        <a:p>
          <a:endParaRPr lang="fr-FR"/>
        </a:p>
      </dgm:t>
    </dgm:pt>
    <dgm:pt modelId="{9CC5B090-D5CA-4562-951C-7525AC710905}">
      <dgm:prSet/>
      <dgm:spPr/>
      <dgm:t>
        <a:bodyPr/>
        <a:lstStyle/>
        <a:p>
          <a:r>
            <a:rPr lang="en-US" b="0" dirty="0" err="1">
              <a:hlinkClick xmlns:r="http://schemas.openxmlformats.org/officeDocument/2006/relationships" r:id="rId5"/>
            </a:rPr>
            <a:t>CanLoad</a:t>
          </a:r>
          <a:endParaRPr lang="en-US" dirty="0"/>
        </a:p>
      </dgm:t>
    </dgm:pt>
    <dgm:pt modelId="{9245EF79-04B9-4C47-9B9D-47DFC5417C11}" type="parTrans" cxnId="{3F70E974-A8CB-452E-BF47-EA7942845F6D}">
      <dgm:prSet/>
      <dgm:spPr/>
      <dgm:t>
        <a:bodyPr/>
        <a:lstStyle/>
        <a:p>
          <a:endParaRPr lang="fr-FR"/>
        </a:p>
      </dgm:t>
    </dgm:pt>
    <dgm:pt modelId="{68099D05-0B1C-4035-9938-062296B0CB96}" type="sibTrans" cxnId="{3F70E974-A8CB-452E-BF47-EA7942845F6D}">
      <dgm:prSet/>
      <dgm:spPr/>
      <dgm:t>
        <a:bodyPr/>
        <a:lstStyle/>
        <a:p>
          <a:endParaRPr lang="fr-FR"/>
        </a:p>
      </dgm:t>
    </dgm:pt>
    <dgm:pt modelId="{14A36E63-1D31-456B-8562-42B9F5DC6ACA}">
      <dgm:prSet/>
      <dgm:spPr/>
      <dgm:t>
        <a:bodyPr/>
        <a:lstStyle/>
        <a:p>
          <a:r>
            <a:rPr lang="en-US" b="0" dirty="0" err="1">
              <a:hlinkClick xmlns:r="http://schemas.openxmlformats.org/officeDocument/2006/relationships" r:id="rId6"/>
            </a:rPr>
            <a:t>CanMatch</a:t>
          </a:r>
          <a:endParaRPr lang="en-US" dirty="0"/>
        </a:p>
      </dgm:t>
    </dgm:pt>
    <dgm:pt modelId="{6C78B94D-B898-459A-A1AA-581FEDC34F90}" type="parTrans" cxnId="{DE1F4D6D-43A4-4D2A-8087-DE9D3583DEF3}">
      <dgm:prSet/>
      <dgm:spPr/>
      <dgm:t>
        <a:bodyPr/>
        <a:lstStyle/>
        <a:p>
          <a:endParaRPr lang="fr-FR"/>
        </a:p>
      </dgm:t>
    </dgm:pt>
    <dgm:pt modelId="{1F10254E-E54E-49FC-AD4A-58335D91DAAF}" type="sibTrans" cxnId="{DE1F4D6D-43A4-4D2A-8087-DE9D3583DEF3}">
      <dgm:prSet/>
      <dgm:spPr/>
      <dgm:t>
        <a:bodyPr/>
        <a:lstStyle/>
        <a:p>
          <a:endParaRPr lang="fr-FR"/>
        </a:p>
      </dgm:t>
    </dgm:pt>
    <dgm:pt modelId="{B0E49014-B66D-4920-A373-DDB89F8F9FA3}">
      <dgm:prSet/>
      <dgm:spPr/>
      <dgm:t>
        <a:bodyPr/>
        <a:lstStyle/>
        <a:p>
          <a:r>
            <a:rPr lang="en-US" dirty="0"/>
            <a:t>Accepter la navigation </a:t>
          </a:r>
          <a:r>
            <a:rPr lang="en-US" dirty="0" err="1"/>
            <a:t>vers</a:t>
          </a:r>
          <a:r>
            <a:rPr lang="en-US" dirty="0"/>
            <a:t> </a:t>
          </a:r>
          <a:r>
            <a:rPr lang="en-US" dirty="0" err="1"/>
            <a:t>une</a:t>
          </a:r>
          <a:r>
            <a:rPr lang="en-US" dirty="0"/>
            <a:t> route</a:t>
          </a:r>
        </a:p>
      </dgm:t>
    </dgm:pt>
    <dgm:pt modelId="{06B51409-938C-40FB-8B25-8FF63E235F00}" type="parTrans" cxnId="{5E37AF96-7916-4ECC-8501-D0CFA83021C2}">
      <dgm:prSet/>
      <dgm:spPr/>
      <dgm:t>
        <a:bodyPr/>
        <a:lstStyle/>
        <a:p>
          <a:endParaRPr lang="fr-FR"/>
        </a:p>
      </dgm:t>
    </dgm:pt>
    <dgm:pt modelId="{AC74FDE4-8A67-48C7-8FC0-8CF3B005136B}" type="sibTrans" cxnId="{5E37AF96-7916-4ECC-8501-D0CFA83021C2}">
      <dgm:prSet/>
      <dgm:spPr/>
      <dgm:t>
        <a:bodyPr/>
        <a:lstStyle/>
        <a:p>
          <a:endParaRPr lang="fr-FR"/>
        </a:p>
      </dgm:t>
    </dgm:pt>
    <dgm:pt modelId="{88F05E0A-38BE-47C3-9116-2F3B7322E56D}">
      <dgm:prSet/>
      <dgm:spPr/>
      <dgm:t>
        <a:bodyPr/>
        <a:lstStyle/>
        <a:p>
          <a:r>
            <a:rPr lang="en-US" dirty="0"/>
            <a:t>Accepter la navigation </a:t>
          </a:r>
          <a:r>
            <a:rPr lang="en-US" dirty="0" err="1"/>
            <a:t>vers</a:t>
          </a:r>
          <a:r>
            <a:rPr lang="en-US" dirty="0"/>
            <a:t> </a:t>
          </a:r>
          <a:r>
            <a:rPr lang="en-US" dirty="0" err="1"/>
            <a:t>une</a:t>
          </a:r>
          <a:r>
            <a:rPr lang="en-US" dirty="0"/>
            <a:t> route enfant</a:t>
          </a:r>
        </a:p>
      </dgm:t>
    </dgm:pt>
    <dgm:pt modelId="{858B2F5C-49E6-4CB6-B5EC-3AC064DFD372}" type="parTrans" cxnId="{7D37D75C-E69A-4685-B97D-F989A7A20604}">
      <dgm:prSet/>
      <dgm:spPr/>
      <dgm:t>
        <a:bodyPr/>
        <a:lstStyle/>
        <a:p>
          <a:endParaRPr lang="fr-FR"/>
        </a:p>
      </dgm:t>
    </dgm:pt>
    <dgm:pt modelId="{5D9FD985-F954-460A-A641-72A6D533ABE5}" type="sibTrans" cxnId="{7D37D75C-E69A-4685-B97D-F989A7A20604}">
      <dgm:prSet/>
      <dgm:spPr/>
      <dgm:t>
        <a:bodyPr/>
        <a:lstStyle/>
        <a:p>
          <a:endParaRPr lang="fr-FR"/>
        </a:p>
      </dgm:t>
    </dgm:pt>
    <dgm:pt modelId="{5A61D9D6-E868-4BBD-8DDC-80292666EC0F}">
      <dgm:prSet/>
      <dgm:spPr/>
      <dgm:t>
        <a:bodyPr/>
        <a:lstStyle/>
        <a:p>
          <a:r>
            <a:rPr lang="en-US" dirty="0"/>
            <a:t>Accepter de quitter la route active (pour demander à </a:t>
          </a:r>
          <a:r>
            <a:rPr lang="en-US" dirty="0" err="1"/>
            <a:t>sauvegarder</a:t>
          </a:r>
          <a:r>
            <a:rPr lang="en-US" dirty="0"/>
            <a:t> </a:t>
          </a:r>
          <a:r>
            <a:rPr lang="en-US" dirty="0" err="1"/>
            <a:t>avant</a:t>
          </a:r>
          <a:r>
            <a:rPr lang="en-US" dirty="0"/>
            <a:t> par </a:t>
          </a:r>
          <a:r>
            <a:rPr lang="en-US" dirty="0" err="1"/>
            <a:t>exemple</a:t>
          </a:r>
          <a:r>
            <a:rPr lang="en-US" dirty="0"/>
            <a:t>)</a:t>
          </a:r>
        </a:p>
      </dgm:t>
    </dgm:pt>
    <dgm:pt modelId="{579DF164-DD4F-49C0-98D7-462BC645E21A}" type="parTrans" cxnId="{EC7068AA-0FEF-44CA-8978-5FE2CE7BEC11}">
      <dgm:prSet/>
      <dgm:spPr/>
      <dgm:t>
        <a:bodyPr/>
        <a:lstStyle/>
        <a:p>
          <a:endParaRPr lang="fr-FR"/>
        </a:p>
      </dgm:t>
    </dgm:pt>
    <dgm:pt modelId="{4521BB4E-1842-4DAB-803B-62652AB20535}" type="sibTrans" cxnId="{EC7068AA-0FEF-44CA-8978-5FE2CE7BEC11}">
      <dgm:prSet/>
      <dgm:spPr/>
      <dgm:t>
        <a:bodyPr/>
        <a:lstStyle/>
        <a:p>
          <a:endParaRPr lang="fr-FR"/>
        </a:p>
      </dgm:t>
    </dgm:pt>
    <dgm:pt modelId="{7C08EA1E-CBF4-403A-A8E0-4CF7ACB48AF4}">
      <dgm:prSet/>
      <dgm:spPr/>
      <dgm:t>
        <a:bodyPr/>
        <a:lstStyle/>
        <a:p>
          <a:r>
            <a:rPr lang="en-US" dirty="0"/>
            <a:t>Pour </a:t>
          </a:r>
          <a:r>
            <a:rPr lang="en-US" dirty="0" err="1"/>
            <a:t>récupérer</a:t>
          </a:r>
          <a:r>
            <a:rPr lang="en-US" dirty="0"/>
            <a:t> des </a:t>
          </a:r>
          <a:r>
            <a:rPr lang="en-US" dirty="0" err="1"/>
            <a:t>données</a:t>
          </a:r>
          <a:r>
            <a:rPr lang="en-US" dirty="0"/>
            <a:t> </a:t>
          </a:r>
          <a:r>
            <a:rPr lang="en-US" dirty="0" err="1"/>
            <a:t>avant</a:t>
          </a:r>
          <a:r>
            <a:rPr lang="en-US" dirty="0"/>
            <a:t> </a:t>
          </a:r>
          <a:r>
            <a:rPr lang="en-US" dirty="0" err="1"/>
            <a:t>d’active</a:t>
          </a:r>
          <a:r>
            <a:rPr lang="en-US" dirty="0"/>
            <a:t> la route</a:t>
          </a:r>
        </a:p>
      </dgm:t>
    </dgm:pt>
    <dgm:pt modelId="{6FB1BB47-8CDA-437B-B801-BC40068D4EC0}" type="parTrans" cxnId="{24E58859-151B-449E-ABAD-46499647EF86}">
      <dgm:prSet/>
      <dgm:spPr/>
      <dgm:t>
        <a:bodyPr/>
        <a:lstStyle/>
        <a:p>
          <a:endParaRPr lang="fr-FR"/>
        </a:p>
      </dgm:t>
    </dgm:pt>
    <dgm:pt modelId="{9B5D401C-6BAF-465A-B279-C7423304321E}" type="sibTrans" cxnId="{24E58859-151B-449E-ABAD-46499647EF86}">
      <dgm:prSet/>
      <dgm:spPr/>
      <dgm:t>
        <a:bodyPr/>
        <a:lstStyle/>
        <a:p>
          <a:endParaRPr lang="fr-FR"/>
        </a:p>
      </dgm:t>
    </dgm:pt>
    <dgm:pt modelId="{C34A16A0-5916-4A25-A0E8-37A4F1A916A3}">
      <dgm:prSet/>
      <dgm:spPr/>
      <dgm:t>
        <a:bodyPr/>
        <a:lstStyle/>
        <a:p>
          <a:r>
            <a:rPr lang="en-US" dirty="0"/>
            <a:t>Accepter de charger un module (</a:t>
          </a:r>
          <a:r>
            <a:rPr lang="en-US" dirty="0" err="1"/>
            <a:t>quand</a:t>
          </a:r>
          <a:r>
            <a:rPr lang="en-US" dirty="0"/>
            <a:t> on les charge de manière </a:t>
          </a:r>
          <a:r>
            <a:rPr lang="en-US" dirty="0" err="1"/>
            <a:t>asynchrone</a:t>
          </a:r>
          <a:r>
            <a:rPr lang="en-US" dirty="0"/>
            <a:t>)</a:t>
          </a:r>
        </a:p>
      </dgm:t>
    </dgm:pt>
    <dgm:pt modelId="{E035D87A-6E96-4D78-8CD4-DD4BF27C1A96}" type="parTrans" cxnId="{59667890-86EE-4D51-A085-ACF689D57EE5}">
      <dgm:prSet/>
      <dgm:spPr/>
      <dgm:t>
        <a:bodyPr/>
        <a:lstStyle/>
        <a:p>
          <a:endParaRPr lang="fr-FR"/>
        </a:p>
      </dgm:t>
    </dgm:pt>
    <dgm:pt modelId="{CB56395D-B791-47A9-B7C2-B2BAA95CC0CA}" type="sibTrans" cxnId="{59667890-86EE-4D51-A085-ACF689D57EE5}">
      <dgm:prSet/>
      <dgm:spPr/>
      <dgm:t>
        <a:bodyPr/>
        <a:lstStyle/>
        <a:p>
          <a:endParaRPr lang="fr-FR"/>
        </a:p>
      </dgm:t>
    </dgm:pt>
    <dgm:pt modelId="{D2CA883E-CF36-4F21-92FF-6C5235C72B32}">
      <dgm:prSet/>
      <dgm:spPr/>
      <dgm:t>
        <a:bodyPr/>
        <a:lstStyle/>
        <a:p>
          <a:r>
            <a:rPr lang="en-US" dirty="0" err="1"/>
            <a:t>Décider</a:t>
          </a:r>
          <a:r>
            <a:rPr lang="en-US" dirty="0"/>
            <a:t> </a:t>
          </a:r>
          <a:r>
            <a:rPr lang="en-US" dirty="0" err="1"/>
            <a:t>d’utilizer</a:t>
          </a:r>
          <a:r>
            <a:rPr lang="en-US" dirty="0"/>
            <a:t> </a:t>
          </a:r>
          <a:r>
            <a:rPr lang="en-US" dirty="0" err="1"/>
            <a:t>où</a:t>
          </a:r>
          <a:r>
            <a:rPr lang="en-US" dirty="0"/>
            <a:t> non </a:t>
          </a:r>
          <a:r>
            <a:rPr lang="en-US" dirty="0" err="1"/>
            <a:t>une</a:t>
          </a:r>
          <a:r>
            <a:rPr lang="en-US" dirty="0"/>
            <a:t> </a:t>
          </a:r>
          <a:r>
            <a:rPr lang="en-US" dirty="0">
              <a:hlinkClick xmlns:r="http://schemas.openxmlformats.org/officeDocument/2006/relationships" r:id="rId7"/>
            </a:rPr>
            <a:t>Route</a:t>
          </a:r>
          <a:r>
            <a:rPr lang="en-US" dirty="0"/>
            <a:t> </a:t>
          </a:r>
          <a:r>
            <a:rPr lang="en-US" dirty="0" err="1"/>
            <a:t>même</a:t>
          </a:r>
          <a:r>
            <a:rPr lang="en-US" dirty="0"/>
            <a:t> </a:t>
          </a:r>
          <a:r>
            <a:rPr lang="en-US" dirty="0" err="1"/>
            <a:t>si</a:t>
          </a:r>
          <a:r>
            <a:rPr lang="en-US" dirty="0"/>
            <a:t> </a:t>
          </a:r>
          <a:r>
            <a:rPr lang="en-US" dirty="0" err="1"/>
            <a:t>elle</a:t>
          </a:r>
          <a:r>
            <a:rPr lang="en-US" dirty="0"/>
            <a:t> match </a:t>
          </a:r>
          <a:r>
            <a:rPr lang="en-US" dirty="0" err="1"/>
            <a:t>l’URL</a:t>
          </a:r>
          <a:r>
            <a:rPr lang="en-US" dirty="0"/>
            <a:t>. (Si false, Angular continue de </a:t>
          </a:r>
          <a:r>
            <a:rPr lang="en-US" dirty="0" err="1"/>
            <a:t>chercher</a:t>
          </a:r>
          <a:r>
            <a:rPr lang="en-US" dirty="0"/>
            <a:t> un match dans le </a:t>
          </a:r>
          <a:r>
            <a:rPr lang="en-US" dirty="0" err="1"/>
            <a:t>reste</a:t>
          </a:r>
          <a:r>
            <a:rPr lang="en-US" dirty="0"/>
            <a:t> des routes)</a:t>
          </a:r>
        </a:p>
      </dgm:t>
    </dgm:pt>
    <dgm:pt modelId="{B5601230-1301-4A19-8CF2-A8190E228C55}" type="parTrans" cxnId="{7B14209B-FED8-4E44-B231-EB41AC778E39}">
      <dgm:prSet/>
      <dgm:spPr/>
      <dgm:t>
        <a:bodyPr/>
        <a:lstStyle/>
        <a:p>
          <a:endParaRPr lang="fr-FR"/>
        </a:p>
      </dgm:t>
    </dgm:pt>
    <dgm:pt modelId="{35B21B91-8688-4B23-A375-51BDF89C50D2}" type="sibTrans" cxnId="{7B14209B-FED8-4E44-B231-EB41AC778E39}">
      <dgm:prSet/>
      <dgm:spPr/>
      <dgm:t>
        <a:bodyPr/>
        <a:lstStyle/>
        <a:p>
          <a:endParaRPr lang="fr-FR"/>
        </a:p>
      </dgm:t>
    </dgm:pt>
    <dgm:pt modelId="{EF1E6CD6-9279-4610-9F42-A25F0CD6FF0B}" type="pres">
      <dgm:prSet presAssocID="{8047688F-D085-45D9-AA7D-4C7EE41A51DA}" presName="linear" presStyleCnt="0">
        <dgm:presLayoutVars>
          <dgm:dir/>
          <dgm:animLvl val="lvl"/>
          <dgm:resizeHandles val="exact"/>
        </dgm:presLayoutVars>
      </dgm:prSet>
      <dgm:spPr/>
    </dgm:pt>
    <dgm:pt modelId="{78CB28A8-2EE1-4E63-AA47-C11C0807B109}" type="pres">
      <dgm:prSet presAssocID="{6B669752-2156-4FA1-B2CE-23D04A2F3FDA}" presName="parentLin" presStyleCnt="0"/>
      <dgm:spPr/>
    </dgm:pt>
    <dgm:pt modelId="{EBDB0A64-ABC7-4CA9-92CB-60D00589F5B8}" type="pres">
      <dgm:prSet presAssocID="{6B669752-2156-4FA1-B2CE-23D04A2F3FDA}" presName="parentLeftMargin" presStyleLbl="node1" presStyleIdx="0" presStyleCnt="6"/>
      <dgm:spPr/>
    </dgm:pt>
    <dgm:pt modelId="{E6FD3421-1D68-43E2-AAF4-A1D545905B08}" type="pres">
      <dgm:prSet presAssocID="{6B669752-2156-4FA1-B2CE-23D04A2F3FD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BCAE37F-B22D-4AA6-8F9B-06EE8E0A2EA2}" type="pres">
      <dgm:prSet presAssocID="{6B669752-2156-4FA1-B2CE-23D04A2F3FDA}" presName="negativeSpace" presStyleCnt="0"/>
      <dgm:spPr/>
    </dgm:pt>
    <dgm:pt modelId="{9C813E0D-54E9-4C17-AAA3-6F5026F5C729}" type="pres">
      <dgm:prSet presAssocID="{6B669752-2156-4FA1-B2CE-23D04A2F3FDA}" presName="childText" presStyleLbl="conFgAcc1" presStyleIdx="0" presStyleCnt="6">
        <dgm:presLayoutVars>
          <dgm:bulletEnabled val="1"/>
        </dgm:presLayoutVars>
      </dgm:prSet>
      <dgm:spPr/>
    </dgm:pt>
    <dgm:pt modelId="{54792058-0667-4CF4-A5BE-A0EDEFCA7393}" type="pres">
      <dgm:prSet presAssocID="{D05497B5-37BC-4EDF-95CD-6319F4B9DD40}" presName="spaceBetweenRectangles" presStyleCnt="0"/>
      <dgm:spPr/>
    </dgm:pt>
    <dgm:pt modelId="{8A565CB9-DAB2-4604-8D32-30F00D5325B8}" type="pres">
      <dgm:prSet presAssocID="{A5229E34-C46E-4374-A6F4-29618C1B123B}" presName="parentLin" presStyleCnt="0"/>
      <dgm:spPr/>
    </dgm:pt>
    <dgm:pt modelId="{93CA6352-DA9D-45E4-83B8-587475EDEA14}" type="pres">
      <dgm:prSet presAssocID="{A5229E34-C46E-4374-A6F4-29618C1B123B}" presName="parentLeftMargin" presStyleLbl="node1" presStyleIdx="0" presStyleCnt="6"/>
      <dgm:spPr/>
    </dgm:pt>
    <dgm:pt modelId="{B1491634-47E2-408C-9B69-213917B7217F}" type="pres">
      <dgm:prSet presAssocID="{A5229E34-C46E-4374-A6F4-29618C1B123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8E993E4-D156-40E9-BAC7-CA931669E42B}" type="pres">
      <dgm:prSet presAssocID="{A5229E34-C46E-4374-A6F4-29618C1B123B}" presName="negativeSpace" presStyleCnt="0"/>
      <dgm:spPr/>
    </dgm:pt>
    <dgm:pt modelId="{DAB5D93D-9FC6-446C-AF39-BDFD12FB0CDA}" type="pres">
      <dgm:prSet presAssocID="{A5229E34-C46E-4374-A6F4-29618C1B123B}" presName="childText" presStyleLbl="conFgAcc1" presStyleIdx="1" presStyleCnt="6">
        <dgm:presLayoutVars>
          <dgm:bulletEnabled val="1"/>
        </dgm:presLayoutVars>
      </dgm:prSet>
      <dgm:spPr/>
    </dgm:pt>
    <dgm:pt modelId="{6B4EE157-A504-492E-BC1B-68378DB6E135}" type="pres">
      <dgm:prSet presAssocID="{DBD085EF-13E8-4E30-B3B6-A0E56AC96CF8}" presName="spaceBetweenRectangles" presStyleCnt="0"/>
      <dgm:spPr/>
    </dgm:pt>
    <dgm:pt modelId="{EB441C64-A49E-4591-9CF6-B31FC6C06E53}" type="pres">
      <dgm:prSet presAssocID="{7B813FA0-2D12-43FC-B002-DDF5BC1AEAC8}" presName="parentLin" presStyleCnt="0"/>
      <dgm:spPr/>
    </dgm:pt>
    <dgm:pt modelId="{BBD2F6B1-6B87-479C-BA30-A52FF7FF36DD}" type="pres">
      <dgm:prSet presAssocID="{7B813FA0-2D12-43FC-B002-DDF5BC1AEAC8}" presName="parentLeftMargin" presStyleLbl="node1" presStyleIdx="1" presStyleCnt="6"/>
      <dgm:spPr/>
    </dgm:pt>
    <dgm:pt modelId="{48143AA1-D4C4-4F19-9DBC-608D78132359}" type="pres">
      <dgm:prSet presAssocID="{7B813FA0-2D12-43FC-B002-DDF5BC1AEAC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4CB48B3-F3E8-4EFE-A1DB-0671635A61BF}" type="pres">
      <dgm:prSet presAssocID="{7B813FA0-2D12-43FC-B002-DDF5BC1AEAC8}" presName="negativeSpace" presStyleCnt="0"/>
      <dgm:spPr/>
    </dgm:pt>
    <dgm:pt modelId="{06F62216-B47D-4810-9903-75F8E7648D0C}" type="pres">
      <dgm:prSet presAssocID="{7B813FA0-2D12-43FC-B002-DDF5BC1AEAC8}" presName="childText" presStyleLbl="conFgAcc1" presStyleIdx="2" presStyleCnt="6">
        <dgm:presLayoutVars>
          <dgm:bulletEnabled val="1"/>
        </dgm:presLayoutVars>
      </dgm:prSet>
      <dgm:spPr/>
    </dgm:pt>
    <dgm:pt modelId="{FA183E00-6DF8-4FD7-A558-84D1A7B31510}" type="pres">
      <dgm:prSet presAssocID="{B6AAA461-77DF-42A0-9017-99DE1335301B}" presName="spaceBetweenRectangles" presStyleCnt="0"/>
      <dgm:spPr/>
    </dgm:pt>
    <dgm:pt modelId="{4E6E3FBF-0D71-4159-87A2-FE7EC380E0DC}" type="pres">
      <dgm:prSet presAssocID="{95D6EB00-35CC-4555-8B93-78B37AC0F74B}" presName="parentLin" presStyleCnt="0"/>
      <dgm:spPr/>
    </dgm:pt>
    <dgm:pt modelId="{D4F194CF-0A46-4270-8729-EA842BCB42C0}" type="pres">
      <dgm:prSet presAssocID="{95D6EB00-35CC-4555-8B93-78B37AC0F74B}" presName="parentLeftMargin" presStyleLbl="node1" presStyleIdx="2" presStyleCnt="6"/>
      <dgm:spPr/>
    </dgm:pt>
    <dgm:pt modelId="{B17221A9-68A1-4CDC-9FA1-BCB65A9C1AEB}" type="pres">
      <dgm:prSet presAssocID="{95D6EB00-35CC-4555-8B93-78B37AC0F74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2B5E2E0-4FC7-431B-8F5B-6D4584D91A4D}" type="pres">
      <dgm:prSet presAssocID="{95D6EB00-35CC-4555-8B93-78B37AC0F74B}" presName="negativeSpace" presStyleCnt="0"/>
      <dgm:spPr/>
    </dgm:pt>
    <dgm:pt modelId="{886332B1-1E09-49CB-9DAA-55C3934459E3}" type="pres">
      <dgm:prSet presAssocID="{95D6EB00-35CC-4555-8B93-78B37AC0F74B}" presName="childText" presStyleLbl="conFgAcc1" presStyleIdx="3" presStyleCnt="6">
        <dgm:presLayoutVars>
          <dgm:bulletEnabled val="1"/>
        </dgm:presLayoutVars>
      </dgm:prSet>
      <dgm:spPr/>
    </dgm:pt>
    <dgm:pt modelId="{16CB2A68-2039-4700-B392-7EC05BB6DDA3}" type="pres">
      <dgm:prSet presAssocID="{AAC85326-2986-4307-89DC-26BA213BABC3}" presName="spaceBetweenRectangles" presStyleCnt="0"/>
      <dgm:spPr/>
    </dgm:pt>
    <dgm:pt modelId="{DBE58B36-5702-4521-B87C-A6765214ABD5}" type="pres">
      <dgm:prSet presAssocID="{9CC5B090-D5CA-4562-951C-7525AC710905}" presName="parentLin" presStyleCnt="0"/>
      <dgm:spPr/>
    </dgm:pt>
    <dgm:pt modelId="{15E7CE5A-0E8B-4177-8332-F35CCE493B65}" type="pres">
      <dgm:prSet presAssocID="{9CC5B090-D5CA-4562-951C-7525AC710905}" presName="parentLeftMargin" presStyleLbl="node1" presStyleIdx="3" presStyleCnt="6"/>
      <dgm:spPr/>
    </dgm:pt>
    <dgm:pt modelId="{9B8E97E1-B884-4203-8539-F422EE2B5638}" type="pres">
      <dgm:prSet presAssocID="{9CC5B090-D5CA-4562-951C-7525AC71090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F187120-4DA7-4289-921E-3DD84ED75AAC}" type="pres">
      <dgm:prSet presAssocID="{9CC5B090-D5CA-4562-951C-7525AC710905}" presName="negativeSpace" presStyleCnt="0"/>
      <dgm:spPr/>
    </dgm:pt>
    <dgm:pt modelId="{C9B93C67-8CE0-4872-A52F-035700A11D06}" type="pres">
      <dgm:prSet presAssocID="{9CC5B090-D5CA-4562-951C-7525AC710905}" presName="childText" presStyleLbl="conFgAcc1" presStyleIdx="4" presStyleCnt="6">
        <dgm:presLayoutVars>
          <dgm:bulletEnabled val="1"/>
        </dgm:presLayoutVars>
      </dgm:prSet>
      <dgm:spPr/>
    </dgm:pt>
    <dgm:pt modelId="{A68A1B88-FD86-4125-9339-9232ECF528F3}" type="pres">
      <dgm:prSet presAssocID="{68099D05-0B1C-4035-9938-062296B0CB96}" presName="spaceBetweenRectangles" presStyleCnt="0"/>
      <dgm:spPr/>
    </dgm:pt>
    <dgm:pt modelId="{F3807E93-77CE-4D2A-8FB6-23CAED7F1F19}" type="pres">
      <dgm:prSet presAssocID="{14A36E63-1D31-456B-8562-42B9F5DC6ACA}" presName="parentLin" presStyleCnt="0"/>
      <dgm:spPr/>
    </dgm:pt>
    <dgm:pt modelId="{4307F22B-8CE2-48F7-B563-79BF0252E7CF}" type="pres">
      <dgm:prSet presAssocID="{14A36E63-1D31-456B-8562-42B9F5DC6ACA}" presName="parentLeftMargin" presStyleLbl="node1" presStyleIdx="4" presStyleCnt="6"/>
      <dgm:spPr/>
    </dgm:pt>
    <dgm:pt modelId="{9707FA7D-1FC4-4425-9F74-F94266BBA7ED}" type="pres">
      <dgm:prSet presAssocID="{14A36E63-1D31-456B-8562-42B9F5DC6ACA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0FBF8CAE-BAB3-4FC7-99B1-A5293AAD5257}" type="pres">
      <dgm:prSet presAssocID="{14A36E63-1D31-456B-8562-42B9F5DC6ACA}" presName="negativeSpace" presStyleCnt="0"/>
      <dgm:spPr/>
    </dgm:pt>
    <dgm:pt modelId="{DC5D25D5-6709-425F-BA92-D8BF576CAC20}" type="pres">
      <dgm:prSet presAssocID="{14A36E63-1D31-456B-8562-42B9F5DC6ACA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23F96601-A95F-4B3B-9935-0969349A0659}" srcId="{8047688F-D085-45D9-AA7D-4C7EE41A51DA}" destId="{A5229E34-C46E-4374-A6F4-29618C1B123B}" srcOrd="1" destOrd="0" parTransId="{5B73FE00-849E-4CEF-9282-440BC8338850}" sibTransId="{DBD085EF-13E8-4E30-B3B6-A0E56AC96CF8}"/>
    <dgm:cxn modelId="{EA77D616-5532-43B1-8C64-9A9A349BA176}" type="presOf" srcId="{88F05E0A-38BE-47C3-9116-2F3B7322E56D}" destId="{DAB5D93D-9FC6-446C-AF39-BDFD12FB0CDA}" srcOrd="0" destOrd="0" presId="urn:microsoft.com/office/officeart/2005/8/layout/list1"/>
    <dgm:cxn modelId="{2FAB3F1F-21F3-4785-B7A2-1331893B808F}" type="presOf" srcId="{6B669752-2156-4FA1-B2CE-23D04A2F3FDA}" destId="{E6FD3421-1D68-43E2-AAF4-A1D545905B08}" srcOrd="1" destOrd="0" presId="urn:microsoft.com/office/officeart/2005/8/layout/list1"/>
    <dgm:cxn modelId="{7F1A062E-2739-4401-86F6-E7A19DD50549}" type="presOf" srcId="{7C08EA1E-CBF4-403A-A8E0-4CF7ACB48AF4}" destId="{886332B1-1E09-49CB-9DAA-55C3934459E3}" srcOrd="0" destOrd="0" presId="urn:microsoft.com/office/officeart/2005/8/layout/list1"/>
    <dgm:cxn modelId="{41B1A53C-CC97-4368-BFDD-BC4EA8247C06}" type="presOf" srcId="{14A36E63-1D31-456B-8562-42B9F5DC6ACA}" destId="{9707FA7D-1FC4-4425-9F74-F94266BBA7ED}" srcOrd="1" destOrd="0" presId="urn:microsoft.com/office/officeart/2005/8/layout/list1"/>
    <dgm:cxn modelId="{DFB19740-9A9E-456B-AF2D-92A325A6EA0F}" type="presOf" srcId="{14A36E63-1D31-456B-8562-42B9F5DC6ACA}" destId="{4307F22B-8CE2-48F7-B563-79BF0252E7CF}" srcOrd="0" destOrd="0" presId="urn:microsoft.com/office/officeart/2005/8/layout/list1"/>
    <dgm:cxn modelId="{0884BB47-8508-4DE9-ABDA-3B6AC126D1D0}" srcId="{8047688F-D085-45D9-AA7D-4C7EE41A51DA}" destId="{7B813FA0-2D12-43FC-B002-DDF5BC1AEAC8}" srcOrd="2" destOrd="0" parTransId="{7D7996CE-6B4E-4AF9-8A19-1D45D0DD0ACA}" sibTransId="{B6AAA461-77DF-42A0-9017-99DE1335301B}"/>
    <dgm:cxn modelId="{24E58859-151B-449E-ABAD-46499647EF86}" srcId="{95D6EB00-35CC-4555-8B93-78B37AC0F74B}" destId="{7C08EA1E-CBF4-403A-A8E0-4CF7ACB48AF4}" srcOrd="0" destOrd="0" parTransId="{6FB1BB47-8CDA-437B-B801-BC40068D4EC0}" sibTransId="{9B5D401C-6BAF-465A-B279-C7423304321E}"/>
    <dgm:cxn modelId="{7D37D75C-E69A-4685-B97D-F989A7A20604}" srcId="{A5229E34-C46E-4374-A6F4-29618C1B123B}" destId="{88F05E0A-38BE-47C3-9116-2F3B7322E56D}" srcOrd="0" destOrd="0" parTransId="{858B2F5C-49E6-4CB6-B5EC-3AC064DFD372}" sibTransId="{5D9FD985-F954-460A-A641-72A6D533ABE5}"/>
    <dgm:cxn modelId="{CBDAAE61-E488-4800-9A1E-3B5BB7071FDE}" type="presOf" srcId="{8047688F-D085-45D9-AA7D-4C7EE41A51DA}" destId="{EF1E6CD6-9279-4610-9F42-A25F0CD6FF0B}" srcOrd="0" destOrd="0" presId="urn:microsoft.com/office/officeart/2005/8/layout/list1"/>
    <dgm:cxn modelId="{39D13768-C86C-4140-879E-CE96E6774C72}" type="presOf" srcId="{D2CA883E-CF36-4F21-92FF-6C5235C72B32}" destId="{DC5D25D5-6709-425F-BA92-D8BF576CAC20}" srcOrd="0" destOrd="0" presId="urn:microsoft.com/office/officeart/2005/8/layout/list1"/>
    <dgm:cxn modelId="{DE1F4D6D-43A4-4D2A-8087-DE9D3583DEF3}" srcId="{8047688F-D085-45D9-AA7D-4C7EE41A51DA}" destId="{14A36E63-1D31-456B-8562-42B9F5DC6ACA}" srcOrd="5" destOrd="0" parTransId="{6C78B94D-B898-459A-A1AA-581FEDC34F90}" sibTransId="{1F10254E-E54E-49FC-AD4A-58335D91DAAF}"/>
    <dgm:cxn modelId="{2FB0F66D-B296-4C0F-BCC5-3499B1777CB0}" type="presOf" srcId="{7B813FA0-2D12-43FC-B002-DDF5BC1AEAC8}" destId="{48143AA1-D4C4-4F19-9DBC-608D78132359}" srcOrd="1" destOrd="0" presId="urn:microsoft.com/office/officeart/2005/8/layout/list1"/>
    <dgm:cxn modelId="{3F70E974-A8CB-452E-BF47-EA7942845F6D}" srcId="{8047688F-D085-45D9-AA7D-4C7EE41A51DA}" destId="{9CC5B090-D5CA-4562-951C-7525AC710905}" srcOrd="4" destOrd="0" parTransId="{9245EF79-04B9-4C47-9B9D-47DFC5417C11}" sibTransId="{68099D05-0B1C-4035-9938-062296B0CB96}"/>
    <dgm:cxn modelId="{99E3F57D-93FB-43B2-9E76-EC58E1B82691}" type="presOf" srcId="{95D6EB00-35CC-4555-8B93-78B37AC0F74B}" destId="{B17221A9-68A1-4CDC-9FA1-BCB65A9C1AEB}" srcOrd="1" destOrd="0" presId="urn:microsoft.com/office/officeart/2005/8/layout/list1"/>
    <dgm:cxn modelId="{EE905587-52C9-4112-A387-68148845236B}" type="presOf" srcId="{6B669752-2156-4FA1-B2CE-23D04A2F3FDA}" destId="{EBDB0A64-ABC7-4CA9-92CB-60D00589F5B8}" srcOrd="0" destOrd="0" presId="urn:microsoft.com/office/officeart/2005/8/layout/list1"/>
    <dgm:cxn modelId="{5EA3588F-96CF-4DD7-9750-124C4EF5EE14}" type="presOf" srcId="{9CC5B090-D5CA-4562-951C-7525AC710905}" destId="{15E7CE5A-0E8B-4177-8332-F35CCE493B65}" srcOrd="0" destOrd="0" presId="urn:microsoft.com/office/officeart/2005/8/layout/list1"/>
    <dgm:cxn modelId="{59667890-86EE-4D51-A085-ACF689D57EE5}" srcId="{9CC5B090-D5CA-4562-951C-7525AC710905}" destId="{C34A16A0-5916-4A25-A0E8-37A4F1A916A3}" srcOrd="0" destOrd="0" parTransId="{E035D87A-6E96-4D78-8CD4-DD4BF27C1A96}" sibTransId="{CB56395D-B791-47A9-B7C2-B2BAA95CC0CA}"/>
    <dgm:cxn modelId="{5E37AF96-7916-4ECC-8501-D0CFA83021C2}" srcId="{6B669752-2156-4FA1-B2CE-23D04A2F3FDA}" destId="{B0E49014-B66D-4920-A373-DDB89F8F9FA3}" srcOrd="0" destOrd="0" parTransId="{06B51409-938C-40FB-8B25-8FF63E235F00}" sibTransId="{AC74FDE4-8A67-48C7-8FC0-8CF3B005136B}"/>
    <dgm:cxn modelId="{B49F3599-0733-41C4-806F-0D8F05CBA45F}" type="presOf" srcId="{95D6EB00-35CC-4555-8B93-78B37AC0F74B}" destId="{D4F194CF-0A46-4270-8729-EA842BCB42C0}" srcOrd="0" destOrd="0" presId="urn:microsoft.com/office/officeart/2005/8/layout/list1"/>
    <dgm:cxn modelId="{7B14209B-FED8-4E44-B231-EB41AC778E39}" srcId="{14A36E63-1D31-456B-8562-42B9F5DC6ACA}" destId="{D2CA883E-CF36-4F21-92FF-6C5235C72B32}" srcOrd="0" destOrd="0" parTransId="{B5601230-1301-4A19-8CF2-A8190E228C55}" sibTransId="{35B21B91-8688-4B23-A375-51BDF89C50D2}"/>
    <dgm:cxn modelId="{2D2E0F9D-77E1-425F-B221-CED12ECEEAD4}" type="presOf" srcId="{A5229E34-C46E-4374-A6F4-29618C1B123B}" destId="{B1491634-47E2-408C-9B69-213917B7217F}" srcOrd="1" destOrd="0" presId="urn:microsoft.com/office/officeart/2005/8/layout/list1"/>
    <dgm:cxn modelId="{EC7068AA-0FEF-44CA-8978-5FE2CE7BEC11}" srcId="{7B813FA0-2D12-43FC-B002-DDF5BC1AEAC8}" destId="{5A61D9D6-E868-4BBD-8DDC-80292666EC0F}" srcOrd="0" destOrd="0" parTransId="{579DF164-DD4F-49C0-98D7-462BC645E21A}" sibTransId="{4521BB4E-1842-4DAB-803B-62652AB20535}"/>
    <dgm:cxn modelId="{488A1AB1-37DB-4495-9041-9BF4B6461C96}" type="presOf" srcId="{B0E49014-B66D-4920-A373-DDB89F8F9FA3}" destId="{9C813E0D-54E9-4C17-AAA3-6F5026F5C729}" srcOrd="0" destOrd="0" presId="urn:microsoft.com/office/officeart/2005/8/layout/list1"/>
    <dgm:cxn modelId="{85B36DC9-60C4-45E6-A7E7-D9CE8E0E0413}" type="presOf" srcId="{7B813FA0-2D12-43FC-B002-DDF5BC1AEAC8}" destId="{BBD2F6B1-6B87-479C-BA30-A52FF7FF36DD}" srcOrd="0" destOrd="0" presId="urn:microsoft.com/office/officeart/2005/8/layout/list1"/>
    <dgm:cxn modelId="{CE21BFC9-7300-4332-A519-90B34AFBEE69}" type="presOf" srcId="{9CC5B090-D5CA-4562-951C-7525AC710905}" destId="{9B8E97E1-B884-4203-8539-F422EE2B5638}" srcOrd="1" destOrd="0" presId="urn:microsoft.com/office/officeart/2005/8/layout/list1"/>
    <dgm:cxn modelId="{8C3E2ACB-312F-4425-BBB5-06A9E363DCEC}" srcId="{8047688F-D085-45D9-AA7D-4C7EE41A51DA}" destId="{6B669752-2156-4FA1-B2CE-23D04A2F3FDA}" srcOrd="0" destOrd="0" parTransId="{ED802E2A-D145-4FA7-B1DA-722731C1266E}" sibTransId="{D05497B5-37BC-4EDF-95CD-6319F4B9DD40}"/>
    <dgm:cxn modelId="{48CA6BD7-FDCC-4F46-8CD7-3738D610623F}" srcId="{8047688F-D085-45D9-AA7D-4C7EE41A51DA}" destId="{95D6EB00-35CC-4555-8B93-78B37AC0F74B}" srcOrd="3" destOrd="0" parTransId="{81CB3826-5902-4DBF-8598-783B7BA6ED4C}" sibTransId="{AAC85326-2986-4307-89DC-26BA213BABC3}"/>
    <dgm:cxn modelId="{98D079F5-A628-4616-A249-9299EB79FF4C}" type="presOf" srcId="{A5229E34-C46E-4374-A6F4-29618C1B123B}" destId="{93CA6352-DA9D-45E4-83B8-587475EDEA14}" srcOrd="0" destOrd="0" presId="urn:microsoft.com/office/officeart/2005/8/layout/list1"/>
    <dgm:cxn modelId="{C0CDE3FA-DDC1-43B6-8268-D0E0CA647063}" type="presOf" srcId="{5A61D9D6-E868-4BBD-8DDC-80292666EC0F}" destId="{06F62216-B47D-4810-9903-75F8E7648D0C}" srcOrd="0" destOrd="0" presId="urn:microsoft.com/office/officeart/2005/8/layout/list1"/>
    <dgm:cxn modelId="{59C575FE-7E9E-4A2F-A878-36FB79A93EF9}" type="presOf" srcId="{C34A16A0-5916-4A25-A0E8-37A4F1A916A3}" destId="{C9B93C67-8CE0-4872-A52F-035700A11D06}" srcOrd="0" destOrd="0" presId="urn:microsoft.com/office/officeart/2005/8/layout/list1"/>
    <dgm:cxn modelId="{CBA6333A-76C0-4715-B36C-52BB8D8D3A41}" type="presParOf" srcId="{EF1E6CD6-9279-4610-9F42-A25F0CD6FF0B}" destId="{78CB28A8-2EE1-4E63-AA47-C11C0807B109}" srcOrd="0" destOrd="0" presId="urn:microsoft.com/office/officeart/2005/8/layout/list1"/>
    <dgm:cxn modelId="{44E82F1E-AF6F-4075-91EE-C0CC7F975AE3}" type="presParOf" srcId="{78CB28A8-2EE1-4E63-AA47-C11C0807B109}" destId="{EBDB0A64-ABC7-4CA9-92CB-60D00589F5B8}" srcOrd="0" destOrd="0" presId="urn:microsoft.com/office/officeart/2005/8/layout/list1"/>
    <dgm:cxn modelId="{6EE811B7-90DE-4516-96BC-8C48E7552400}" type="presParOf" srcId="{78CB28A8-2EE1-4E63-AA47-C11C0807B109}" destId="{E6FD3421-1D68-43E2-AAF4-A1D545905B08}" srcOrd="1" destOrd="0" presId="urn:microsoft.com/office/officeart/2005/8/layout/list1"/>
    <dgm:cxn modelId="{7FF0351E-5EB4-48C7-B9EC-696FB40876BC}" type="presParOf" srcId="{EF1E6CD6-9279-4610-9F42-A25F0CD6FF0B}" destId="{BBCAE37F-B22D-4AA6-8F9B-06EE8E0A2EA2}" srcOrd="1" destOrd="0" presId="urn:microsoft.com/office/officeart/2005/8/layout/list1"/>
    <dgm:cxn modelId="{31F5FAA0-C37D-40BE-924D-71AC6C708A29}" type="presParOf" srcId="{EF1E6CD6-9279-4610-9F42-A25F0CD6FF0B}" destId="{9C813E0D-54E9-4C17-AAA3-6F5026F5C729}" srcOrd="2" destOrd="0" presId="urn:microsoft.com/office/officeart/2005/8/layout/list1"/>
    <dgm:cxn modelId="{045BE209-1C68-4D4C-806F-474C122F37ED}" type="presParOf" srcId="{EF1E6CD6-9279-4610-9F42-A25F0CD6FF0B}" destId="{54792058-0667-4CF4-A5BE-A0EDEFCA7393}" srcOrd="3" destOrd="0" presId="urn:microsoft.com/office/officeart/2005/8/layout/list1"/>
    <dgm:cxn modelId="{BDD0B5BC-FF96-4D6F-9AB0-BB314BD215BB}" type="presParOf" srcId="{EF1E6CD6-9279-4610-9F42-A25F0CD6FF0B}" destId="{8A565CB9-DAB2-4604-8D32-30F00D5325B8}" srcOrd="4" destOrd="0" presId="urn:microsoft.com/office/officeart/2005/8/layout/list1"/>
    <dgm:cxn modelId="{37247F60-FB34-490B-B891-AF9ED8843BA3}" type="presParOf" srcId="{8A565CB9-DAB2-4604-8D32-30F00D5325B8}" destId="{93CA6352-DA9D-45E4-83B8-587475EDEA14}" srcOrd="0" destOrd="0" presId="urn:microsoft.com/office/officeart/2005/8/layout/list1"/>
    <dgm:cxn modelId="{89B0E750-A839-4951-B272-0DC24F841E65}" type="presParOf" srcId="{8A565CB9-DAB2-4604-8D32-30F00D5325B8}" destId="{B1491634-47E2-408C-9B69-213917B7217F}" srcOrd="1" destOrd="0" presId="urn:microsoft.com/office/officeart/2005/8/layout/list1"/>
    <dgm:cxn modelId="{D82DA0C6-AE93-40B9-B13F-A03B87ACB3AC}" type="presParOf" srcId="{EF1E6CD6-9279-4610-9F42-A25F0CD6FF0B}" destId="{E8E993E4-D156-40E9-BAC7-CA931669E42B}" srcOrd="5" destOrd="0" presId="urn:microsoft.com/office/officeart/2005/8/layout/list1"/>
    <dgm:cxn modelId="{5795E1AB-FCFA-49D6-B218-6550F5AB07F9}" type="presParOf" srcId="{EF1E6CD6-9279-4610-9F42-A25F0CD6FF0B}" destId="{DAB5D93D-9FC6-446C-AF39-BDFD12FB0CDA}" srcOrd="6" destOrd="0" presId="urn:microsoft.com/office/officeart/2005/8/layout/list1"/>
    <dgm:cxn modelId="{BE22CF4D-756F-4DD3-819B-A881BAEAFFA0}" type="presParOf" srcId="{EF1E6CD6-9279-4610-9F42-A25F0CD6FF0B}" destId="{6B4EE157-A504-492E-BC1B-68378DB6E135}" srcOrd="7" destOrd="0" presId="urn:microsoft.com/office/officeart/2005/8/layout/list1"/>
    <dgm:cxn modelId="{307B17A9-5812-40A5-B8ED-D745E434D786}" type="presParOf" srcId="{EF1E6CD6-9279-4610-9F42-A25F0CD6FF0B}" destId="{EB441C64-A49E-4591-9CF6-B31FC6C06E53}" srcOrd="8" destOrd="0" presId="urn:microsoft.com/office/officeart/2005/8/layout/list1"/>
    <dgm:cxn modelId="{B91E6D33-1E0E-42BF-A0FC-CE19FE8A3E41}" type="presParOf" srcId="{EB441C64-A49E-4591-9CF6-B31FC6C06E53}" destId="{BBD2F6B1-6B87-479C-BA30-A52FF7FF36DD}" srcOrd="0" destOrd="0" presId="urn:microsoft.com/office/officeart/2005/8/layout/list1"/>
    <dgm:cxn modelId="{4594FEBC-EA2C-4A2A-8149-44F5ECAAC368}" type="presParOf" srcId="{EB441C64-A49E-4591-9CF6-B31FC6C06E53}" destId="{48143AA1-D4C4-4F19-9DBC-608D78132359}" srcOrd="1" destOrd="0" presId="urn:microsoft.com/office/officeart/2005/8/layout/list1"/>
    <dgm:cxn modelId="{49059775-82B6-4B17-976E-80E46369427C}" type="presParOf" srcId="{EF1E6CD6-9279-4610-9F42-A25F0CD6FF0B}" destId="{A4CB48B3-F3E8-4EFE-A1DB-0671635A61BF}" srcOrd="9" destOrd="0" presId="urn:microsoft.com/office/officeart/2005/8/layout/list1"/>
    <dgm:cxn modelId="{38A2E4A0-3AE4-46CB-8671-26B59655E5F4}" type="presParOf" srcId="{EF1E6CD6-9279-4610-9F42-A25F0CD6FF0B}" destId="{06F62216-B47D-4810-9903-75F8E7648D0C}" srcOrd="10" destOrd="0" presId="urn:microsoft.com/office/officeart/2005/8/layout/list1"/>
    <dgm:cxn modelId="{94DDC6C3-440B-4039-B477-256A4B4C3394}" type="presParOf" srcId="{EF1E6CD6-9279-4610-9F42-A25F0CD6FF0B}" destId="{FA183E00-6DF8-4FD7-A558-84D1A7B31510}" srcOrd="11" destOrd="0" presId="urn:microsoft.com/office/officeart/2005/8/layout/list1"/>
    <dgm:cxn modelId="{C0201ADE-BC0C-4A2F-96F0-AA5D51738BF4}" type="presParOf" srcId="{EF1E6CD6-9279-4610-9F42-A25F0CD6FF0B}" destId="{4E6E3FBF-0D71-4159-87A2-FE7EC380E0DC}" srcOrd="12" destOrd="0" presId="urn:microsoft.com/office/officeart/2005/8/layout/list1"/>
    <dgm:cxn modelId="{6ACA68EE-1DB5-4162-B289-AF92B77ADBF0}" type="presParOf" srcId="{4E6E3FBF-0D71-4159-87A2-FE7EC380E0DC}" destId="{D4F194CF-0A46-4270-8729-EA842BCB42C0}" srcOrd="0" destOrd="0" presId="urn:microsoft.com/office/officeart/2005/8/layout/list1"/>
    <dgm:cxn modelId="{14CD215C-2C95-43EE-B4F8-1BCDBA5D0D57}" type="presParOf" srcId="{4E6E3FBF-0D71-4159-87A2-FE7EC380E0DC}" destId="{B17221A9-68A1-4CDC-9FA1-BCB65A9C1AEB}" srcOrd="1" destOrd="0" presId="urn:microsoft.com/office/officeart/2005/8/layout/list1"/>
    <dgm:cxn modelId="{D3E10C0F-5B71-4226-B27A-44A835C2F851}" type="presParOf" srcId="{EF1E6CD6-9279-4610-9F42-A25F0CD6FF0B}" destId="{D2B5E2E0-4FC7-431B-8F5B-6D4584D91A4D}" srcOrd="13" destOrd="0" presId="urn:microsoft.com/office/officeart/2005/8/layout/list1"/>
    <dgm:cxn modelId="{BD196F1E-D6E3-4D10-B385-FEC094522185}" type="presParOf" srcId="{EF1E6CD6-9279-4610-9F42-A25F0CD6FF0B}" destId="{886332B1-1E09-49CB-9DAA-55C3934459E3}" srcOrd="14" destOrd="0" presId="urn:microsoft.com/office/officeart/2005/8/layout/list1"/>
    <dgm:cxn modelId="{E3D4D6E7-6BB0-496B-94DB-0A218E2E350E}" type="presParOf" srcId="{EF1E6CD6-9279-4610-9F42-A25F0CD6FF0B}" destId="{16CB2A68-2039-4700-B392-7EC05BB6DDA3}" srcOrd="15" destOrd="0" presId="urn:microsoft.com/office/officeart/2005/8/layout/list1"/>
    <dgm:cxn modelId="{9EAA1A7E-230E-40A5-B4FD-17D212644013}" type="presParOf" srcId="{EF1E6CD6-9279-4610-9F42-A25F0CD6FF0B}" destId="{DBE58B36-5702-4521-B87C-A6765214ABD5}" srcOrd="16" destOrd="0" presId="urn:microsoft.com/office/officeart/2005/8/layout/list1"/>
    <dgm:cxn modelId="{790DF46A-27F2-450E-B614-E8FE93AAB7EF}" type="presParOf" srcId="{DBE58B36-5702-4521-B87C-A6765214ABD5}" destId="{15E7CE5A-0E8B-4177-8332-F35CCE493B65}" srcOrd="0" destOrd="0" presId="urn:microsoft.com/office/officeart/2005/8/layout/list1"/>
    <dgm:cxn modelId="{33B5DB58-AA86-4EEE-81CA-C3D5A64B0D18}" type="presParOf" srcId="{DBE58B36-5702-4521-B87C-A6765214ABD5}" destId="{9B8E97E1-B884-4203-8539-F422EE2B5638}" srcOrd="1" destOrd="0" presId="urn:microsoft.com/office/officeart/2005/8/layout/list1"/>
    <dgm:cxn modelId="{7D8301E0-DD91-498B-99AE-C09CA00F1F83}" type="presParOf" srcId="{EF1E6CD6-9279-4610-9F42-A25F0CD6FF0B}" destId="{5F187120-4DA7-4289-921E-3DD84ED75AAC}" srcOrd="17" destOrd="0" presId="urn:microsoft.com/office/officeart/2005/8/layout/list1"/>
    <dgm:cxn modelId="{E9B988E1-A20D-405F-82AF-7856CBBB7A2B}" type="presParOf" srcId="{EF1E6CD6-9279-4610-9F42-A25F0CD6FF0B}" destId="{C9B93C67-8CE0-4872-A52F-035700A11D06}" srcOrd="18" destOrd="0" presId="urn:microsoft.com/office/officeart/2005/8/layout/list1"/>
    <dgm:cxn modelId="{C40EB659-2757-45BA-A195-67364E88F62F}" type="presParOf" srcId="{EF1E6CD6-9279-4610-9F42-A25F0CD6FF0B}" destId="{A68A1B88-FD86-4125-9339-9232ECF528F3}" srcOrd="19" destOrd="0" presId="urn:microsoft.com/office/officeart/2005/8/layout/list1"/>
    <dgm:cxn modelId="{3993BEC3-FCB5-42CA-91CC-01B035B7E88B}" type="presParOf" srcId="{EF1E6CD6-9279-4610-9F42-A25F0CD6FF0B}" destId="{F3807E93-77CE-4D2A-8FB6-23CAED7F1F19}" srcOrd="20" destOrd="0" presId="urn:microsoft.com/office/officeart/2005/8/layout/list1"/>
    <dgm:cxn modelId="{91DFF34C-9881-4EFF-81CF-06E6B67B2756}" type="presParOf" srcId="{F3807E93-77CE-4D2A-8FB6-23CAED7F1F19}" destId="{4307F22B-8CE2-48F7-B563-79BF0252E7CF}" srcOrd="0" destOrd="0" presId="urn:microsoft.com/office/officeart/2005/8/layout/list1"/>
    <dgm:cxn modelId="{526EBFEF-DDAA-4A0D-A58A-84909DE86563}" type="presParOf" srcId="{F3807E93-77CE-4D2A-8FB6-23CAED7F1F19}" destId="{9707FA7D-1FC4-4425-9F74-F94266BBA7ED}" srcOrd="1" destOrd="0" presId="urn:microsoft.com/office/officeart/2005/8/layout/list1"/>
    <dgm:cxn modelId="{3A1B9577-B929-4187-A2DA-0925A75BD7FB}" type="presParOf" srcId="{EF1E6CD6-9279-4610-9F42-A25F0CD6FF0B}" destId="{0FBF8CAE-BAB3-4FC7-99B1-A5293AAD5257}" srcOrd="21" destOrd="0" presId="urn:microsoft.com/office/officeart/2005/8/layout/list1"/>
    <dgm:cxn modelId="{6A798340-8B4B-409C-9576-06C3A7811041}" type="presParOf" srcId="{EF1E6CD6-9279-4610-9F42-A25F0CD6FF0B}" destId="{DC5D25D5-6709-425F-BA92-D8BF576CAC2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E0DFF-8A4C-49ED-BD94-9827A39A5BD6}">
      <dsp:nvSpPr>
        <dsp:cNvPr id="0" name=""/>
        <dsp:cNvSpPr/>
      </dsp:nvSpPr>
      <dsp:spPr>
        <a:xfrm>
          <a:off x="0" y="0"/>
          <a:ext cx="5113869" cy="3409246"/>
        </a:xfrm>
        <a:prstGeom prst="roundRect">
          <a:avLst>
            <a:gd name="adj" fmla="val 8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2645954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Page principale</a:t>
          </a:r>
        </a:p>
      </dsp:txBody>
      <dsp:txXfrm>
        <a:off x="84875" y="84875"/>
        <a:ext cx="4944119" cy="3239496"/>
      </dsp:txXfrm>
    </dsp:sp>
    <dsp:sp modelId="{775D4BE4-2A50-4E8C-BA41-783432CF1CEF}">
      <dsp:nvSpPr>
        <dsp:cNvPr id="0" name=""/>
        <dsp:cNvSpPr/>
      </dsp:nvSpPr>
      <dsp:spPr>
        <a:xfrm>
          <a:off x="127846" y="852311"/>
          <a:ext cx="767080" cy="238647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Liste Entités</a:t>
          </a:r>
        </a:p>
      </dsp:txBody>
      <dsp:txXfrm>
        <a:off x="151436" y="875901"/>
        <a:ext cx="719900" cy="2339292"/>
      </dsp:txXfrm>
    </dsp:sp>
    <dsp:sp modelId="{8E0EDF7A-7C31-4476-9550-DE8B86F11C6A}">
      <dsp:nvSpPr>
        <dsp:cNvPr id="0" name=""/>
        <dsp:cNvSpPr/>
      </dsp:nvSpPr>
      <dsp:spPr>
        <a:xfrm>
          <a:off x="1022773" y="852311"/>
          <a:ext cx="3963248" cy="2386472"/>
        </a:xfrm>
        <a:prstGeom prst="roundRect">
          <a:avLst>
            <a:gd name="adj" fmla="val 10500"/>
          </a:avLst>
        </a:prstGeom>
        <a:solidFill>
          <a:schemeClr val="accent2">
            <a:hueOff val="-355393"/>
            <a:satOff val="-8573"/>
            <a:lumOff val="-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5154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Fiche entité</a:t>
          </a:r>
        </a:p>
      </dsp:txBody>
      <dsp:txXfrm>
        <a:off x="1096165" y="925703"/>
        <a:ext cx="3816464" cy="2239688"/>
      </dsp:txXfrm>
    </dsp:sp>
    <dsp:sp modelId="{A3EE6795-C5CB-420F-9BDE-D6B96F7BEA03}">
      <dsp:nvSpPr>
        <dsp:cNvPr id="0" name=""/>
        <dsp:cNvSpPr/>
      </dsp:nvSpPr>
      <dsp:spPr>
        <a:xfrm>
          <a:off x="1121855" y="1687576"/>
          <a:ext cx="792649" cy="66734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77697"/>
              <a:satOff val="-4287"/>
              <a:lumOff val="-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Onglet1</a:t>
          </a:r>
        </a:p>
      </dsp:txBody>
      <dsp:txXfrm>
        <a:off x="1142378" y="1708099"/>
        <a:ext cx="751603" cy="626303"/>
      </dsp:txXfrm>
    </dsp:sp>
    <dsp:sp modelId="{33364A6F-5F5A-4D7D-AD21-6BC8ECEDA70A}">
      <dsp:nvSpPr>
        <dsp:cNvPr id="0" name=""/>
        <dsp:cNvSpPr/>
      </dsp:nvSpPr>
      <dsp:spPr>
        <a:xfrm>
          <a:off x="1121855" y="2392231"/>
          <a:ext cx="792649" cy="66734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355393"/>
              <a:satOff val="-8573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Onglet2</a:t>
          </a:r>
        </a:p>
      </dsp:txBody>
      <dsp:txXfrm>
        <a:off x="1142378" y="2412754"/>
        <a:ext cx="751603" cy="626303"/>
      </dsp:txXfrm>
    </dsp:sp>
    <dsp:sp modelId="{6DD8AB5A-3515-4735-8FD1-D34D646663AC}">
      <dsp:nvSpPr>
        <dsp:cNvPr id="0" name=""/>
        <dsp:cNvSpPr/>
      </dsp:nvSpPr>
      <dsp:spPr>
        <a:xfrm>
          <a:off x="2019978" y="1704623"/>
          <a:ext cx="2838197" cy="1363698"/>
        </a:xfrm>
        <a:prstGeom prst="roundRect">
          <a:avLst>
            <a:gd name="adj" fmla="val 10500"/>
          </a:avLst>
        </a:prstGeom>
        <a:solidFill>
          <a:schemeClr val="accent2">
            <a:hueOff val="-710787"/>
            <a:satOff val="-17146"/>
            <a:lumOff val="-4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769732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Formulaire</a:t>
          </a:r>
        </a:p>
      </dsp:txBody>
      <dsp:txXfrm>
        <a:off x="2061916" y="1746561"/>
        <a:ext cx="2754321" cy="1279822"/>
      </dsp:txXfrm>
    </dsp:sp>
    <dsp:sp modelId="{D60CA8A2-330A-4454-8A8E-7CB94DE886A1}">
      <dsp:nvSpPr>
        <dsp:cNvPr id="0" name=""/>
        <dsp:cNvSpPr/>
      </dsp:nvSpPr>
      <dsp:spPr>
        <a:xfrm>
          <a:off x="2090933" y="2318287"/>
          <a:ext cx="1328395" cy="61366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533090"/>
              <a:satOff val="-12860"/>
              <a:lumOff val="-30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Champ1</a:t>
          </a:r>
        </a:p>
      </dsp:txBody>
      <dsp:txXfrm>
        <a:off x="2109805" y="2337159"/>
        <a:ext cx="1290651" cy="575920"/>
      </dsp:txXfrm>
    </dsp:sp>
    <dsp:sp modelId="{F2FEF78B-64A7-42B3-847C-D653D1BB3554}">
      <dsp:nvSpPr>
        <dsp:cNvPr id="0" name=""/>
        <dsp:cNvSpPr/>
      </dsp:nvSpPr>
      <dsp:spPr>
        <a:xfrm>
          <a:off x="3457120" y="2318287"/>
          <a:ext cx="1328395" cy="61366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710787"/>
              <a:satOff val="-17146"/>
              <a:lumOff val="-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Champ2</a:t>
          </a:r>
        </a:p>
      </dsp:txBody>
      <dsp:txXfrm>
        <a:off x="3475992" y="2337159"/>
        <a:ext cx="1290651" cy="575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23A7B-C0A5-4760-9CA5-32D9FA4ABC01}">
      <dsp:nvSpPr>
        <dsp:cNvPr id="0" name=""/>
        <dsp:cNvSpPr/>
      </dsp:nvSpPr>
      <dsp:spPr>
        <a:xfrm>
          <a:off x="0" y="0"/>
          <a:ext cx="4526097" cy="3494200"/>
        </a:xfrm>
        <a:prstGeom prst="roundRect">
          <a:avLst>
            <a:gd name="adj" fmla="val 85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2711887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/>
            <a:t>AppComponent</a:t>
          </a:r>
          <a:endParaRPr lang="fr-FR" sz="3200" kern="1200" dirty="0"/>
        </a:p>
      </dsp:txBody>
      <dsp:txXfrm>
        <a:off x="86990" y="86990"/>
        <a:ext cx="4352117" cy="3320220"/>
      </dsp:txXfrm>
    </dsp:sp>
    <dsp:sp modelId="{76CC273A-6908-49ED-8932-23925410BDCA}">
      <dsp:nvSpPr>
        <dsp:cNvPr id="0" name=""/>
        <dsp:cNvSpPr/>
      </dsp:nvSpPr>
      <dsp:spPr>
        <a:xfrm>
          <a:off x="313866" y="639718"/>
          <a:ext cx="3898363" cy="2838757"/>
        </a:xfrm>
        <a:prstGeom prst="roundRect">
          <a:avLst>
            <a:gd name="adj" fmla="val 10500"/>
          </a:avLst>
        </a:prstGeom>
        <a:solidFill>
          <a:schemeClr val="accent1">
            <a:shade val="80000"/>
            <a:hueOff val="-172997"/>
            <a:satOff val="-33666"/>
            <a:lumOff val="485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553172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/>
            <a:t>RouterOutlet</a:t>
          </a:r>
          <a:endParaRPr lang="fr-FR" sz="2800" kern="1200" dirty="0"/>
        </a:p>
      </dsp:txBody>
      <dsp:txXfrm>
        <a:off x="401168" y="727020"/>
        <a:ext cx="3723759" cy="26641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E54FF-DB2C-4654-8CAA-1D09DA0CAD22}">
      <dsp:nvSpPr>
        <dsp:cNvPr id="0" name=""/>
        <dsp:cNvSpPr/>
      </dsp:nvSpPr>
      <dsp:spPr>
        <a:xfrm>
          <a:off x="0" y="0"/>
          <a:ext cx="3837607" cy="2226521"/>
        </a:xfrm>
        <a:prstGeom prst="roundRect">
          <a:avLst>
            <a:gd name="adj" fmla="val 85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1728028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 err="1"/>
            <a:t>HeroListComponent</a:t>
          </a:r>
          <a:endParaRPr lang="fr-FR" sz="2300" kern="1200" dirty="0"/>
        </a:p>
      </dsp:txBody>
      <dsp:txXfrm>
        <a:off x="55431" y="55431"/>
        <a:ext cx="3726745" cy="2115659"/>
      </dsp:txXfrm>
    </dsp:sp>
    <dsp:sp modelId="{ACBB2D50-C6BD-4536-BC2D-D4AC5B9A6CEE}">
      <dsp:nvSpPr>
        <dsp:cNvPr id="0" name=""/>
        <dsp:cNvSpPr/>
      </dsp:nvSpPr>
      <dsp:spPr>
        <a:xfrm>
          <a:off x="95940" y="556630"/>
          <a:ext cx="575641" cy="76482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Hero1</a:t>
          </a:r>
        </a:p>
      </dsp:txBody>
      <dsp:txXfrm>
        <a:off x="113643" y="574333"/>
        <a:ext cx="540235" cy="729417"/>
      </dsp:txXfrm>
    </dsp:sp>
    <dsp:sp modelId="{411020CD-4C48-42B8-ACB0-F715313155C1}">
      <dsp:nvSpPr>
        <dsp:cNvPr id="0" name=""/>
        <dsp:cNvSpPr/>
      </dsp:nvSpPr>
      <dsp:spPr>
        <a:xfrm>
          <a:off x="95940" y="1349701"/>
          <a:ext cx="575641" cy="76482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-550160"/>
              <a:satOff val="14271"/>
              <a:lumOff val="28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Hero2</a:t>
          </a:r>
        </a:p>
      </dsp:txBody>
      <dsp:txXfrm>
        <a:off x="113643" y="1367404"/>
        <a:ext cx="540235" cy="729417"/>
      </dsp:txXfrm>
    </dsp:sp>
    <dsp:sp modelId="{3E3C292F-F155-4184-A574-8D092722B101}">
      <dsp:nvSpPr>
        <dsp:cNvPr id="0" name=""/>
        <dsp:cNvSpPr/>
      </dsp:nvSpPr>
      <dsp:spPr>
        <a:xfrm>
          <a:off x="767521" y="556630"/>
          <a:ext cx="2974145" cy="1558564"/>
        </a:xfrm>
        <a:prstGeom prst="roundRect">
          <a:avLst>
            <a:gd name="adj" fmla="val 10500"/>
          </a:avLst>
        </a:prstGeom>
        <a:solidFill>
          <a:schemeClr val="accent2">
            <a:shade val="80000"/>
            <a:hueOff val="-275080"/>
            <a:satOff val="7136"/>
            <a:lumOff val="142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989689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 err="1"/>
            <a:t>RouterOutlet</a:t>
          </a:r>
          <a:r>
            <a:rPr lang="fr-FR" sz="2300" kern="1200" dirty="0"/>
            <a:t> (enfant)</a:t>
          </a:r>
        </a:p>
      </dsp:txBody>
      <dsp:txXfrm>
        <a:off x="815452" y="604561"/>
        <a:ext cx="2878283" cy="1462702"/>
      </dsp:txXfrm>
    </dsp:sp>
    <dsp:sp modelId="{1E5251AF-67F5-496D-94B7-5CEDA181BF19}">
      <dsp:nvSpPr>
        <dsp:cNvPr id="0" name=""/>
        <dsp:cNvSpPr/>
      </dsp:nvSpPr>
      <dsp:spPr>
        <a:xfrm>
          <a:off x="863461" y="1113260"/>
          <a:ext cx="2782265" cy="890608"/>
        </a:xfrm>
        <a:prstGeom prst="roundRect">
          <a:avLst>
            <a:gd name="adj" fmla="val 10500"/>
          </a:avLst>
        </a:prstGeom>
        <a:solidFill>
          <a:schemeClr val="accent2">
            <a:shade val="80000"/>
            <a:hueOff val="-550160"/>
            <a:satOff val="14271"/>
            <a:lumOff val="285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163576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 err="1"/>
            <a:t>HeroComponent</a:t>
          </a:r>
          <a:endParaRPr lang="fr-FR" sz="2300" kern="1200" dirty="0"/>
        </a:p>
      </dsp:txBody>
      <dsp:txXfrm>
        <a:off x="890850" y="1140649"/>
        <a:ext cx="2727487" cy="8358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13E0D-54E9-4C17-AAA3-6F5026F5C729}">
      <dsp:nvSpPr>
        <dsp:cNvPr id="0" name=""/>
        <dsp:cNvSpPr/>
      </dsp:nvSpPr>
      <dsp:spPr>
        <a:xfrm>
          <a:off x="0" y="310299"/>
          <a:ext cx="6096000" cy="40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08280" rIns="473117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Accepter la navigation </a:t>
          </a:r>
          <a:r>
            <a:rPr lang="en-US" sz="1000" kern="1200" dirty="0" err="1"/>
            <a:t>vers</a:t>
          </a:r>
          <a:r>
            <a:rPr lang="en-US" sz="1000" kern="1200" dirty="0"/>
            <a:t> </a:t>
          </a:r>
          <a:r>
            <a:rPr lang="en-US" sz="1000" kern="1200" dirty="0" err="1"/>
            <a:t>une</a:t>
          </a:r>
          <a:r>
            <a:rPr lang="en-US" sz="1000" kern="1200" dirty="0"/>
            <a:t> route</a:t>
          </a:r>
        </a:p>
      </dsp:txBody>
      <dsp:txXfrm>
        <a:off x="0" y="310299"/>
        <a:ext cx="6096000" cy="409500"/>
      </dsp:txXfrm>
    </dsp:sp>
    <dsp:sp modelId="{E6FD3421-1D68-43E2-AAF4-A1D545905B08}">
      <dsp:nvSpPr>
        <dsp:cNvPr id="0" name=""/>
        <dsp:cNvSpPr/>
      </dsp:nvSpPr>
      <dsp:spPr>
        <a:xfrm>
          <a:off x="304800" y="162699"/>
          <a:ext cx="4267200" cy="2951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>
              <a:hlinkClick xmlns:r="http://schemas.openxmlformats.org/officeDocument/2006/relationships" r:id="rId1"/>
            </a:rPr>
            <a:t>CanActivate</a:t>
          </a:r>
          <a:endParaRPr lang="en-US" sz="1000" kern="1200" dirty="0"/>
        </a:p>
      </dsp:txBody>
      <dsp:txXfrm>
        <a:off x="319210" y="177109"/>
        <a:ext cx="4238380" cy="266379"/>
      </dsp:txXfrm>
    </dsp:sp>
    <dsp:sp modelId="{DAB5D93D-9FC6-446C-AF39-BDFD12FB0CDA}">
      <dsp:nvSpPr>
        <dsp:cNvPr id="0" name=""/>
        <dsp:cNvSpPr/>
      </dsp:nvSpPr>
      <dsp:spPr>
        <a:xfrm>
          <a:off x="0" y="921399"/>
          <a:ext cx="6096000" cy="40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08280" rIns="473117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Accepter la navigation </a:t>
          </a:r>
          <a:r>
            <a:rPr lang="en-US" sz="1000" kern="1200" dirty="0" err="1"/>
            <a:t>vers</a:t>
          </a:r>
          <a:r>
            <a:rPr lang="en-US" sz="1000" kern="1200" dirty="0"/>
            <a:t> </a:t>
          </a:r>
          <a:r>
            <a:rPr lang="en-US" sz="1000" kern="1200" dirty="0" err="1"/>
            <a:t>une</a:t>
          </a:r>
          <a:r>
            <a:rPr lang="en-US" sz="1000" kern="1200" dirty="0"/>
            <a:t> route enfant</a:t>
          </a:r>
        </a:p>
      </dsp:txBody>
      <dsp:txXfrm>
        <a:off x="0" y="921399"/>
        <a:ext cx="6096000" cy="409500"/>
      </dsp:txXfrm>
    </dsp:sp>
    <dsp:sp modelId="{B1491634-47E2-408C-9B69-213917B7217F}">
      <dsp:nvSpPr>
        <dsp:cNvPr id="0" name=""/>
        <dsp:cNvSpPr/>
      </dsp:nvSpPr>
      <dsp:spPr>
        <a:xfrm>
          <a:off x="304800" y="773799"/>
          <a:ext cx="4267200" cy="2951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>
              <a:hlinkClick xmlns:r="http://schemas.openxmlformats.org/officeDocument/2006/relationships" r:id="rId2"/>
            </a:rPr>
            <a:t>CanActivateChild</a:t>
          </a:r>
          <a:r>
            <a:rPr lang="en-US" sz="1000" kern="1200" dirty="0"/>
            <a:t>	</a:t>
          </a:r>
        </a:p>
      </dsp:txBody>
      <dsp:txXfrm>
        <a:off x="319210" y="788209"/>
        <a:ext cx="4238380" cy="266379"/>
      </dsp:txXfrm>
    </dsp:sp>
    <dsp:sp modelId="{06F62216-B47D-4810-9903-75F8E7648D0C}">
      <dsp:nvSpPr>
        <dsp:cNvPr id="0" name=""/>
        <dsp:cNvSpPr/>
      </dsp:nvSpPr>
      <dsp:spPr>
        <a:xfrm>
          <a:off x="0" y="1532499"/>
          <a:ext cx="6096000" cy="40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08280" rIns="473117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Accepter de quitter la route active (pour demander à </a:t>
          </a:r>
          <a:r>
            <a:rPr lang="en-US" sz="1000" kern="1200" dirty="0" err="1"/>
            <a:t>sauvegarder</a:t>
          </a:r>
          <a:r>
            <a:rPr lang="en-US" sz="1000" kern="1200" dirty="0"/>
            <a:t> </a:t>
          </a:r>
          <a:r>
            <a:rPr lang="en-US" sz="1000" kern="1200" dirty="0" err="1"/>
            <a:t>avant</a:t>
          </a:r>
          <a:r>
            <a:rPr lang="en-US" sz="1000" kern="1200" dirty="0"/>
            <a:t> par </a:t>
          </a:r>
          <a:r>
            <a:rPr lang="en-US" sz="1000" kern="1200" dirty="0" err="1"/>
            <a:t>exemple</a:t>
          </a:r>
          <a:r>
            <a:rPr lang="en-US" sz="1000" kern="1200" dirty="0"/>
            <a:t>)</a:t>
          </a:r>
        </a:p>
      </dsp:txBody>
      <dsp:txXfrm>
        <a:off x="0" y="1532499"/>
        <a:ext cx="6096000" cy="409500"/>
      </dsp:txXfrm>
    </dsp:sp>
    <dsp:sp modelId="{48143AA1-D4C4-4F19-9DBC-608D78132359}">
      <dsp:nvSpPr>
        <dsp:cNvPr id="0" name=""/>
        <dsp:cNvSpPr/>
      </dsp:nvSpPr>
      <dsp:spPr>
        <a:xfrm>
          <a:off x="304800" y="1384899"/>
          <a:ext cx="4267200" cy="2951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>
              <a:hlinkClick xmlns:r="http://schemas.openxmlformats.org/officeDocument/2006/relationships" r:id="rId3"/>
            </a:rPr>
            <a:t>CanDeactivate</a:t>
          </a:r>
          <a:endParaRPr lang="en-US" sz="1000" kern="1200" dirty="0"/>
        </a:p>
      </dsp:txBody>
      <dsp:txXfrm>
        <a:off x="319210" y="1399309"/>
        <a:ext cx="4238380" cy="266379"/>
      </dsp:txXfrm>
    </dsp:sp>
    <dsp:sp modelId="{886332B1-1E09-49CB-9DAA-55C3934459E3}">
      <dsp:nvSpPr>
        <dsp:cNvPr id="0" name=""/>
        <dsp:cNvSpPr/>
      </dsp:nvSpPr>
      <dsp:spPr>
        <a:xfrm>
          <a:off x="0" y="2143599"/>
          <a:ext cx="6096000" cy="40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08280" rIns="473117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Pour </a:t>
          </a:r>
          <a:r>
            <a:rPr lang="en-US" sz="1000" kern="1200" dirty="0" err="1"/>
            <a:t>récupérer</a:t>
          </a:r>
          <a:r>
            <a:rPr lang="en-US" sz="1000" kern="1200" dirty="0"/>
            <a:t> des </a:t>
          </a:r>
          <a:r>
            <a:rPr lang="en-US" sz="1000" kern="1200" dirty="0" err="1"/>
            <a:t>données</a:t>
          </a:r>
          <a:r>
            <a:rPr lang="en-US" sz="1000" kern="1200" dirty="0"/>
            <a:t> </a:t>
          </a:r>
          <a:r>
            <a:rPr lang="en-US" sz="1000" kern="1200" dirty="0" err="1"/>
            <a:t>avant</a:t>
          </a:r>
          <a:r>
            <a:rPr lang="en-US" sz="1000" kern="1200" dirty="0"/>
            <a:t> </a:t>
          </a:r>
          <a:r>
            <a:rPr lang="en-US" sz="1000" kern="1200" dirty="0" err="1"/>
            <a:t>d’active</a:t>
          </a:r>
          <a:r>
            <a:rPr lang="en-US" sz="1000" kern="1200" dirty="0"/>
            <a:t> la route</a:t>
          </a:r>
        </a:p>
      </dsp:txBody>
      <dsp:txXfrm>
        <a:off x="0" y="2143599"/>
        <a:ext cx="6096000" cy="409500"/>
      </dsp:txXfrm>
    </dsp:sp>
    <dsp:sp modelId="{B17221A9-68A1-4CDC-9FA1-BCB65A9C1AEB}">
      <dsp:nvSpPr>
        <dsp:cNvPr id="0" name=""/>
        <dsp:cNvSpPr/>
      </dsp:nvSpPr>
      <dsp:spPr>
        <a:xfrm>
          <a:off x="304800" y="1995999"/>
          <a:ext cx="4267200" cy="2951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hlinkClick xmlns:r="http://schemas.openxmlformats.org/officeDocument/2006/relationships" r:id="rId4"/>
            </a:rPr>
            <a:t>Resolve</a:t>
          </a:r>
          <a:endParaRPr lang="en-US" sz="1000" kern="1200" dirty="0"/>
        </a:p>
      </dsp:txBody>
      <dsp:txXfrm>
        <a:off x="319210" y="2010409"/>
        <a:ext cx="4238380" cy="266379"/>
      </dsp:txXfrm>
    </dsp:sp>
    <dsp:sp modelId="{C9B93C67-8CE0-4872-A52F-035700A11D06}">
      <dsp:nvSpPr>
        <dsp:cNvPr id="0" name=""/>
        <dsp:cNvSpPr/>
      </dsp:nvSpPr>
      <dsp:spPr>
        <a:xfrm>
          <a:off x="0" y="2754700"/>
          <a:ext cx="6096000" cy="40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08280" rIns="473117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Accepter de charger un module (</a:t>
          </a:r>
          <a:r>
            <a:rPr lang="en-US" sz="1000" kern="1200" dirty="0" err="1"/>
            <a:t>quand</a:t>
          </a:r>
          <a:r>
            <a:rPr lang="en-US" sz="1000" kern="1200" dirty="0"/>
            <a:t> on les charge de manière </a:t>
          </a:r>
          <a:r>
            <a:rPr lang="en-US" sz="1000" kern="1200" dirty="0" err="1"/>
            <a:t>asynchrone</a:t>
          </a:r>
          <a:r>
            <a:rPr lang="en-US" sz="1000" kern="1200" dirty="0"/>
            <a:t>)</a:t>
          </a:r>
        </a:p>
      </dsp:txBody>
      <dsp:txXfrm>
        <a:off x="0" y="2754700"/>
        <a:ext cx="6096000" cy="409500"/>
      </dsp:txXfrm>
    </dsp:sp>
    <dsp:sp modelId="{9B8E97E1-B884-4203-8539-F422EE2B5638}">
      <dsp:nvSpPr>
        <dsp:cNvPr id="0" name=""/>
        <dsp:cNvSpPr/>
      </dsp:nvSpPr>
      <dsp:spPr>
        <a:xfrm>
          <a:off x="304800" y="2607099"/>
          <a:ext cx="4267200" cy="2951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>
              <a:hlinkClick xmlns:r="http://schemas.openxmlformats.org/officeDocument/2006/relationships" r:id="rId5"/>
            </a:rPr>
            <a:t>CanLoad</a:t>
          </a:r>
          <a:endParaRPr lang="en-US" sz="1000" kern="1200" dirty="0"/>
        </a:p>
      </dsp:txBody>
      <dsp:txXfrm>
        <a:off x="319210" y="2621509"/>
        <a:ext cx="4238380" cy="266379"/>
      </dsp:txXfrm>
    </dsp:sp>
    <dsp:sp modelId="{DC5D25D5-6709-425F-BA92-D8BF576CAC20}">
      <dsp:nvSpPr>
        <dsp:cNvPr id="0" name=""/>
        <dsp:cNvSpPr/>
      </dsp:nvSpPr>
      <dsp:spPr>
        <a:xfrm>
          <a:off x="0" y="3365800"/>
          <a:ext cx="6096000" cy="53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08280" rIns="473117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Décider</a:t>
          </a:r>
          <a:r>
            <a:rPr lang="en-US" sz="1000" kern="1200" dirty="0"/>
            <a:t> </a:t>
          </a:r>
          <a:r>
            <a:rPr lang="en-US" sz="1000" kern="1200" dirty="0" err="1"/>
            <a:t>d’utilizer</a:t>
          </a:r>
          <a:r>
            <a:rPr lang="en-US" sz="1000" kern="1200" dirty="0"/>
            <a:t> </a:t>
          </a:r>
          <a:r>
            <a:rPr lang="en-US" sz="1000" kern="1200" dirty="0" err="1"/>
            <a:t>où</a:t>
          </a:r>
          <a:r>
            <a:rPr lang="en-US" sz="1000" kern="1200" dirty="0"/>
            <a:t> non </a:t>
          </a:r>
          <a:r>
            <a:rPr lang="en-US" sz="1000" kern="1200" dirty="0" err="1"/>
            <a:t>une</a:t>
          </a:r>
          <a:r>
            <a:rPr lang="en-US" sz="1000" kern="1200" dirty="0"/>
            <a:t> </a:t>
          </a:r>
          <a:r>
            <a:rPr lang="en-US" sz="1000" kern="1200" dirty="0">
              <a:hlinkClick xmlns:r="http://schemas.openxmlformats.org/officeDocument/2006/relationships" r:id="rId6"/>
            </a:rPr>
            <a:t>Route</a:t>
          </a:r>
          <a:r>
            <a:rPr lang="en-US" sz="1000" kern="1200" dirty="0"/>
            <a:t> </a:t>
          </a:r>
          <a:r>
            <a:rPr lang="en-US" sz="1000" kern="1200" dirty="0" err="1"/>
            <a:t>même</a:t>
          </a:r>
          <a:r>
            <a:rPr lang="en-US" sz="1000" kern="1200" dirty="0"/>
            <a:t> </a:t>
          </a:r>
          <a:r>
            <a:rPr lang="en-US" sz="1000" kern="1200" dirty="0" err="1"/>
            <a:t>si</a:t>
          </a:r>
          <a:r>
            <a:rPr lang="en-US" sz="1000" kern="1200" dirty="0"/>
            <a:t> </a:t>
          </a:r>
          <a:r>
            <a:rPr lang="en-US" sz="1000" kern="1200" dirty="0" err="1"/>
            <a:t>elle</a:t>
          </a:r>
          <a:r>
            <a:rPr lang="en-US" sz="1000" kern="1200" dirty="0"/>
            <a:t> match </a:t>
          </a:r>
          <a:r>
            <a:rPr lang="en-US" sz="1000" kern="1200" dirty="0" err="1"/>
            <a:t>l’URL</a:t>
          </a:r>
          <a:r>
            <a:rPr lang="en-US" sz="1000" kern="1200" dirty="0"/>
            <a:t>. (Si false, Angular continue de </a:t>
          </a:r>
          <a:r>
            <a:rPr lang="en-US" sz="1000" kern="1200" dirty="0" err="1"/>
            <a:t>chercher</a:t>
          </a:r>
          <a:r>
            <a:rPr lang="en-US" sz="1000" kern="1200" dirty="0"/>
            <a:t> un match dans le </a:t>
          </a:r>
          <a:r>
            <a:rPr lang="en-US" sz="1000" kern="1200" dirty="0" err="1"/>
            <a:t>reste</a:t>
          </a:r>
          <a:r>
            <a:rPr lang="en-US" sz="1000" kern="1200" dirty="0"/>
            <a:t> des routes)</a:t>
          </a:r>
        </a:p>
      </dsp:txBody>
      <dsp:txXfrm>
        <a:off x="0" y="3365800"/>
        <a:ext cx="6096000" cy="535500"/>
      </dsp:txXfrm>
    </dsp:sp>
    <dsp:sp modelId="{9707FA7D-1FC4-4425-9F74-F94266BBA7ED}">
      <dsp:nvSpPr>
        <dsp:cNvPr id="0" name=""/>
        <dsp:cNvSpPr/>
      </dsp:nvSpPr>
      <dsp:spPr>
        <a:xfrm>
          <a:off x="304800" y="3218200"/>
          <a:ext cx="4267200" cy="2951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>
              <a:hlinkClick xmlns:r="http://schemas.openxmlformats.org/officeDocument/2006/relationships" r:id="rId7"/>
            </a:rPr>
            <a:t>CanMatch</a:t>
          </a:r>
          <a:endParaRPr lang="en-US" sz="1000" kern="1200" dirty="0"/>
        </a:p>
      </dsp:txBody>
      <dsp:txXfrm>
        <a:off x="319210" y="3232610"/>
        <a:ext cx="4238380" cy="266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6ed1d3ee59_0_10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6ed1d3ee59_0_10084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 defTabSz="990752">
              <a:buNone/>
              <a:defRPr/>
            </a:pPr>
            <a:r>
              <a:rPr lang="fr-FR" dirty="0"/>
              <a:t>Input/Output, </a:t>
            </a:r>
            <a:r>
              <a:rPr lang="fr-FR" dirty="0" err="1"/>
              <a:t>routing</a:t>
            </a:r>
            <a:r>
              <a:rPr lang="fr-FR" dirty="0"/>
              <a:t>, </a:t>
            </a:r>
            <a:r>
              <a:rPr lang="fr-FR" dirty="0" err="1"/>
              <a:t>guards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2487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8732b585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8732b58589_0_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0553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1bce38b0_0_17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5596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 defTabSz="990752">
              <a:buNone/>
              <a:defRPr/>
            </a:pPr>
            <a:r>
              <a:rPr lang="fr-FR" dirty="0"/>
              <a:t>Que va faire le </a:t>
            </a:r>
            <a:r>
              <a:rPr lang="fr-FR" dirty="0" err="1"/>
              <a:t>routing</a:t>
            </a:r>
            <a:r>
              <a:rPr lang="fr-FR" dirty="0"/>
              <a:t> </a:t>
            </a:r>
            <a:r>
              <a:rPr lang="fr-FR" dirty="0" err="1"/>
              <a:t>Angular</a:t>
            </a:r>
            <a:r>
              <a:rPr lang="fr-FR" dirty="0"/>
              <a:t> ?</a:t>
            </a:r>
          </a:p>
          <a:p>
            <a:pPr marL="247688" indent="-247688" defTabSz="990752">
              <a:buFont typeface="+mj-lt"/>
              <a:buAutoNum type="arabicPeriod"/>
              <a:defRPr/>
            </a:pPr>
            <a:r>
              <a:rPr lang="fr-FR" dirty="0"/>
              <a:t>Recevoir l’URL</a:t>
            </a:r>
          </a:p>
          <a:p>
            <a:pPr marL="247688" indent="-247688" defTabSz="990752">
              <a:buFont typeface="+mj-lt"/>
              <a:buAutoNum type="arabicPeriod"/>
              <a:defRPr/>
            </a:pPr>
            <a:r>
              <a:rPr lang="fr-FR" dirty="0"/>
              <a:t>Identifier le routeur Associé</a:t>
            </a:r>
          </a:p>
          <a:p>
            <a:pPr marL="247688" indent="-247688" defTabSz="990752">
              <a:buFont typeface="+mj-lt"/>
              <a:buAutoNum type="arabicPeriod"/>
              <a:defRPr/>
            </a:pPr>
            <a:r>
              <a:rPr lang="fr-FR" dirty="0"/>
              <a:t>Identifier la route activée</a:t>
            </a:r>
          </a:p>
          <a:p>
            <a:pPr marL="247688" indent="-247688" defTabSz="990752">
              <a:buFont typeface="+mj-lt"/>
              <a:buAutoNum type="arabicPeriod"/>
              <a:defRPr/>
            </a:pPr>
            <a:r>
              <a:rPr lang="fr-FR" dirty="0"/>
              <a:t>Identifier et remplir les paramètres de la route active</a:t>
            </a:r>
          </a:p>
          <a:p>
            <a:pPr marL="247688" indent="-247688" defTabSz="990752">
              <a:buFont typeface="+mj-lt"/>
              <a:buAutoNum type="arabicPeriod"/>
              <a:defRPr/>
            </a:pPr>
            <a:r>
              <a:rPr lang="fr-FR" dirty="0"/>
              <a:t>Renvoyer le bon composant</a:t>
            </a:r>
          </a:p>
          <a:p>
            <a:pPr marL="247688" indent="-247688" defTabSz="990752">
              <a:buFont typeface="+mj-lt"/>
              <a:buAutoNum type="arabicPeriod"/>
              <a:defRPr/>
            </a:pPr>
            <a:endParaRPr lang="fr-FR" dirty="0"/>
          </a:p>
          <a:p>
            <a:pPr marL="0" indent="0" defTabSz="990752">
              <a:buNone/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1943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 defTabSz="990752">
              <a:buNone/>
              <a:defRPr/>
            </a:pPr>
            <a:r>
              <a:rPr lang="fr-FR" sz="1200" dirty="0">
                <a:solidFill>
                  <a:schemeClr val="bg1"/>
                </a:solidFill>
                <a:latin typeface="+mj-lt"/>
              </a:rPr>
              <a:t>⚠️ Pour utiliser le router il faut importer le </a:t>
            </a:r>
            <a:r>
              <a:rPr lang="fr-FR" sz="1200" dirty="0" err="1">
                <a:solidFill>
                  <a:schemeClr val="bg1"/>
                </a:solidFill>
                <a:latin typeface="+mj-lt"/>
              </a:rPr>
              <a:t>RouterModule</a:t>
            </a:r>
            <a:r>
              <a:rPr lang="fr-FR" sz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+mj-lt"/>
              </a:rPr>
              <a:t>Angular</a:t>
            </a:r>
            <a:endParaRPr lang="fr-FR" sz="1200" dirty="0">
              <a:solidFill>
                <a:schemeClr val="bg1"/>
              </a:solidFill>
              <a:latin typeface="+mj-lt"/>
            </a:endParaRPr>
          </a:p>
          <a:p>
            <a:pPr marL="0" indent="0" defTabSz="990752">
              <a:buNone/>
              <a:defRPr/>
            </a:pPr>
            <a:endParaRPr lang="fr-FR" sz="1200" dirty="0">
              <a:solidFill>
                <a:schemeClr val="bg1"/>
              </a:solidFill>
              <a:latin typeface="+mj-lt"/>
            </a:endParaRPr>
          </a:p>
          <a:p>
            <a:pPr marL="0" indent="0" defTabSz="990752">
              <a:buNone/>
              <a:defRPr/>
            </a:pPr>
            <a:r>
              <a:rPr lang="fr-FR" sz="1200" dirty="0">
                <a:solidFill>
                  <a:schemeClr val="bg1"/>
                </a:solidFill>
                <a:latin typeface="+mj-lt"/>
              </a:rPr>
              <a:t>Ce Module importe </a:t>
            </a:r>
            <a:r>
              <a:rPr lang="fr-FR" sz="1200" dirty="0" err="1">
                <a:solidFill>
                  <a:schemeClr val="bg1"/>
                </a:solidFill>
                <a:latin typeface="+mj-lt"/>
              </a:rPr>
              <a:t>RouterModule</a:t>
            </a:r>
            <a:r>
              <a:rPr lang="fr-FR" sz="1200" dirty="0">
                <a:solidFill>
                  <a:schemeClr val="bg1"/>
                </a:solidFill>
                <a:latin typeface="+mj-lt"/>
              </a:rPr>
              <a:t> (fourni par </a:t>
            </a:r>
            <a:r>
              <a:rPr lang="fr-FR" sz="1200" dirty="0" err="1">
                <a:solidFill>
                  <a:schemeClr val="bg1"/>
                </a:solidFill>
                <a:latin typeface="+mj-lt"/>
              </a:rPr>
              <a:t>Angular</a:t>
            </a:r>
            <a:r>
              <a:rPr lang="fr-FR" sz="1200" dirty="0">
                <a:solidFill>
                  <a:schemeClr val="bg1"/>
                </a:solidFill>
                <a:latin typeface="+mj-lt"/>
              </a:rPr>
              <a:t>), et l’initialise avec la variable « routes », et il </a:t>
            </a:r>
            <a:r>
              <a:rPr lang="fr-FR" sz="1200" dirty="0" err="1">
                <a:solidFill>
                  <a:schemeClr val="bg1"/>
                </a:solidFill>
                <a:latin typeface="+mj-lt"/>
              </a:rPr>
              <a:t>ré-exporte</a:t>
            </a:r>
            <a:r>
              <a:rPr lang="fr-FR" sz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+mj-lt"/>
              </a:rPr>
              <a:t>RouterModule</a:t>
            </a:r>
            <a:r>
              <a:rPr lang="fr-FR" sz="1200" dirty="0">
                <a:solidFill>
                  <a:schemeClr val="bg1"/>
                </a:solidFill>
                <a:latin typeface="+mj-lt"/>
              </a:rPr>
              <a:t> (configuré) : on peut donc importer </a:t>
            </a:r>
            <a:r>
              <a:rPr lang="fr-FR" sz="1200" dirty="0" err="1">
                <a:solidFill>
                  <a:schemeClr val="bg1"/>
                </a:solidFill>
                <a:latin typeface="+mj-lt"/>
              </a:rPr>
              <a:t>AppRoutingModule</a:t>
            </a:r>
            <a:r>
              <a:rPr lang="fr-FR" sz="1200" dirty="0">
                <a:solidFill>
                  <a:schemeClr val="bg1"/>
                </a:solidFill>
                <a:latin typeface="+mj-lt"/>
              </a:rPr>
              <a:t> pour utiliser les routes.</a:t>
            </a:r>
          </a:p>
          <a:p>
            <a:pPr marL="0" indent="0" defTabSz="990752">
              <a:buNone/>
              <a:defRPr/>
            </a:pPr>
            <a:r>
              <a:rPr lang="fr-FR" sz="1200" dirty="0" err="1">
                <a:solidFill>
                  <a:srgbClr val="DCDCAA"/>
                </a:solidFill>
                <a:latin typeface="+mj-lt"/>
              </a:rPr>
              <a:t>forRoot</a:t>
            </a:r>
            <a:r>
              <a:rPr lang="fr-FR" sz="1200" dirty="0">
                <a:solidFill>
                  <a:schemeClr val="bg1"/>
                </a:solidFill>
                <a:latin typeface="+mj-lt"/>
              </a:rPr>
              <a:t> (en comparaison à </a:t>
            </a:r>
            <a:r>
              <a:rPr lang="fr-FR" sz="1200" dirty="0" err="1">
                <a:solidFill>
                  <a:schemeClr val="bg1"/>
                </a:solidFill>
                <a:latin typeface="+mj-lt"/>
              </a:rPr>
              <a:t>forChild</a:t>
            </a:r>
            <a:r>
              <a:rPr lang="fr-FR" sz="1200" dirty="0">
                <a:solidFill>
                  <a:schemeClr val="bg1"/>
                </a:solidFill>
                <a:latin typeface="+mj-lt"/>
              </a:rPr>
              <a:t> que l’on verra après) permet de dire à l’</a:t>
            </a:r>
            <a:r>
              <a:rPr lang="fr-FR" sz="1200" dirty="0" err="1">
                <a:solidFill>
                  <a:schemeClr val="bg1"/>
                </a:solidFill>
                <a:latin typeface="+mj-lt"/>
              </a:rPr>
              <a:t>Injector</a:t>
            </a:r>
            <a:r>
              <a:rPr lang="fr-FR" sz="1200" dirty="0">
                <a:solidFill>
                  <a:schemeClr val="bg1"/>
                </a:solidFill>
                <a:latin typeface="+mj-lt"/>
              </a:rPr>
              <a:t> que le ce module doit être un Singleton au niveau de toute l’application </a:t>
            </a:r>
            <a:r>
              <a:rPr lang="fr-FR" sz="1200" dirty="0" err="1">
                <a:solidFill>
                  <a:schemeClr val="bg1"/>
                </a:solidFill>
                <a:latin typeface="+mj-lt"/>
              </a:rPr>
              <a:t>Angular</a:t>
            </a:r>
            <a:r>
              <a:rPr lang="fr-FR" sz="1200" dirty="0">
                <a:solidFill>
                  <a:schemeClr val="bg1"/>
                </a:solidFill>
                <a:latin typeface="+mj-lt"/>
              </a:rPr>
              <a:t>. (on trouve aussi la notation </a:t>
            </a:r>
            <a:r>
              <a:rPr lang="fr-FR" sz="1200" dirty="0" err="1">
                <a:solidFill>
                  <a:schemeClr val="bg1"/>
                </a:solidFill>
                <a:latin typeface="+mj-lt"/>
              </a:rPr>
              <a:t>providedIn</a:t>
            </a:r>
            <a:r>
              <a:rPr lang="fr-FR" sz="1200" dirty="0">
                <a:solidFill>
                  <a:schemeClr val="bg1"/>
                </a:solidFill>
                <a:latin typeface="+mj-lt"/>
              </a:rPr>
              <a:t>: root)</a:t>
            </a:r>
          </a:p>
          <a:p>
            <a:pPr marL="0" indent="0" defTabSz="990752">
              <a:buNone/>
              <a:defRPr/>
            </a:pPr>
            <a:endParaRPr lang="fr-FR" sz="1200" dirty="0">
              <a:solidFill>
                <a:schemeClr val="bg1"/>
              </a:solidFill>
              <a:latin typeface="+mj-lt"/>
            </a:endParaRPr>
          </a:p>
          <a:p>
            <a:pPr marL="0" indent="0" defTabSz="990752">
              <a:buNone/>
              <a:defRPr/>
            </a:pPr>
            <a:r>
              <a:rPr lang="fr-FR" sz="1200" dirty="0">
                <a:solidFill>
                  <a:schemeClr val="bg1"/>
                </a:solidFill>
                <a:latin typeface="+mj-lt"/>
              </a:rPr>
              <a:t>⚠️ L’ordre des routes est important ! La première route qui match l’emporte. Il faut mettre les routes avec le plus de paramètres en premier !</a:t>
            </a:r>
          </a:p>
          <a:p>
            <a:pPr marL="0" indent="0" defTabSz="990752">
              <a:buNone/>
              <a:defRPr/>
            </a:pPr>
            <a:endParaRPr lang="fr-FR" sz="1200" dirty="0">
              <a:solidFill>
                <a:schemeClr val="bg1"/>
              </a:solidFill>
              <a:latin typeface="+mj-lt"/>
            </a:endParaRPr>
          </a:p>
          <a:p>
            <a:pPr marL="0" indent="0" defTabSz="990752">
              <a:buNone/>
              <a:defRPr/>
            </a:pPr>
            <a:r>
              <a:rPr lang="fr-FR" sz="1200" dirty="0">
                <a:solidFill>
                  <a:schemeClr val="bg1"/>
                </a:solidFill>
                <a:latin typeface="+mj-lt"/>
              </a:rPr>
              <a:t>Les paramètres sont définis dans la route par « : » (comme pour les requêtes préparées).</a:t>
            </a:r>
          </a:p>
          <a:p>
            <a:pPr marL="0" indent="0" defTabSz="990752">
              <a:buNone/>
              <a:defRPr/>
            </a:pPr>
            <a:r>
              <a:rPr lang="fr-FR" sz="1200" dirty="0">
                <a:solidFill>
                  <a:schemeClr val="bg1"/>
                </a:solidFill>
                <a:latin typeface="+mj-lt"/>
              </a:rPr>
              <a:t>Il est possible de rediriger une route directement vers une autre : ici, si aucune sous route n’est saisie, on renvoie vers la liste.</a:t>
            </a:r>
          </a:p>
          <a:p>
            <a:pPr marL="0" indent="0" defTabSz="990752">
              <a:buNone/>
              <a:defRPr/>
            </a:pPr>
            <a:r>
              <a:rPr lang="fr-FR" sz="1200" dirty="0">
                <a:solidFill>
                  <a:schemeClr val="bg1"/>
                </a:solidFill>
                <a:latin typeface="+mj-lt"/>
              </a:rPr>
              <a:t>Il est possible de définir des « </a:t>
            </a:r>
            <a:r>
              <a:rPr lang="fr-FR" sz="1200" dirty="0" err="1">
                <a:solidFill>
                  <a:schemeClr val="bg1"/>
                </a:solidFill>
                <a:latin typeface="+mj-lt"/>
              </a:rPr>
              <a:t>wildcards</a:t>
            </a:r>
            <a:r>
              <a:rPr lang="fr-FR" sz="1200" dirty="0">
                <a:solidFill>
                  <a:schemeClr val="bg1"/>
                </a:solidFill>
                <a:latin typeface="+mj-lt"/>
              </a:rPr>
              <a:t> », ici on récupère tout ce qui n’est pas défini pour afficher une 404.</a:t>
            </a:r>
          </a:p>
          <a:p>
            <a:pPr marL="0" indent="0" defTabSz="990752">
              <a:buNone/>
              <a:defRPr/>
            </a:pPr>
            <a:endParaRPr lang="fr-FR" sz="1200" dirty="0">
              <a:solidFill>
                <a:schemeClr val="bg1"/>
              </a:solidFill>
              <a:latin typeface="+mj-lt"/>
            </a:endParaRPr>
          </a:p>
          <a:p>
            <a:pPr marL="0" indent="0" defTabSz="990752">
              <a:buNone/>
              <a:defRPr/>
            </a:pPr>
            <a:endParaRPr lang="fr-FR" sz="1200" dirty="0">
              <a:solidFill>
                <a:schemeClr val="bg1"/>
              </a:solidFill>
              <a:latin typeface="+mj-lt"/>
            </a:endParaRPr>
          </a:p>
          <a:p>
            <a:pPr marL="0" indent="0" defTabSz="990752">
              <a:buNone/>
              <a:defRPr/>
            </a:pPr>
            <a:r>
              <a:rPr lang="fr-FR" sz="1200" dirty="0">
                <a:solidFill>
                  <a:schemeClr val="bg1"/>
                </a:solidFill>
                <a:latin typeface="+mj-lt"/>
              </a:rPr>
              <a:t>Si vous avez mis du code en dur dans app-component.html, il faudra le remplacer par </a:t>
            </a:r>
            <a:r>
              <a:rPr lang="fr-F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>
                <a:solidFill>
                  <a:srgbClr val="569CD6"/>
                </a:solidFill>
                <a:latin typeface="Consolas" panose="020B0609020204030204" pitchFamily="49" charset="0"/>
              </a:rPr>
              <a:t>router-</a:t>
            </a:r>
            <a:r>
              <a:rPr lang="fr-F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outlet</a:t>
            </a:r>
            <a:r>
              <a:rPr lang="fr-F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fr-FR" sz="1200" dirty="0">
                <a:solidFill>
                  <a:srgbClr val="569CD6"/>
                </a:solidFill>
                <a:latin typeface="Consolas" panose="020B0609020204030204" pitchFamily="49" charset="0"/>
              </a:rPr>
              <a:t>router-</a:t>
            </a:r>
            <a:r>
              <a:rPr lang="fr-F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outlet</a:t>
            </a:r>
            <a:r>
              <a:rPr lang="fr-F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 pour mettre à cet emplacement le composant choisi par le </a:t>
            </a:r>
            <a:r>
              <a:rPr lang="fr-F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reouter</a:t>
            </a:r>
            <a:r>
              <a:rPr lang="fr-FR" sz="1200" dirty="0">
                <a:solidFill>
                  <a:srgbClr val="808080"/>
                </a:solidFill>
                <a:latin typeface="Consolas" panose="020B0609020204030204" pitchFamily="49" charset="0"/>
              </a:rPr>
              <a:t> à la place.</a:t>
            </a:r>
            <a:endParaRPr lang="fr-F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16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 defTabSz="990752">
              <a:buNone/>
              <a:defRPr/>
            </a:pPr>
            <a:r>
              <a:rPr lang="fr-FR" b="0" i="0" dirty="0">
                <a:solidFill>
                  <a:srgbClr val="444444"/>
                </a:solidFill>
                <a:effectLst/>
                <a:latin typeface="+mj-lt"/>
              </a:rPr>
              <a:t>Une fois </a:t>
            </a:r>
            <a:r>
              <a:rPr lang="fr-FR" b="0" i="0" dirty="0" err="1">
                <a:solidFill>
                  <a:srgbClr val="444444"/>
                </a:solidFill>
                <a:effectLst/>
                <a:latin typeface="+mj-lt"/>
              </a:rPr>
              <a:t>RoutingModule</a:t>
            </a:r>
            <a:r>
              <a:rPr lang="fr-FR" b="0" i="0" dirty="0">
                <a:solidFill>
                  <a:srgbClr val="444444"/>
                </a:solidFill>
                <a:effectLst/>
                <a:latin typeface="+mj-lt"/>
              </a:rPr>
              <a:t> importé, on peut utiliser la directive [</a:t>
            </a:r>
            <a:r>
              <a:rPr lang="fr-FR" b="0" i="0" dirty="0" err="1">
                <a:solidFill>
                  <a:srgbClr val="444444"/>
                </a:solidFill>
                <a:effectLst/>
                <a:latin typeface="+mj-lt"/>
              </a:rPr>
              <a:t>routerLink</a:t>
            </a:r>
            <a:r>
              <a:rPr lang="fr-FR" b="0" i="0" dirty="0">
                <a:solidFill>
                  <a:srgbClr val="444444"/>
                </a:solidFill>
                <a:effectLst/>
                <a:latin typeface="+mj-lt"/>
              </a:rPr>
              <a:t>] sur les balises &lt;a&gt;</a:t>
            </a:r>
          </a:p>
          <a:p>
            <a:pPr marL="0" indent="0" defTabSz="990752">
              <a:buNone/>
              <a:defRPr/>
            </a:pPr>
            <a:endParaRPr lang="fr-FR" b="0" i="0" dirty="0">
              <a:solidFill>
                <a:srgbClr val="444444"/>
              </a:solidFill>
              <a:effectLst/>
              <a:latin typeface="+mj-lt"/>
            </a:endParaRPr>
          </a:p>
          <a:p>
            <a:pPr marL="0" indent="0" defTabSz="990752">
              <a:buNone/>
              <a:defRPr/>
            </a:pPr>
            <a:r>
              <a:rPr lang="fr-FR" b="0" i="0" dirty="0">
                <a:solidFill>
                  <a:srgbClr val="444444"/>
                </a:solidFill>
                <a:effectLst/>
                <a:latin typeface="+mj-lt"/>
              </a:rPr>
              <a:t>Pour définir l’URL de base de l’application :</a:t>
            </a:r>
          </a:p>
          <a:p>
            <a:pPr marL="185766" indent="-185766" defTabSz="990752">
              <a:defRPr/>
            </a:pPr>
            <a:r>
              <a:rPr lang="fr-FR" b="0" i="0" dirty="0" err="1">
                <a:solidFill>
                  <a:srgbClr val="444444"/>
                </a:solidFill>
                <a:effectLst/>
                <a:latin typeface="+mj-lt"/>
              </a:rPr>
              <a:t>angular.json</a:t>
            </a:r>
            <a:endParaRPr lang="fr-FR" b="0" i="0" dirty="0">
              <a:solidFill>
                <a:srgbClr val="444444"/>
              </a:solidFill>
              <a:effectLst/>
              <a:latin typeface="+mj-lt"/>
            </a:endParaRPr>
          </a:p>
          <a:p>
            <a:pPr marL="185766" indent="-185766" defTabSz="990752">
              <a:defRPr/>
            </a:pPr>
            <a:r>
              <a:rPr lang="fr-FR" b="0" i="0" dirty="0">
                <a:solidFill>
                  <a:srgbClr val="444444"/>
                </a:solidFill>
                <a:effectLst/>
                <a:latin typeface="+mj-lt"/>
              </a:rPr>
              <a:t>Ou balise </a:t>
            </a:r>
            <a:r>
              <a:rPr lang="fr-FR" dirty="0">
                <a:latin typeface="+mj-lt"/>
              </a:rPr>
              <a:t>&lt;base href="/</a:t>
            </a:r>
            <a:r>
              <a:rPr lang="fr-FR" dirty="0" err="1">
                <a:latin typeface="+mj-lt"/>
              </a:rPr>
              <a:t>maracine</a:t>
            </a:r>
            <a:r>
              <a:rPr lang="fr-FR" dirty="0">
                <a:latin typeface="+mj-lt"/>
              </a:rPr>
              <a:t>"&gt; dans le &lt;</a:t>
            </a:r>
            <a:r>
              <a:rPr lang="fr-FR" dirty="0" err="1">
                <a:latin typeface="+mj-lt"/>
              </a:rPr>
              <a:t>head</a:t>
            </a:r>
            <a:r>
              <a:rPr lang="fr-FR" dirty="0">
                <a:latin typeface="+mj-lt"/>
              </a:rPr>
              <a:t>&gt; du composant main</a:t>
            </a:r>
            <a:r>
              <a:rPr lang="fr-FR" b="0" i="0" dirty="0">
                <a:solidFill>
                  <a:srgbClr val="444444"/>
                </a:solidFill>
                <a:effectLst/>
                <a:latin typeface="+mj-lt"/>
              </a:rPr>
              <a:t> </a:t>
            </a:r>
          </a:p>
          <a:p>
            <a:pPr marL="185766" indent="-185766" defTabSz="990752">
              <a:defRPr/>
            </a:pPr>
            <a:endParaRPr lang="fr-FR" b="0" i="0" dirty="0">
              <a:solidFill>
                <a:srgbClr val="444444"/>
              </a:solidFill>
              <a:effectLst/>
              <a:latin typeface="+mj-lt"/>
            </a:endParaRPr>
          </a:p>
          <a:p>
            <a:pPr marL="0" indent="0" defTabSz="990752">
              <a:buNone/>
              <a:defRPr/>
            </a:pPr>
            <a:r>
              <a:rPr lang="fr-FR" b="0" i="0" dirty="0">
                <a:solidFill>
                  <a:srgbClr val="444444"/>
                </a:solidFill>
                <a:effectLst/>
                <a:latin typeface="+mj-lt"/>
              </a:rPr>
              <a:t>On préfère donner un tableau en paramètre plutôt qu’une URL car le router calcule ainsi lui-même l’URL en fonction de son environnement,</a:t>
            </a:r>
          </a:p>
          <a:p>
            <a:pPr marL="0" indent="0" defTabSz="990752">
              <a:buNone/>
              <a:defRPr/>
            </a:pPr>
            <a:endParaRPr lang="fr-FR" b="0" i="0" dirty="0">
              <a:solidFill>
                <a:srgbClr val="44444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5296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 defTabSz="990752">
              <a:buNone/>
              <a:defRPr/>
            </a:pPr>
            <a:r>
              <a:rPr lang="fr-FR" b="0" i="0" dirty="0">
                <a:solidFill>
                  <a:srgbClr val="444444"/>
                </a:solidFill>
                <a:effectLst/>
                <a:latin typeface="+mj-lt"/>
              </a:rPr>
              <a:t>Il faut l’injecter via le constructeur (et l’importer de @angular/router)</a:t>
            </a:r>
          </a:p>
          <a:p>
            <a:pPr marL="0" indent="0" defTabSz="990752">
              <a:buNone/>
              <a:defRPr/>
            </a:pPr>
            <a:r>
              <a:rPr lang="fr-FR" b="0" i="0" dirty="0">
                <a:solidFill>
                  <a:srgbClr val="444444"/>
                </a:solidFill>
                <a:effectLst/>
                <a:latin typeface="+mj-lt"/>
              </a:rPr>
              <a:t>On peut également utiliser le router (après l’voir injecté) pour naviguer </a:t>
            </a:r>
            <a:r>
              <a:rPr lang="fr-FR" b="0" i="0" dirty="0" err="1">
                <a:solidFill>
                  <a:srgbClr val="444444"/>
                </a:solidFill>
                <a:effectLst/>
                <a:latin typeface="+mj-lt"/>
              </a:rPr>
              <a:t>programmatiquement</a:t>
            </a:r>
            <a:r>
              <a:rPr lang="fr-FR" b="0" i="0" dirty="0">
                <a:solidFill>
                  <a:srgbClr val="444444"/>
                </a:solidFill>
                <a:effectLst/>
                <a:latin typeface="+mj-lt"/>
              </a:rPr>
              <a:t>.</a:t>
            </a:r>
          </a:p>
          <a:p>
            <a:pPr marL="0" indent="0" defTabSz="990752">
              <a:buNone/>
              <a:defRPr/>
            </a:pPr>
            <a:endParaRPr lang="fr-FR" b="0" i="0" dirty="0">
              <a:solidFill>
                <a:srgbClr val="44444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6573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1bce38b0_0_17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Mettez en place des routes dans app-</a:t>
            </a:r>
            <a:r>
              <a:rPr lang="fr-FR" dirty="0" err="1"/>
              <a:t>routing.module.ts</a:t>
            </a:r>
            <a:r>
              <a:rPr lang="fr-FR" dirty="0"/>
              <a:t>, une pour afficher le composant liste, une pour afficher le composant « détails ».</a:t>
            </a:r>
          </a:p>
          <a:p>
            <a:pPr marL="0" indent="0">
              <a:buNone/>
            </a:pPr>
            <a:r>
              <a:rPr lang="fr-FR" dirty="0"/>
              <a:t>Le composant item remplacera le composant liste via le &lt;router-</a:t>
            </a:r>
            <a:r>
              <a:rPr lang="fr-FR" dirty="0" err="1"/>
              <a:t>outlet</a:t>
            </a:r>
            <a:r>
              <a:rPr lang="fr-FR" dirty="0"/>
              <a:t>&gt; lors de la navigation.</a:t>
            </a:r>
          </a:p>
          <a:p>
            <a:pPr marL="0" indent="0">
              <a:buNone/>
            </a:pPr>
            <a:r>
              <a:rPr lang="fr-FR" dirty="0"/>
              <a:t>(pour l’instant on ne sait pas récupérer les paramètres d’URL c’est le prochain point, c’est donc normal si après la navigation on n’a pas les informations qui s’affichent)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4385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 defTabSz="990752">
              <a:buNone/>
              <a:defRPr/>
            </a:pPr>
            <a:r>
              <a:rPr lang="fr-FR" dirty="0">
                <a:latin typeface="+mj-lt"/>
              </a:rPr>
              <a:t>On peut toujours récupérer le model via Input, mais s’il n’est pas fourni (on arrive via l’URL directement), on peut récupérer le paramètre d’URL pour charger le bon model directement.</a:t>
            </a:r>
          </a:p>
          <a:p>
            <a:pPr marL="0" indent="0" defTabSz="990752">
              <a:buNone/>
              <a:defRPr/>
            </a:pPr>
            <a:endParaRPr lang="fr-FR" dirty="0">
              <a:latin typeface="+mj-lt"/>
            </a:endParaRPr>
          </a:p>
          <a:p>
            <a:pPr marL="0" indent="0" defTabSz="990752">
              <a:buNone/>
              <a:defRPr/>
            </a:pPr>
            <a:r>
              <a:rPr lang="fr-FR" dirty="0">
                <a:latin typeface="+mj-lt"/>
              </a:rPr>
              <a:t>Le </a:t>
            </a:r>
            <a:r>
              <a:rPr lang="fr-FR" dirty="0" err="1">
                <a:latin typeface="+mj-lt"/>
              </a:rPr>
              <a:t>patchValue</a:t>
            </a:r>
            <a:r>
              <a:rPr lang="fr-FR" dirty="0">
                <a:latin typeface="+mj-lt"/>
              </a:rPr>
              <a:t> lié à l’obtention via le service doit se faire DANS le callback du </a:t>
            </a:r>
            <a:r>
              <a:rPr lang="fr-FR" dirty="0" err="1">
                <a:latin typeface="+mj-lt"/>
              </a:rPr>
              <a:t>subscribe</a:t>
            </a:r>
            <a:r>
              <a:rPr lang="fr-FR" dirty="0">
                <a:latin typeface="+mj-lt"/>
              </a:rPr>
              <a:t>.</a:t>
            </a:r>
          </a:p>
          <a:p>
            <a:pPr marL="0" indent="0" defTabSz="990752">
              <a:buNone/>
              <a:defRPr/>
            </a:pPr>
            <a:endParaRPr lang="fr-FR" dirty="0">
              <a:latin typeface="+mj-lt"/>
            </a:endParaRPr>
          </a:p>
          <a:p>
            <a:pPr marL="0" indent="0" defTabSz="990752">
              <a:buNone/>
              <a:defRPr/>
            </a:pPr>
            <a:r>
              <a:rPr lang="fr-FR" sz="1200" dirty="0" err="1">
                <a:solidFill>
                  <a:srgbClr val="9CDCFE"/>
                </a:solidFill>
                <a:latin typeface="+mj-lt"/>
              </a:rPr>
              <a:t>paramMap</a:t>
            </a:r>
            <a:r>
              <a:rPr lang="fr-FR" sz="1200" dirty="0">
                <a:solidFill>
                  <a:srgbClr val="9CDCFE"/>
                </a:solidFill>
                <a:latin typeface="+mj-lt"/>
              </a:rPr>
              <a:t> permet de récupérer les paramètres spécifiques à la route (:id, …)</a:t>
            </a:r>
          </a:p>
          <a:p>
            <a:pPr marL="0" indent="0" defTabSz="990752">
              <a:buNone/>
              <a:defRPr/>
            </a:pPr>
            <a:endParaRPr lang="fr-FR" sz="1200" dirty="0">
              <a:solidFill>
                <a:srgbClr val="9CDCFE"/>
              </a:solidFill>
              <a:latin typeface="+mj-lt"/>
            </a:endParaRPr>
          </a:p>
          <a:p>
            <a:pPr marL="0" indent="0" defTabSz="990752">
              <a:buNone/>
              <a:defRPr/>
            </a:pPr>
            <a:r>
              <a:rPr lang="fr-FR" sz="1200" dirty="0">
                <a:solidFill>
                  <a:srgbClr val="9CDCFE"/>
                </a:solidFill>
                <a:latin typeface="+mj-lt"/>
              </a:rPr>
              <a:t>Pour récupérer les paramètres globaux (ex. : si l’URL est  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http://localhost:4200/hero/edit/24?tab=toto et qu’on veut récupérer la av leur de tab), il faudra utiliser </a:t>
            </a:r>
            <a:r>
              <a:rPr lang="fr-FR" dirty="0" err="1">
                <a:solidFill>
                  <a:schemeClr val="bg1"/>
                </a:solidFill>
                <a:latin typeface="+mj-lt"/>
              </a:rPr>
              <a:t>queryParmaMap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1206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 defTabSz="990752">
              <a:buNone/>
              <a:defRPr/>
            </a:pPr>
            <a:r>
              <a:rPr lang="fr-FR" dirty="0">
                <a:solidFill>
                  <a:schemeClr val="bg1"/>
                </a:solidFill>
                <a:latin typeface="+mn-lt"/>
              </a:rPr>
              <a:t>Il est également possible d’y accéder sous forme de tableau avec params.</a:t>
            </a:r>
          </a:p>
          <a:p>
            <a:pPr marL="0" indent="0" defTabSz="990752">
              <a:buNone/>
              <a:defRPr/>
            </a:pPr>
            <a:r>
              <a:rPr lang="fr-FR" dirty="0">
                <a:solidFill>
                  <a:schemeClr val="bg1"/>
                </a:solidFill>
                <a:latin typeface="+mn-lt"/>
              </a:rPr>
              <a:t>(pour accéder aux paramètres globaux : </a:t>
            </a:r>
            <a:r>
              <a:rPr lang="fr-FR" dirty="0" err="1">
                <a:solidFill>
                  <a:schemeClr val="bg1"/>
                </a:solidFill>
                <a:latin typeface="+mn-lt"/>
              </a:rPr>
              <a:t>queryParams</a:t>
            </a:r>
            <a:r>
              <a:rPr lang="fr-FR" dirty="0">
                <a:solidFill>
                  <a:schemeClr val="bg1"/>
                </a:solidFill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856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1bce38b0_0_17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Créez un service qui contiendra un </a:t>
            </a:r>
            <a:r>
              <a:rPr lang="fr-FR" dirty="0" err="1"/>
              <a:t>Array</a:t>
            </a:r>
            <a:r>
              <a:rPr lang="fr-FR" dirty="0"/>
              <a:t> d’items qui servira de </a:t>
            </a:r>
            <a:r>
              <a:rPr lang="fr-FR" dirty="0" err="1"/>
              <a:t>mock</a:t>
            </a:r>
            <a:r>
              <a:rPr lang="fr-FR" dirty="0"/>
              <a:t> de base de données.</a:t>
            </a:r>
          </a:p>
          <a:p>
            <a:pPr marL="0" indent="0">
              <a:buNone/>
            </a:pPr>
            <a:r>
              <a:rPr lang="fr-FR" dirty="0"/>
              <a:t>Ce service doit vous permettre via différentes fonctions de récupérer un item via son id, ou la liste complète des items.</a:t>
            </a:r>
          </a:p>
          <a:p>
            <a:pPr marL="0" indent="0">
              <a:buNone/>
            </a:pPr>
            <a:r>
              <a:rPr lang="fr-FR" dirty="0"/>
              <a:t>Utilisez ce service pour afficher la liste.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3918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8732b585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8732b58589_0_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021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 defTabSz="990752">
              <a:buNone/>
              <a:defRPr/>
            </a:pPr>
            <a:r>
              <a:rPr lang="fr-FR" sz="1200" dirty="0">
                <a:solidFill>
                  <a:schemeClr val="bg1"/>
                </a:solidFill>
                <a:latin typeface="+mn-lt"/>
              </a:rPr>
              <a:t>Les routes Enfant héritent de tous les paramètres de leur route parent.</a:t>
            </a:r>
          </a:p>
          <a:p>
            <a:pPr marL="0" indent="0" defTabSz="990752">
              <a:buNone/>
              <a:defRPr/>
            </a:pPr>
            <a:r>
              <a:rPr lang="fr-FR" sz="1200" dirty="0">
                <a:solidFill>
                  <a:schemeClr val="bg1"/>
                </a:solidFill>
                <a:latin typeface="+mn-lt"/>
              </a:rPr>
              <a:t>Il peut y avoir plusieurs niveaux d’encapsulation des routes enfant.</a:t>
            </a:r>
          </a:p>
          <a:p>
            <a:pPr marL="0" indent="0" defTabSz="990752">
              <a:buNone/>
              <a:defRPr/>
            </a:pPr>
            <a:endParaRPr lang="fr-FR" sz="1200" dirty="0">
              <a:solidFill>
                <a:schemeClr val="bg1"/>
              </a:solidFill>
              <a:latin typeface="+mn-lt"/>
            </a:endParaRPr>
          </a:p>
          <a:p>
            <a:pPr marL="0" indent="0" defTabSz="990752">
              <a:buNone/>
              <a:defRPr/>
            </a:pPr>
            <a:r>
              <a:rPr lang="fr-FR" sz="1200" dirty="0">
                <a:solidFill>
                  <a:schemeClr val="bg1"/>
                </a:solidFill>
                <a:latin typeface="+mn-lt"/>
              </a:rPr>
              <a:t>On crée ainsi des groupes d’URL qui dépendent du même </a:t>
            </a:r>
            <a:r>
              <a:rPr lang="fr-FR" sz="1200" dirty="0" err="1">
                <a:solidFill>
                  <a:schemeClr val="bg1"/>
                </a:solidFill>
                <a:latin typeface="+mn-lt"/>
              </a:rPr>
              <a:t>RouterOutlet</a:t>
            </a:r>
            <a:r>
              <a:rPr lang="fr-FR" sz="1200" dirty="0">
                <a:solidFill>
                  <a:schemeClr val="bg1"/>
                </a:solidFill>
                <a:latin typeface="+mn-lt"/>
              </a:rPr>
              <a:t>.</a:t>
            </a:r>
          </a:p>
          <a:p>
            <a:pPr marL="0" indent="0" defTabSz="990752">
              <a:buNone/>
              <a:defRPr/>
            </a:pPr>
            <a:endParaRPr lang="fr-FR" sz="1200" dirty="0">
              <a:solidFill>
                <a:schemeClr val="bg1"/>
              </a:solidFill>
              <a:latin typeface="+mn-lt"/>
            </a:endParaRPr>
          </a:p>
          <a:p>
            <a:pPr marL="0" indent="0" defTabSz="990752">
              <a:buNone/>
              <a:defRPr/>
            </a:pPr>
            <a:r>
              <a:rPr lang="fr-FR" sz="1200" dirty="0">
                <a:solidFill>
                  <a:schemeClr val="bg1"/>
                </a:solidFill>
                <a:latin typeface="+mn-lt"/>
              </a:rPr>
              <a:t>Pour avoir le comportement décrit sur le schéma, il nous faut ajouter une balise &lt;router-</a:t>
            </a:r>
            <a:r>
              <a:rPr lang="fr-FR" sz="1200" dirty="0" err="1">
                <a:solidFill>
                  <a:schemeClr val="bg1"/>
                </a:solidFill>
                <a:latin typeface="+mn-lt"/>
              </a:rPr>
              <a:t>outlet</a:t>
            </a:r>
            <a:r>
              <a:rPr lang="fr-FR" sz="1200" dirty="0">
                <a:solidFill>
                  <a:schemeClr val="bg1"/>
                </a:solidFill>
                <a:latin typeface="+mn-lt"/>
              </a:rPr>
              <a:t>&gt; à notre composant </a:t>
            </a:r>
            <a:r>
              <a:rPr lang="fr-FR" sz="1200" dirty="0" err="1">
                <a:solidFill>
                  <a:schemeClr val="bg1"/>
                </a:solidFill>
                <a:latin typeface="+mn-lt"/>
              </a:rPr>
              <a:t>hero-list</a:t>
            </a:r>
            <a:r>
              <a:rPr lang="fr-FR" sz="1200" dirty="0">
                <a:solidFill>
                  <a:schemeClr val="bg1"/>
                </a:solidFill>
                <a:latin typeface="+mn-lt"/>
              </a:rPr>
              <a:t>, ce dernier affichera les composants chargés par les routes enfant de la route « </a:t>
            </a:r>
            <a:r>
              <a:rPr lang="fr-FR" sz="1200" dirty="0" err="1">
                <a:solidFill>
                  <a:schemeClr val="bg1"/>
                </a:solidFill>
                <a:latin typeface="+mn-lt"/>
              </a:rPr>
              <a:t>hero</a:t>
            </a:r>
            <a:r>
              <a:rPr lang="fr-FR" sz="1200" dirty="0">
                <a:solidFill>
                  <a:schemeClr val="bg1"/>
                </a:solidFill>
                <a:latin typeface="+mn-lt"/>
              </a:rPr>
              <a:t> ».</a:t>
            </a:r>
          </a:p>
        </p:txBody>
      </p:sp>
    </p:spTree>
    <p:extLst>
      <p:ext uri="{BB962C8B-B14F-4D97-AF65-F5344CB8AC3E}">
        <p14:creationId xmlns:p14="http://schemas.microsoft.com/office/powerpoint/2010/main" val="34216708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1bce38b0_0_17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Toujours dans le fichier app-</a:t>
            </a:r>
            <a:r>
              <a:rPr lang="fr-FR" dirty="0" err="1"/>
              <a:t>routing.module.ts</a:t>
            </a:r>
            <a:r>
              <a:rPr lang="fr-FR" dirty="0"/>
              <a:t>, convertir les routes créés à plat en une route parent et des routes enfant.</a:t>
            </a:r>
          </a:p>
          <a:p>
            <a:pPr marL="0" indent="0">
              <a:buNone/>
            </a:pPr>
            <a:r>
              <a:rPr lang="fr-FR" dirty="0"/>
              <a:t>Les informations doivent se mettre à jour, l’URL doit être identique au fonctionnement précédent.</a:t>
            </a:r>
          </a:p>
        </p:txBody>
      </p:sp>
    </p:spTree>
    <p:extLst>
      <p:ext uri="{BB962C8B-B14F-4D97-AF65-F5344CB8AC3E}">
        <p14:creationId xmlns:p14="http://schemas.microsoft.com/office/powerpoint/2010/main" val="821553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8732b585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8732b58589_0_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1847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1bce38b0_0_17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75302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 defTabSz="990752">
              <a:buNone/>
              <a:defRPr/>
            </a:pPr>
            <a:r>
              <a:rPr lang="fr-FR" sz="1200" dirty="0">
                <a:solidFill>
                  <a:schemeClr val="bg1"/>
                </a:solidFill>
                <a:latin typeface="+mn-lt"/>
              </a:rPr>
              <a:t>On déclare nos routes dans le fichier </a:t>
            </a:r>
            <a:r>
              <a:rPr lang="fr-FR" sz="1200" dirty="0" err="1">
                <a:solidFill>
                  <a:schemeClr val="bg1"/>
                </a:solidFill>
                <a:latin typeface="+mn-lt"/>
              </a:rPr>
              <a:t>hero-routing.ts</a:t>
            </a:r>
            <a:r>
              <a:rPr lang="fr-FR" sz="1200" dirty="0">
                <a:solidFill>
                  <a:schemeClr val="bg1"/>
                </a:solidFill>
                <a:latin typeface="+mn-lt"/>
              </a:rPr>
              <a:t>, qui va exporter un nouveau module de </a:t>
            </a:r>
            <a:r>
              <a:rPr lang="fr-FR" sz="1200" dirty="0" err="1">
                <a:solidFill>
                  <a:schemeClr val="bg1"/>
                </a:solidFill>
                <a:latin typeface="+mn-lt"/>
              </a:rPr>
              <a:t>routing</a:t>
            </a:r>
            <a:r>
              <a:rPr lang="fr-FR" sz="1200" dirty="0">
                <a:solidFill>
                  <a:schemeClr val="bg1"/>
                </a:solidFill>
                <a:latin typeface="+mn-lt"/>
              </a:rPr>
              <a:t>. Il sera automatiquement détecté par </a:t>
            </a:r>
            <a:r>
              <a:rPr lang="fr-FR" sz="1200" dirty="0" err="1">
                <a:solidFill>
                  <a:schemeClr val="bg1"/>
                </a:solidFill>
                <a:latin typeface="+mn-lt"/>
              </a:rPr>
              <a:t>Angular</a:t>
            </a:r>
            <a:r>
              <a:rPr lang="fr-FR" sz="1200" dirty="0">
                <a:solidFill>
                  <a:schemeClr val="bg1"/>
                </a:solidFill>
                <a:latin typeface="+mn-lt"/>
              </a:rPr>
              <a:t>.</a:t>
            </a:r>
          </a:p>
          <a:p>
            <a:pPr marL="0" indent="0" defTabSz="990752">
              <a:buNone/>
              <a:defRPr/>
            </a:pPr>
            <a:r>
              <a:rPr lang="fr-FR" sz="1200" dirty="0">
                <a:solidFill>
                  <a:schemeClr val="bg1"/>
                </a:solidFill>
                <a:latin typeface="+mn-lt"/>
              </a:rPr>
              <a:t>⚠️ Il faut importer ce module dans </a:t>
            </a:r>
            <a:r>
              <a:rPr lang="fr-FR" sz="1200" dirty="0" err="1">
                <a:solidFill>
                  <a:schemeClr val="bg1"/>
                </a:solidFill>
                <a:latin typeface="+mn-lt"/>
              </a:rPr>
              <a:t>heroes,mudule.ts</a:t>
            </a:r>
            <a:r>
              <a:rPr lang="fr-FR" sz="1200" dirty="0">
                <a:solidFill>
                  <a:schemeClr val="bg1"/>
                </a:solidFill>
                <a:latin typeface="+mn-lt"/>
              </a:rPr>
              <a:t> !!</a:t>
            </a:r>
          </a:p>
          <a:p>
            <a:pPr marL="0" indent="0" defTabSz="990752">
              <a:buNone/>
              <a:defRPr/>
            </a:pPr>
            <a:endParaRPr lang="fr-FR" sz="1200" dirty="0">
              <a:solidFill>
                <a:schemeClr val="bg1"/>
              </a:solidFill>
              <a:latin typeface="+mn-lt"/>
            </a:endParaRPr>
          </a:p>
          <a:p>
            <a:pPr marL="0" indent="0" defTabSz="990752">
              <a:buNone/>
              <a:defRPr/>
            </a:pPr>
            <a:r>
              <a:rPr lang="fr-FR" sz="1200" dirty="0" err="1">
                <a:solidFill>
                  <a:schemeClr val="bg1"/>
                </a:solidFill>
                <a:latin typeface="+mn-lt"/>
              </a:rPr>
              <a:t>forChild</a:t>
            </a:r>
            <a:r>
              <a:rPr lang="fr-FR" sz="1200" dirty="0">
                <a:solidFill>
                  <a:schemeClr val="bg1"/>
                </a:solidFill>
                <a:latin typeface="+mn-lt"/>
              </a:rPr>
              <a:t> permet de créer un singleton au niveau du module.</a:t>
            </a:r>
          </a:p>
          <a:p>
            <a:pPr marL="0" indent="0" defTabSz="990752">
              <a:buNone/>
              <a:defRPr/>
            </a:pPr>
            <a:endParaRPr lang="fr-FR" sz="1200" dirty="0">
              <a:solidFill>
                <a:schemeClr val="bg1"/>
              </a:solidFill>
              <a:latin typeface="+mn-lt"/>
            </a:endParaRPr>
          </a:p>
          <a:p>
            <a:pPr marL="0" indent="0" defTabSz="990752">
              <a:buNone/>
              <a:defRPr/>
            </a:pPr>
            <a:r>
              <a:rPr lang="fr-FR" sz="1200" dirty="0">
                <a:solidFill>
                  <a:schemeClr val="bg1"/>
                </a:solidFill>
                <a:latin typeface="+mn-lt"/>
              </a:rPr>
              <a:t>⚠️ Dans </a:t>
            </a:r>
            <a:r>
              <a:rPr lang="fr-FR" sz="1200" dirty="0" err="1">
                <a:solidFill>
                  <a:schemeClr val="bg1"/>
                </a:solidFill>
                <a:latin typeface="+mn-lt"/>
              </a:rPr>
              <a:t>app.module,ts</a:t>
            </a:r>
            <a:r>
              <a:rPr lang="fr-FR" sz="1200" dirty="0">
                <a:solidFill>
                  <a:schemeClr val="bg1"/>
                </a:solidFill>
                <a:latin typeface="+mn-lt"/>
              </a:rPr>
              <a:t> il faut importer </a:t>
            </a:r>
            <a:r>
              <a:rPr lang="fr-FR" sz="1200" dirty="0" err="1">
                <a:solidFill>
                  <a:schemeClr val="bg1"/>
                </a:solidFill>
                <a:latin typeface="+mn-lt"/>
              </a:rPr>
              <a:t>HeroesModule</a:t>
            </a:r>
            <a:r>
              <a:rPr lang="fr-FR" sz="1200" dirty="0">
                <a:solidFill>
                  <a:schemeClr val="bg1"/>
                </a:solidFill>
                <a:latin typeface="+mn-lt"/>
              </a:rPr>
              <a:t> avant </a:t>
            </a:r>
            <a:r>
              <a:rPr lang="fr-FR" sz="1200" dirty="0" err="1">
                <a:solidFill>
                  <a:schemeClr val="bg1"/>
                </a:solidFill>
                <a:latin typeface="+mn-lt"/>
              </a:rPr>
              <a:t>AppRoutingModule</a:t>
            </a:r>
            <a:r>
              <a:rPr lang="fr-FR" sz="1200" dirty="0">
                <a:solidFill>
                  <a:schemeClr val="bg1"/>
                </a:solidFill>
                <a:latin typeface="+mn-lt"/>
              </a:rPr>
              <a:t> (vu que l’ordre des routes est important, si une </a:t>
            </a:r>
            <a:r>
              <a:rPr lang="fr-FR" sz="1200" dirty="0" err="1">
                <a:solidFill>
                  <a:schemeClr val="bg1"/>
                </a:solidFill>
                <a:latin typeface="+mn-lt"/>
              </a:rPr>
              <a:t>wildcard</a:t>
            </a:r>
            <a:r>
              <a:rPr lang="fr-FR" sz="1200" dirty="0">
                <a:solidFill>
                  <a:schemeClr val="bg1"/>
                </a:solidFill>
                <a:latin typeface="+mn-lt"/>
              </a:rPr>
              <a:t> est définie pour le 404 dans </a:t>
            </a:r>
            <a:r>
              <a:rPr lang="fr-FR" sz="1200" dirty="0" err="1">
                <a:solidFill>
                  <a:schemeClr val="bg1"/>
                </a:solidFill>
                <a:latin typeface="+mn-lt"/>
              </a:rPr>
              <a:t>AppRoutingModule</a:t>
            </a:r>
            <a:r>
              <a:rPr lang="fr-FR" sz="1200" dirty="0">
                <a:solidFill>
                  <a:schemeClr val="bg1"/>
                </a:solidFill>
                <a:latin typeface="+mn-lt"/>
              </a:rPr>
              <a:t>, nos routes ne seront jamais appelées)</a:t>
            </a:r>
          </a:p>
        </p:txBody>
      </p:sp>
    </p:spTree>
    <p:extLst>
      <p:ext uri="{BB962C8B-B14F-4D97-AF65-F5344CB8AC3E}">
        <p14:creationId xmlns:p14="http://schemas.microsoft.com/office/powerpoint/2010/main" val="20340510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1bce38b0_0_17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Déplacez les routes qui sont dans votre app-</a:t>
            </a:r>
            <a:r>
              <a:rPr lang="fr-FR" dirty="0" err="1"/>
              <a:t>routing.module.ts</a:t>
            </a:r>
            <a:r>
              <a:rPr lang="fr-FR" dirty="0"/>
              <a:t> dans votre </a:t>
            </a:r>
            <a:r>
              <a:rPr lang="fr-FR" dirty="0" err="1"/>
              <a:t>hero-routing.module.ts</a:t>
            </a:r>
            <a:r>
              <a:rPr lang="fr-FR" dirty="0"/>
              <a:t> nouvellement créé.</a:t>
            </a:r>
          </a:p>
          <a:p>
            <a:pPr marL="0" indent="0">
              <a:buNone/>
            </a:pPr>
            <a:r>
              <a:rPr lang="fr-FR" dirty="0"/>
              <a:t>Importez </a:t>
            </a:r>
            <a:r>
              <a:rPr lang="fr-FR" dirty="0" err="1"/>
              <a:t>hero-routing.module</a:t>
            </a:r>
            <a:r>
              <a:rPr lang="fr-FR" dirty="0"/>
              <a:t> dans </a:t>
            </a:r>
            <a:r>
              <a:rPr lang="fr-FR" dirty="0" err="1"/>
              <a:t>hero.module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Importez </a:t>
            </a:r>
            <a:r>
              <a:rPr lang="fr-FR" dirty="0" err="1"/>
              <a:t>HeroModule</a:t>
            </a:r>
            <a:r>
              <a:rPr lang="fr-FR" dirty="0"/>
              <a:t> dans </a:t>
            </a:r>
            <a:r>
              <a:rPr lang="fr-FR" dirty="0" err="1"/>
              <a:t>AppModule</a:t>
            </a:r>
            <a:r>
              <a:rPr lang="fr-FR" dirty="0"/>
              <a:t>, avant </a:t>
            </a:r>
            <a:r>
              <a:rPr lang="fr-FR" dirty="0" err="1"/>
              <a:t>AppRoutingModule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Vous pouvez crée une route destinée à gérer les erreurs 404 dans votre app-</a:t>
            </a:r>
            <a:r>
              <a:rPr lang="fr-FR" dirty="0" err="1"/>
              <a:t>routing,module.ts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Les informations doivent se mettre à jour, l’URL doit être identique au fonctionnement précédent.</a:t>
            </a:r>
          </a:p>
        </p:txBody>
      </p:sp>
    </p:spTree>
    <p:extLst>
      <p:ext uri="{BB962C8B-B14F-4D97-AF65-F5344CB8AC3E}">
        <p14:creationId xmlns:p14="http://schemas.microsoft.com/office/powerpoint/2010/main" val="9149602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8732b585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8732b58589_0_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8569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1bce38b0_0_17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41948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lang="fr-FR" sz="1200" dirty="0">
              <a:solidFill>
                <a:srgbClr val="6A995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89150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 defTabSz="990752">
              <a:buNone/>
              <a:defRPr/>
            </a:pPr>
            <a:r>
              <a:rPr lang="fr-FR" sz="1200" dirty="0">
                <a:solidFill>
                  <a:schemeClr val="bg1"/>
                </a:solidFill>
                <a:latin typeface="+mn-lt"/>
              </a:rPr>
              <a:t>Une application </a:t>
            </a:r>
            <a:r>
              <a:rPr lang="fr-FR" sz="1200" dirty="0" err="1">
                <a:solidFill>
                  <a:schemeClr val="bg1"/>
                </a:solidFill>
                <a:latin typeface="+mn-lt"/>
              </a:rPr>
              <a:t>Angular</a:t>
            </a:r>
            <a:r>
              <a:rPr lang="fr-FR" sz="1200" dirty="0">
                <a:solidFill>
                  <a:schemeClr val="bg1"/>
                </a:solidFill>
                <a:latin typeface="+mn-lt"/>
              </a:rPr>
              <a:t> est (dans la majorité des cas) </a:t>
            </a:r>
            <a:r>
              <a:rPr lang="fr-FR" sz="1200" dirty="0" err="1">
                <a:solidFill>
                  <a:schemeClr val="bg1"/>
                </a:solidFill>
                <a:latin typeface="+mn-lt"/>
              </a:rPr>
              <a:t>OnePage</a:t>
            </a:r>
            <a:r>
              <a:rPr lang="fr-FR" sz="1200" dirty="0">
                <a:solidFill>
                  <a:schemeClr val="bg1"/>
                </a:solidFill>
                <a:latin typeface="+mn-lt"/>
              </a:rPr>
              <a:t> : tous les </a:t>
            </a:r>
            <a:r>
              <a:rPr lang="fr-FR" sz="1200" dirty="0" err="1">
                <a:solidFill>
                  <a:schemeClr val="bg1"/>
                </a:solidFill>
                <a:latin typeface="+mn-lt"/>
              </a:rPr>
              <a:t>templates</a:t>
            </a:r>
            <a:r>
              <a:rPr lang="fr-FR" sz="1200" dirty="0">
                <a:solidFill>
                  <a:schemeClr val="bg1"/>
                </a:solidFill>
                <a:latin typeface="+mn-lt"/>
              </a:rPr>
              <a:t> et les </a:t>
            </a:r>
            <a:r>
              <a:rPr lang="fr-FR" sz="1200" dirty="0" err="1">
                <a:solidFill>
                  <a:schemeClr val="bg1"/>
                </a:solidFill>
                <a:latin typeface="+mn-lt"/>
              </a:rPr>
              <a:t>ViewModels</a:t>
            </a:r>
            <a:r>
              <a:rPr lang="fr-FR" sz="1200" dirty="0">
                <a:solidFill>
                  <a:schemeClr val="bg1"/>
                </a:solidFill>
                <a:latin typeface="+mn-lt"/>
              </a:rPr>
              <a:t> sont téléchargés par le navigateur puis </a:t>
            </a:r>
            <a:r>
              <a:rPr lang="fr-FR" sz="1200" dirty="0" err="1">
                <a:solidFill>
                  <a:schemeClr val="bg1"/>
                </a:solidFill>
                <a:latin typeface="+mn-lt"/>
              </a:rPr>
              <a:t>Angular</a:t>
            </a:r>
            <a:r>
              <a:rPr lang="fr-FR" sz="1200" dirty="0">
                <a:solidFill>
                  <a:schemeClr val="bg1"/>
                </a:solidFill>
                <a:latin typeface="+mn-lt"/>
              </a:rPr>
              <a:t> affiche et exécute les bons en fonction des URL et des paramètres fournis.</a:t>
            </a:r>
          </a:p>
          <a:p>
            <a:pPr marL="0" indent="0" defTabSz="990752">
              <a:buNone/>
              <a:defRPr/>
            </a:pPr>
            <a:endParaRPr lang="fr-FR" sz="1200" dirty="0">
              <a:solidFill>
                <a:schemeClr val="bg1"/>
              </a:solidFill>
              <a:latin typeface="+mn-lt"/>
            </a:endParaRPr>
          </a:p>
          <a:p>
            <a:pPr marL="0" indent="0" defTabSz="990752">
              <a:buNone/>
              <a:defRPr/>
            </a:pPr>
            <a:r>
              <a:rPr lang="fr-FR" sz="1200" dirty="0">
                <a:solidFill>
                  <a:schemeClr val="bg1"/>
                </a:solidFill>
                <a:latin typeface="+mn-lt"/>
              </a:rPr>
              <a:t>Quand l’application devient grande, chaque module peut être chargé de manière asynchrone, seul le module main sera téléchargé de manière synchrone, le reste, seulement à la demande.</a:t>
            </a:r>
          </a:p>
        </p:txBody>
      </p:sp>
    </p:spTree>
    <p:extLst>
      <p:ext uri="{BB962C8B-B14F-4D97-AF65-F5344CB8AC3E}">
        <p14:creationId xmlns:p14="http://schemas.microsoft.com/office/powerpoint/2010/main" val="2065332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1bce38b0_0_17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55536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1bce38b0_0_17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Mettez en place la méthode de la slide précédente dans app-</a:t>
            </a:r>
            <a:r>
              <a:rPr lang="fr-FR" dirty="0" err="1"/>
              <a:t>routing.module.ts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Les informations doivent se mettre à jour, l’URL doit être identique au fonctionnement précédent.</a:t>
            </a:r>
          </a:p>
        </p:txBody>
      </p:sp>
    </p:spTree>
    <p:extLst>
      <p:ext uri="{BB962C8B-B14F-4D97-AF65-F5344CB8AC3E}">
        <p14:creationId xmlns:p14="http://schemas.microsoft.com/office/powerpoint/2010/main" val="18640982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8732b585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8732b58589_0_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92168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1bce38b0_0_17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89025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006" indent="0">
              <a:buNone/>
            </a:pPr>
            <a:r>
              <a:rPr lang="fr-FR" dirty="0"/>
              <a:t>Le Guard fait office de « poste de contrôle » entre la route qui est demandée et le composant qui doit être chargé.</a:t>
            </a:r>
          </a:p>
          <a:p>
            <a:pPr marL="172006" indent="0">
              <a:buNone/>
            </a:pPr>
            <a:r>
              <a:rPr lang="fr-FR" dirty="0"/>
              <a:t>Il renvoie un booléen de manière synchrone ou asynchrone. (il peut renvoyer une Promise ou un Observable)</a:t>
            </a:r>
          </a:p>
          <a:p>
            <a:pPr marL="172006" indent="0">
              <a:buNone/>
            </a:pPr>
            <a:endParaRPr lang="fr-FR" dirty="0"/>
          </a:p>
          <a:p>
            <a:pPr marL="172006" indent="0">
              <a:buNone/>
            </a:pPr>
            <a:r>
              <a:rPr lang="fr-FR" dirty="0"/>
              <a:t>Un Guard peut aussi envoyer un </a:t>
            </a:r>
            <a:r>
              <a:rPr lang="fr-FR" dirty="0" err="1"/>
              <a:t>UrlTree</a:t>
            </a:r>
            <a:r>
              <a:rPr lang="fr-FR" dirty="0"/>
              <a:t> (forme non sérialisée de l’URL) pour effectuer une redirection (à la place de retourner false et générer une 403 par exemple).</a:t>
            </a:r>
          </a:p>
        </p:txBody>
      </p:sp>
    </p:spTree>
    <p:extLst>
      <p:ext uri="{BB962C8B-B14F-4D97-AF65-F5344CB8AC3E}">
        <p14:creationId xmlns:p14="http://schemas.microsoft.com/office/powerpoint/2010/main" val="19205872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006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78659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 defTabSz="990752">
              <a:buNone/>
              <a:defRPr/>
            </a:pPr>
            <a:r>
              <a:rPr lang="fr-FR" sz="1200" dirty="0">
                <a:solidFill>
                  <a:schemeClr val="bg1"/>
                </a:solidFill>
                <a:latin typeface="+mn-lt"/>
              </a:rPr>
              <a:t>Ce </a:t>
            </a:r>
            <a:r>
              <a:rPr lang="fr-FR" sz="1200" dirty="0" err="1">
                <a:solidFill>
                  <a:schemeClr val="bg1"/>
                </a:solidFill>
                <a:latin typeface="+mn-lt"/>
              </a:rPr>
              <a:t>guard</a:t>
            </a:r>
            <a:r>
              <a:rPr lang="fr-FR" sz="1200" dirty="0">
                <a:solidFill>
                  <a:schemeClr val="bg1"/>
                </a:solidFill>
                <a:latin typeface="+mn-lt"/>
              </a:rPr>
              <a:t> renvoie juste « </a:t>
            </a:r>
            <a:r>
              <a:rPr lang="fr-FR" sz="1200" dirty="0" err="1">
                <a:solidFill>
                  <a:schemeClr val="bg1"/>
                </a:solidFill>
                <a:latin typeface="+mn-lt"/>
              </a:rPr>
              <a:t>true</a:t>
            </a:r>
            <a:r>
              <a:rPr lang="fr-FR" sz="1200" dirty="0">
                <a:solidFill>
                  <a:schemeClr val="bg1"/>
                </a:solidFill>
                <a:latin typeface="+mn-lt"/>
              </a:rPr>
              <a:t> », mais la logique contenue dedans peut être arbitrairement complexe.</a:t>
            </a:r>
          </a:p>
          <a:p>
            <a:pPr marL="0" indent="0" defTabSz="990752">
              <a:buNone/>
              <a:defRPr/>
            </a:pPr>
            <a:r>
              <a:rPr lang="fr-FR" sz="1200" dirty="0">
                <a:solidFill>
                  <a:schemeClr val="bg1"/>
                </a:solidFill>
                <a:latin typeface="+mn-lt"/>
              </a:rPr>
              <a:t>Tous les </a:t>
            </a:r>
            <a:r>
              <a:rPr lang="fr-FR" sz="1200" dirty="0" err="1">
                <a:solidFill>
                  <a:schemeClr val="bg1"/>
                </a:solidFill>
                <a:latin typeface="+mn-lt"/>
              </a:rPr>
              <a:t>guards</a:t>
            </a:r>
            <a:r>
              <a:rPr lang="fr-FR" sz="1200" dirty="0">
                <a:solidFill>
                  <a:schemeClr val="bg1"/>
                </a:solidFill>
                <a:latin typeface="+mn-lt"/>
              </a:rPr>
              <a:t> de type </a:t>
            </a:r>
            <a:r>
              <a:rPr lang="fr-FR" sz="1200" dirty="0" err="1">
                <a:solidFill>
                  <a:schemeClr val="bg1"/>
                </a:solidFill>
                <a:latin typeface="+mn-lt"/>
              </a:rPr>
              <a:t>canActivate</a:t>
            </a:r>
            <a:r>
              <a:rPr lang="fr-FR" sz="1200" dirty="0">
                <a:solidFill>
                  <a:schemeClr val="bg1"/>
                </a:solidFill>
                <a:latin typeface="+mn-lt"/>
              </a:rPr>
              <a:t> seront de cette forme.</a:t>
            </a:r>
          </a:p>
        </p:txBody>
      </p:sp>
    </p:spTree>
    <p:extLst>
      <p:ext uri="{BB962C8B-B14F-4D97-AF65-F5344CB8AC3E}">
        <p14:creationId xmlns:p14="http://schemas.microsoft.com/office/powerpoint/2010/main" val="38587977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 defTabSz="990752">
              <a:buNone/>
              <a:defRPr/>
            </a:pPr>
            <a:r>
              <a:rPr lang="fr-FR" sz="1200" dirty="0">
                <a:solidFill>
                  <a:schemeClr val="bg1"/>
                </a:solidFill>
                <a:latin typeface="+mn-lt"/>
              </a:rPr>
              <a:t>On applique les </a:t>
            </a:r>
            <a:r>
              <a:rPr lang="fr-FR" sz="1200" dirty="0" err="1">
                <a:solidFill>
                  <a:schemeClr val="bg1"/>
                </a:solidFill>
                <a:latin typeface="+mn-lt"/>
              </a:rPr>
              <a:t>guards</a:t>
            </a:r>
            <a:r>
              <a:rPr lang="fr-FR" sz="1200" dirty="0">
                <a:solidFill>
                  <a:schemeClr val="bg1"/>
                </a:solidFill>
                <a:latin typeface="+mn-lt"/>
              </a:rPr>
              <a:t> dans le fichier de </a:t>
            </a:r>
            <a:r>
              <a:rPr lang="fr-FR" sz="1200" dirty="0" err="1">
                <a:solidFill>
                  <a:schemeClr val="bg1"/>
                </a:solidFill>
                <a:latin typeface="+mn-lt"/>
              </a:rPr>
              <a:t>routing</a:t>
            </a:r>
            <a:r>
              <a:rPr lang="fr-FR" sz="1200" dirty="0">
                <a:solidFill>
                  <a:schemeClr val="bg1"/>
                </a:solidFill>
                <a:latin typeface="+mn-lt"/>
              </a:rPr>
              <a:t>.</a:t>
            </a:r>
          </a:p>
          <a:p>
            <a:pPr marL="0" indent="0" defTabSz="990752">
              <a:buNone/>
              <a:defRPr/>
            </a:pPr>
            <a:r>
              <a:rPr lang="fr-FR" sz="1200" dirty="0">
                <a:solidFill>
                  <a:schemeClr val="bg1"/>
                </a:solidFill>
                <a:latin typeface="+mn-lt"/>
              </a:rPr>
              <a:t>On peut appliquer plusieurs </a:t>
            </a:r>
            <a:r>
              <a:rPr lang="fr-FR" sz="1200" dirty="0" err="1">
                <a:solidFill>
                  <a:schemeClr val="bg1"/>
                </a:solidFill>
                <a:latin typeface="+mn-lt"/>
              </a:rPr>
              <a:t>guards</a:t>
            </a:r>
            <a:r>
              <a:rPr lang="fr-FR" sz="1200" dirty="0">
                <a:solidFill>
                  <a:schemeClr val="bg1"/>
                </a:solidFill>
                <a:latin typeface="+mn-lt"/>
              </a:rPr>
              <a:t> de chaque type à chaque route.</a:t>
            </a:r>
          </a:p>
          <a:p>
            <a:pPr marL="0" indent="0" defTabSz="990752">
              <a:buNone/>
              <a:defRPr/>
            </a:pPr>
            <a:endParaRPr lang="fr-FR" sz="1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70118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1bce38b0_0_17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Créez un nouveau module à la racine de votre front nommé « admin » (</a:t>
            </a:r>
            <a:r>
              <a:rPr lang="fr-FR" dirty="0" err="1"/>
              <a:t>ng</a:t>
            </a:r>
            <a:r>
              <a:rPr lang="fr-FR" dirty="0"/>
              <a:t> g m admin --</a:t>
            </a:r>
            <a:r>
              <a:rPr lang="fr-FR" dirty="0" err="1"/>
              <a:t>routing</a:t>
            </a:r>
            <a:r>
              <a:rPr lang="fr-FR" dirty="0"/>
              <a:t>), il servira a éditer une liste de valeur qui peut être sélectionnée pour votre </a:t>
            </a:r>
            <a:r>
              <a:rPr lang="fr-FR" dirty="0" err="1"/>
              <a:t>hero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 err="1"/>
              <a:t>Crééz</a:t>
            </a:r>
            <a:r>
              <a:rPr lang="fr-FR" dirty="0"/>
              <a:t> à l’intérieur des composants « </a:t>
            </a:r>
            <a:r>
              <a:rPr lang="fr-FR" dirty="0" err="1"/>
              <a:t>dashboard</a:t>
            </a:r>
            <a:r>
              <a:rPr lang="fr-FR" dirty="0"/>
              <a:t> », « </a:t>
            </a:r>
            <a:r>
              <a:rPr lang="fr-FR" dirty="0" err="1"/>
              <a:t>list</a:t>
            </a:r>
            <a:r>
              <a:rPr lang="fr-FR" dirty="0"/>
              <a:t>-xxx » et « </a:t>
            </a:r>
            <a:r>
              <a:rPr lang="fr-FR" dirty="0" err="1"/>
              <a:t>edit</a:t>
            </a:r>
            <a:r>
              <a:rPr lang="fr-FR" dirty="0"/>
              <a:t>-xxx » qui serviront respectivement d’accueil de l’administration (avec menu, etc.), de liste de valeur, et de formulaire de modification de la valeur.</a:t>
            </a:r>
          </a:p>
          <a:p>
            <a:pPr marL="0" indent="0">
              <a:buNone/>
            </a:pPr>
            <a:r>
              <a:rPr lang="fr-FR" dirty="0"/>
              <a:t>Dans le </a:t>
            </a:r>
            <a:r>
              <a:rPr lang="fr-FR" dirty="0" err="1"/>
              <a:t>dashboard</a:t>
            </a:r>
            <a:r>
              <a:rPr lang="fr-FR" dirty="0"/>
              <a:t>, afficher la liste, et au clic la remplacer par le formulaire de modification en conservant le menu affiché (gérer avec une route parent et des routes enfants dans admin-</a:t>
            </a:r>
            <a:r>
              <a:rPr lang="fr-FR" dirty="0" err="1"/>
              <a:t>routing.module.ts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dirty="0"/>
              <a:t>Avec la même méthode que pour le TP précédent, ajoutez ces routes au app-</a:t>
            </a:r>
            <a:r>
              <a:rPr lang="fr-FR" dirty="0" err="1"/>
              <a:t>routing.module.ts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Ajoutez un </a:t>
            </a:r>
            <a:r>
              <a:rPr lang="fr-FR" dirty="0" err="1"/>
              <a:t>guard</a:t>
            </a:r>
            <a:r>
              <a:rPr lang="fr-FR" dirty="0"/>
              <a:t> de type </a:t>
            </a:r>
            <a:r>
              <a:rPr lang="fr-FR" dirty="0" err="1"/>
              <a:t>canLoad</a:t>
            </a:r>
            <a:r>
              <a:rPr lang="fr-FR" dirty="0"/>
              <a:t> au module ou de type </a:t>
            </a:r>
            <a:r>
              <a:rPr lang="fr-FR" dirty="0" err="1"/>
              <a:t>canActivate</a:t>
            </a:r>
            <a:r>
              <a:rPr lang="fr-FR" dirty="0"/>
              <a:t> aux routes d’admin. (il peut se baser par exemple sur la présence d’un paramètre dans l’URL)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6663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 : Page principale avec la liste des entités</a:t>
            </a:r>
          </a:p>
          <a:p>
            <a:pPr lvl="1"/>
            <a:r>
              <a:rPr lang="fr-FR" dirty="0"/>
              <a:t>Quand on clique sur une des entités, on voudrait charger sa fiche, sans devoir à nouveau récupérer des données en base.</a:t>
            </a:r>
          </a:p>
          <a:p>
            <a:pPr lvl="1"/>
            <a:r>
              <a:rPr lang="fr-FR" dirty="0"/>
              <a:t>Dans la fiche, il y a plusieurs formulaires que l’on aimerait pouvoir remplir/sauvegarder sans tout recharger</a:t>
            </a:r>
          </a:p>
          <a:p>
            <a:pPr lvl="0"/>
            <a:r>
              <a:rPr lang="fr-FR" dirty="0"/>
              <a:t>Comment faire communiquer 2 composants « frères » </a:t>
            </a:r>
            <a:r>
              <a:rPr lang="fr-FR" dirty="0">
                <a:sym typeface="Wingdings" panose="05000000000000000000" pitchFamily="2" charset="2"/>
              </a:rPr>
              <a:t> Il faut remonter puis redescendre l’information</a:t>
            </a:r>
          </a:p>
          <a:p>
            <a:pPr lvl="0"/>
            <a:r>
              <a:rPr lang="fr-FR" dirty="0">
                <a:sym typeface="Wingdings" panose="05000000000000000000" pitchFamily="2" charset="2"/>
              </a:rPr>
              <a:t>On va prendre comme exemple la fiche entité qui aura un input et un output</a:t>
            </a:r>
          </a:p>
          <a:p>
            <a:pPr lvl="0"/>
            <a:endParaRPr lang="fr-FR" dirty="0">
              <a:sym typeface="Wingdings" panose="05000000000000000000" pitchFamily="2" charset="2"/>
            </a:endParaRPr>
          </a:p>
          <a:p>
            <a:pPr lvl="0"/>
            <a:r>
              <a:rPr lang="fr-FR" dirty="0">
                <a:sym typeface="Wingdings" panose="05000000000000000000" pitchFamily="2" charset="2"/>
              </a:rPr>
              <a:t>Pour la communication entre chaque vue et son </a:t>
            </a:r>
            <a:r>
              <a:rPr lang="fr-FR" dirty="0" err="1">
                <a:sym typeface="Wingdings" panose="05000000000000000000" pitchFamily="2" charset="2"/>
              </a:rPr>
              <a:t>view</a:t>
            </a:r>
            <a:r>
              <a:rPr lang="fr-FR" dirty="0">
                <a:sym typeface="Wingdings" panose="05000000000000000000" pitchFamily="2" charset="2"/>
              </a:rPr>
              <a:t>-model, s’en référer au chapitre 03</a:t>
            </a:r>
          </a:p>
        </p:txBody>
      </p:sp>
    </p:spTree>
    <p:extLst>
      <p:ext uri="{BB962C8B-B14F-4D97-AF65-F5344CB8AC3E}">
        <p14:creationId xmlns:p14="http://schemas.microsoft.com/office/powerpoint/2010/main" val="236936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On va définir un type pour l’entrée et pour la sortie, cela permet d’identifier l’erreur à la transpilation.</a:t>
            </a:r>
          </a:p>
          <a:p>
            <a:pPr marL="0" indent="0">
              <a:buNone/>
            </a:pPr>
            <a:r>
              <a:rPr lang="fr-FR" dirty="0"/>
              <a:t>On utilisera de préférence l’interface pour ne pas forcer à embarquer les fonctions s’il y en a sur le modèle.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Rapidement évoqué au début, mais on peut choisir quand les </a:t>
            </a:r>
            <a:r>
              <a:rPr lang="fr-FR" dirty="0" err="1"/>
              <a:t>validators</a:t>
            </a:r>
            <a:r>
              <a:rPr lang="fr-FR" dirty="0"/>
              <a:t> sont appliqués, au niveau du </a:t>
            </a:r>
            <a:r>
              <a:rPr lang="fr-FR" dirty="0" err="1"/>
              <a:t>FormControl</a:t>
            </a:r>
            <a:r>
              <a:rPr lang="fr-FR" dirty="0"/>
              <a:t>, du </a:t>
            </a:r>
            <a:r>
              <a:rPr lang="fr-FR" dirty="0" err="1"/>
              <a:t>FormGroup</a:t>
            </a:r>
            <a:r>
              <a:rPr lang="fr-FR" dirty="0"/>
              <a:t> ou du </a:t>
            </a:r>
            <a:r>
              <a:rPr lang="fr-FR" dirty="0" err="1"/>
              <a:t>FormArray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L’avantage du </a:t>
            </a:r>
            <a:r>
              <a:rPr lang="fr-FR" dirty="0" err="1"/>
              <a:t>Reactive</a:t>
            </a:r>
            <a:r>
              <a:rPr lang="fr-FR" dirty="0"/>
              <a:t> Forms ici : pour reset le formulaire, vu que la variable </a:t>
            </a:r>
            <a:r>
              <a:rPr lang="fr-FR" dirty="0" err="1"/>
              <a:t>this,model</a:t>
            </a:r>
            <a:r>
              <a:rPr lang="fr-FR" dirty="0"/>
              <a:t> n’a pas été mise à jour quand le champ a été modifié, c’est transparent.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Quand le formulaire est valide (géré en natif avec </a:t>
            </a:r>
            <a:r>
              <a:rPr lang="fr-FR" dirty="0" err="1"/>
              <a:t>Validators</a:t>
            </a:r>
            <a:r>
              <a:rPr lang="fr-FR" dirty="0"/>
              <a:t>), on met à jour notre </a:t>
            </a:r>
            <a:r>
              <a:rPr lang="fr-FR" dirty="0" err="1"/>
              <a:t>ViewModel</a:t>
            </a:r>
            <a:r>
              <a:rPr lang="fr-FR" dirty="0"/>
              <a:t> et on déclenche l’évènement pour prévenir le composant parent.</a:t>
            </a:r>
          </a:p>
        </p:txBody>
      </p:sp>
    </p:spTree>
    <p:extLst>
      <p:ext uri="{BB962C8B-B14F-4D97-AF65-F5344CB8AC3E}">
        <p14:creationId xmlns:p14="http://schemas.microsoft.com/office/powerpoint/2010/main" val="230768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Dans le formulaire, on précise juste la fonction à exécuter au </a:t>
            </a:r>
            <a:r>
              <a:rPr lang="fr-FR" dirty="0" err="1"/>
              <a:t>submit</a:t>
            </a:r>
            <a:r>
              <a:rPr lang="fr-FR" dirty="0"/>
              <a:t>, et la fonction de reset.</a:t>
            </a:r>
          </a:p>
        </p:txBody>
      </p:sp>
    </p:spTree>
    <p:extLst>
      <p:ext uri="{BB962C8B-B14F-4D97-AF65-F5344CB8AC3E}">
        <p14:creationId xmlns:p14="http://schemas.microsoft.com/office/powerpoint/2010/main" val="4239204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 defTabSz="990752">
              <a:buNone/>
              <a:defRPr/>
            </a:pPr>
            <a:r>
              <a:rPr lang="fr-FR" dirty="0"/>
              <a:t>On va afficher notre fiche de héro en dessous du tableau, au clic sur une ligne.</a:t>
            </a:r>
          </a:p>
          <a:p>
            <a:pPr marL="185766" indent="-185766" defTabSz="990752">
              <a:defRPr/>
            </a:pPr>
            <a:r>
              <a:rPr lang="fr-FR" dirty="0"/>
              <a:t>Si un item a été cliqué</a:t>
            </a:r>
          </a:p>
          <a:p>
            <a:pPr marL="185766" indent="-185766" defTabSz="990752">
              <a:defRPr/>
            </a:pPr>
            <a:r>
              <a:rPr lang="fr-FR" dirty="0"/>
              <a:t>Sans récupérer de nouvelles données</a:t>
            </a:r>
          </a:p>
        </p:txBody>
      </p:sp>
    </p:spTree>
    <p:extLst>
      <p:ext uri="{BB962C8B-B14F-4D97-AF65-F5344CB8AC3E}">
        <p14:creationId xmlns:p14="http://schemas.microsoft.com/office/powerpoint/2010/main" val="2954583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 defTabSz="990752">
              <a:buNone/>
              <a:defRPr/>
            </a:pPr>
            <a:r>
              <a:rPr lang="fr-FR" dirty="0">
                <a:latin typeface="+mj-lt"/>
              </a:rPr>
              <a:t>$</a:t>
            </a:r>
            <a:r>
              <a:rPr lang="fr-FR" dirty="0" err="1">
                <a:latin typeface="+mj-lt"/>
              </a:rPr>
              <a:t>event</a:t>
            </a:r>
            <a:r>
              <a:rPr lang="fr-FR" dirty="0">
                <a:latin typeface="+mj-lt"/>
              </a:rPr>
              <a:t> contient ce qui est renvoyé automatiquement par </a:t>
            </a:r>
            <a:r>
              <a:rPr lang="fr-FR" dirty="0" err="1">
                <a:latin typeface="+mj-lt"/>
              </a:rPr>
              <a:t>Angular</a:t>
            </a:r>
            <a:r>
              <a:rPr lang="fr-FR" dirty="0">
                <a:latin typeface="+mj-lt"/>
              </a:rPr>
              <a:t> pour cet output.</a:t>
            </a:r>
          </a:p>
          <a:p>
            <a:pPr marL="0" indent="0" defTabSz="990752">
              <a:buNone/>
              <a:defRPr/>
            </a:pPr>
            <a:endParaRPr lang="fr-FR" dirty="0">
              <a:latin typeface="+mj-lt"/>
            </a:endParaRPr>
          </a:p>
          <a:p>
            <a:pPr marL="0" indent="0" defTabSz="990752">
              <a:buNone/>
              <a:defRPr/>
            </a:pPr>
            <a:r>
              <a:rPr lang="fr-FR" dirty="0">
                <a:latin typeface="+mj-lt"/>
              </a:rPr>
              <a:t>(Solution du TODO : </a:t>
            </a:r>
          </a:p>
          <a:p>
            <a:r>
              <a:rPr lang="fr-FR" b="0" dirty="0">
                <a:solidFill>
                  <a:srgbClr val="569CD6"/>
                </a:solidFill>
                <a:effectLst/>
                <a:latin typeface="+mj-lt"/>
              </a:rPr>
              <a:t>let</a:t>
            </a:r>
            <a:r>
              <a:rPr lang="fr-FR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+mj-lt"/>
              </a:rPr>
              <a:t>indexItem</a:t>
            </a:r>
            <a:r>
              <a:rPr lang="fr-FR" b="0" dirty="0">
                <a:solidFill>
                  <a:srgbClr val="D4D4D4"/>
                </a:solidFill>
                <a:effectLst/>
                <a:latin typeface="+mj-lt"/>
              </a:rPr>
              <a:t>: </a:t>
            </a:r>
            <a:r>
              <a:rPr lang="fr-FR" b="0" dirty="0" err="1">
                <a:solidFill>
                  <a:srgbClr val="4EC9B0"/>
                </a:solidFill>
                <a:effectLst/>
                <a:latin typeface="+mj-lt"/>
              </a:rPr>
              <a:t>number</a:t>
            </a:r>
            <a:r>
              <a:rPr lang="fr-FR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fr-FR" b="0" dirty="0" err="1">
                <a:solidFill>
                  <a:srgbClr val="569CD6"/>
                </a:solidFill>
                <a:effectLst/>
                <a:latin typeface="+mj-lt"/>
              </a:rPr>
              <a:t>this</a:t>
            </a:r>
            <a:r>
              <a:rPr lang="fr-FR" b="0" dirty="0" err="1">
                <a:solidFill>
                  <a:srgbClr val="D4D4D4"/>
                </a:solidFill>
                <a:effectLst/>
                <a:latin typeface="+mj-lt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+mj-lt"/>
              </a:rPr>
              <a:t>heroArray</a:t>
            </a:r>
            <a:r>
              <a:rPr lang="fr-FR" b="0" dirty="0" err="1">
                <a:solidFill>
                  <a:srgbClr val="D4D4D4"/>
                </a:solidFill>
                <a:effectLst/>
                <a:latin typeface="+mj-lt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+mj-lt"/>
              </a:rPr>
              <a:t>findIndex</a:t>
            </a:r>
            <a:r>
              <a:rPr lang="fr-FR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+mj-lt"/>
              </a:rPr>
              <a:t>h</a:t>
            </a:r>
            <a:r>
              <a:rPr lang="fr-FR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+mj-lt"/>
              </a:rPr>
              <a:t>=&gt;</a:t>
            </a:r>
            <a:r>
              <a:rPr lang="fr-FR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+mj-lt"/>
              </a:rPr>
              <a:t>h</a:t>
            </a:r>
            <a:r>
              <a:rPr lang="fr-FR" b="0" dirty="0">
                <a:solidFill>
                  <a:srgbClr val="D4D4D4"/>
                </a:solidFill>
                <a:effectLst/>
                <a:latin typeface="+mj-lt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+mj-lt"/>
              </a:rPr>
              <a:t>id</a:t>
            </a:r>
            <a:r>
              <a:rPr lang="fr-FR" b="0" dirty="0">
                <a:solidFill>
                  <a:srgbClr val="D4D4D4"/>
                </a:solidFill>
                <a:effectLst/>
                <a:latin typeface="+mj-lt"/>
              </a:rPr>
              <a:t> === </a:t>
            </a:r>
            <a:r>
              <a:rPr lang="fr-FR" b="0" dirty="0">
                <a:solidFill>
                  <a:srgbClr val="9CDCFE"/>
                </a:solidFill>
                <a:effectLst/>
                <a:latin typeface="+mj-lt"/>
              </a:rPr>
              <a:t>hero</a:t>
            </a:r>
            <a:r>
              <a:rPr lang="fr-FR" b="0" dirty="0">
                <a:solidFill>
                  <a:srgbClr val="D4D4D4"/>
                </a:solidFill>
                <a:effectLst/>
                <a:latin typeface="+mj-lt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+mj-lt"/>
              </a:rPr>
              <a:t>id</a:t>
            </a:r>
            <a:r>
              <a:rPr lang="fr-FR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+mj-lt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+mj-lt"/>
              </a:rPr>
              <a:t>this</a:t>
            </a:r>
            <a:r>
              <a:rPr lang="fr-FR" b="0" dirty="0" err="1">
                <a:solidFill>
                  <a:srgbClr val="D4D4D4"/>
                </a:solidFill>
                <a:effectLst/>
                <a:latin typeface="+mj-lt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+mj-lt"/>
              </a:rPr>
              <a:t>heroArray</a:t>
            </a:r>
            <a:r>
              <a:rPr lang="fr-FR" b="0" dirty="0">
                <a:solidFill>
                  <a:srgbClr val="D4D4D4"/>
                </a:solidFill>
                <a:effectLst/>
                <a:latin typeface="+mj-lt"/>
              </a:rPr>
              <a:t>[</a:t>
            </a:r>
            <a:r>
              <a:rPr lang="fr-FR" b="0" dirty="0" err="1">
                <a:solidFill>
                  <a:srgbClr val="9CDCFE"/>
                </a:solidFill>
                <a:effectLst/>
                <a:latin typeface="+mj-lt"/>
              </a:rPr>
              <a:t>indexItem</a:t>
            </a:r>
            <a:r>
              <a:rPr lang="fr-FR" b="0" dirty="0">
                <a:solidFill>
                  <a:srgbClr val="D4D4D4"/>
                </a:solidFill>
                <a:effectLst/>
                <a:latin typeface="+mj-lt"/>
              </a:rPr>
              <a:t>] =  {...</a:t>
            </a:r>
            <a:r>
              <a:rPr lang="fr-FR" b="0" dirty="0" err="1">
                <a:solidFill>
                  <a:srgbClr val="569CD6"/>
                </a:solidFill>
                <a:effectLst/>
                <a:latin typeface="+mj-lt"/>
              </a:rPr>
              <a:t>this</a:t>
            </a:r>
            <a:r>
              <a:rPr lang="fr-FR" b="0" dirty="0" err="1">
                <a:solidFill>
                  <a:srgbClr val="D4D4D4"/>
                </a:solidFill>
                <a:effectLst/>
                <a:latin typeface="+mj-lt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+mj-lt"/>
              </a:rPr>
              <a:t>heroArray</a:t>
            </a:r>
            <a:r>
              <a:rPr lang="fr-FR" b="0" dirty="0">
                <a:solidFill>
                  <a:srgbClr val="D4D4D4"/>
                </a:solidFill>
                <a:effectLst/>
                <a:latin typeface="+mj-lt"/>
              </a:rPr>
              <a:t>[</a:t>
            </a:r>
            <a:r>
              <a:rPr lang="fr-FR" b="0" dirty="0" err="1">
                <a:solidFill>
                  <a:srgbClr val="9CDCFE"/>
                </a:solidFill>
                <a:effectLst/>
                <a:latin typeface="+mj-lt"/>
              </a:rPr>
              <a:t>indexItem</a:t>
            </a:r>
            <a:r>
              <a:rPr lang="fr-FR" b="0" dirty="0">
                <a:solidFill>
                  <a:srgbClr val="D4D4D4"/>
                </a:solidFill>
                <a:effectLst/>
                <a:latin typeface="+mj-lt"/>
              </a:rPr>
              <a:t>], ...</a:t>
            </a:r>
            <a:r>
              <a:rPr lang="fr-FR" b="0" dirty="0" err="1">
                <a:solidFill>
                  <a:srgbClr val="9CDCFE"/>
                </a:solidFill>
                <a:effectLst/>
                <a:latin typeface="+mj-lt"/>
              </a:rPr>
              <a:t>hero</a:t>
            </a:r>
            <a:r>
              <a:rPr lang="fr-FR" b="0" dirty="0">
                <a:solidFill>
                  <a:srgbClr val="D4D4D4"/>
                </a:solidFill>
                <a:effectLst/>
                <a:latin typeface="+mj-lt"/>
              </a:rPr>
              <a:t>};</a:t>
            </a:r>
          </a:p>
          <a:p>
            <a:pPr marL="0" indent="0" defTabSz="990752">
              <a:buNone/>
              <a:defRPr/>
            </a:pPr>
            <a:r>
              <a:rPr lang="fr-FR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3100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1bce38b0_0_17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Séparer l’affichage de l’item sélectionné dans la liste pour le mettre dans un composant à part.</a:t>
            </a:r>
          </a:p>
          <a:p>
            <a:pPr marL="0" indent="0">
              <a:buNone/>
            </a:pPr>
            <a:r>
              <a:rPr lang="fr-FR" dirty="0"/>
              <a:t>Il faut lui passer l’objet sélectionné via un Input, et il doit pouvoir le renvoyer via un Output.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0434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1558077" y="2114976"/>
            <a:ext cx="6027980" cy="6027980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-1115684" y="-228605"/>
            <a:ext cx="3605211" cy="3567585"/>
            <a:chOff x="-1115684" y="691895"/>
            <a:chExt cx="3605211" cy="3567585"/>
          </a:xfrm>
        </p:grpSpPr>
        <p:sp>
          <p:nvSpPr>
            <p:cNvPr id="41" name="Google Shape;41;p3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3"/>
          <p:cNvGrpSpPr/>
          <p:nvPr/>
        </p:nvGrpSpPr>
        <p:grpSpPr>
          <a:xfrm>
            <a:off x="6725678" y="216894"/>
            <a:ext cx="3651827" cy="3549464"/>
            <a:chOff x="7253877" y="1275092"/>
            <a:chExt cx="3651827" cy="3549464"/>
          </a:xfrm>
        </p:grpSpPr>
        <p:sp>
          <p:nvSpPr>
            <p:cNvPr id="52" name="Google Shape;52;p3"/>
            <p:cNvSpPr/>
            <p:nvPr/>
          </p:nvSpPr>
          <p:spPr>
            <a:xfrm>
              <a:off x="7758579" y="1886464"/>
              <a:ext cx="2742439" cy="2742439"/>
            </a:xfrm>
            <a:custGeom>
              <a:avLst/>
              <a:gdLst/>
              <a:ahLst/>
              <a:cxnLst/>
              <a:rect l="l" t="t" r="r" b="b"/>
              <a:pathLst>
                <a:path w="97310" h="97310" extrusionOk="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774291" y="2251545"/>
              <a:ext cx="1974381" cy="1974720"/>
            </a:xfrm>
            <a:custGeom>
              <a:avLst/>
              <a:gdLst/>
              <a:ahLst/>
              <a:cxnLst/>
              <a:rect l="l" t="t" r="r" b="b"/>
              <a:pathLst>
                <a:path w="70057" h="70069" extrusionOk="0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656176" y="1728414"/>
              <a:ext cx="2249527" cy="2249865"/>
            </a:xfrm>
            <a:custGeom>
              <a:avLst/>
              <a:gdLst/>
              <a:ahLst/>
              <a:cxnLst/>
              <a:rect l="l" t="t" r="r" b="b"/>
              <a:pathLst>
                <a:path w="79820" h="79832" extrusionOk="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928014" y="2654532"/>
              <a:ext cx="2170024" cy="2170024"/>
            </a:xfrm>
            <a:custGeom>
              <a:avLst/>
              <a:gdLst/>
              <a:ahLst/>
              <a:cxnLst/>
              <a:rect l="l" t="t" r="r" b="b"/>
              <a:pathLst>
                <a:path w="76999" h="76999" extrusionOk="0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788425" y="2514971"/>
              <a:ext cx="205394" cy="205704"/>
            </a:xfrm>
            <a:custGeom>
              <a:avLst/>
              <a:gdLst/>
              <a:ahLst/>
              <a:cxnLst/>
              <a:rect l="l" t="t" r="r" b="b"/>
              <a:pathLst>
                <a:path w="7288" h="7299" extrusionOk="0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253877" y="210223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202516" y="127509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396513" y="1524398"/>
              <a:ext cx="530536" cy="530874"/>
            </a:xfrm>
            <a:custGeom>
              <a:avLst/>
              <a:gdLst/>
              <a:ahLst/>
              <a:cxnLst/>
              <a:rect l="l" t="t" r="r" b="b"/>
              <a:pathLst>
                <a:path w="18825" h="18837" extrusionOk="0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400473" y="1878094"/>
              <a:ext cx="333230" cy="333202"/>
            </a:xfrm>
            <a:custGeom>
              <a:avLst/>
              <a:gdLst/>
              <a:ahLst/>
              <a:cxnLst/>
              <a:rect l="l" t="t" r="r" b="b"/>
              <a:pathLst>
                <a:path w="11824" h="11823" extrusionOk="0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8057543" y="1534826"/>
              <a:ext cx="221148" cy="221148"/>
            </a:xfrm>
            <a:custGeom>
              <a:avLst/>
              <a:gdLst/>
              <a:ahLst/>
              <a:cxnLst/>
              <a:rect l="l" t="t" r="r" b="b"/>
              <a:pathLst>
                <a:path w="7847" h="7847" extrusionOk="0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63" name="Google Shape;63;p3"/>
          <p:cNvSpPr txBox="1">
            <a:spLocks noGrp="1"/>
          </p:cNvSpPr>
          <p:nvPr>
            <p:ph type="title" idx="2" hasCustomPrompt="1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latin typeface="+mj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</a:t>
            </a:r>
            <a:r>
              <a:rPr lang="fr-FR" dirty="0"/>
              <a:t>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705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41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grpSp>
        <p:nvGrpSpPr>
          <p:cNvPr id="107" name="Google Shape;107;p6"/>
          <p:cNvGrpSpPr/>
          <p:nvPr/>
        </p:nvGrpSpPr>
        <p:grpSpPr>
          <a:xfrm>
            <a:off x="7480731" y="-2804526"/>
            <a:ext cx="3601611" cy="4226616"/>
            <a:chOff x="6833491" y="-2175304"/>
            <a:chExt cx="3601611" cy="4226616"/>
          </a:xfrm>
        </p:grpSpPr>
        <p:sp>
          <p:nvSpPr>
            <p:cNvPr id="108" name="Google Shape;108;p6"/>
            <p:cNvSpPr/>
            <p:nvPr/>
          </p:nvSpPr>
          <p:spPr>
            <a:xfrm rot="10800000">
              <a:off x="7621791" y="-1107219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rot="10800000">
              <a:off x="7972770" y="-1375671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rot="10800000">
              <a:off x="7901299" y="-2175304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rot="10800000">
              <a:off x="7461733" y="-1516272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10800000">
              <a:off x="8224157" y="-564642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 rot="10800000">
              <a:off x="8172109" y="1724151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rot="10800000">
              <a:off x="7537884" y="-99939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10800000">
              <a:off x="7821768" y="1892899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0800000">
              <a:off x="6833491" y="828450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 rot="10800000">
              <a:off x="7603973" y="669820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 rot="10800000">
              <a:off x="7266086" y="1138584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6"/>
          <p:cNvGrpSpPr/>
          <p:nvPr/>
        </p:nvGrpSpPr>
        <p:grpSpPr>
          <a:xfrm>
            <a:off x="-2424077" y="-2382072"/>
            <a:ext cx="4226616" cy="3770059"/>
            <a:chOff x="-2424077" y="-2382072"/>
            <a:chExt cx="4226616" cy="3770059"/>
          </a:xfrm>
        </p:grpSpPr>
        <p:grpSp>
          <p:nvGrpSpPr>
            <p:cNvPr id="120" name="Google Shape;120;p6"/>
            <p:cNvGrpSpPr/>
            <p:nvPr/>
          </p:nvGrpSpPr>
          <p:grpSpPr>
            <a:xfrm>
              <a:off x="-2424077" y="-2382072"/>
              <a:ext cx="4226616" cy="3325016"/>
              <a:chOff x="-2085486" y="-2135427"/>
              <a:chExt cx="4226616" cy="3325016"/>
            </a:xfrm>
          </p:grpSpPr>
          <p:sp>
            <p:nvSpPr>
              <p:cNvPr id="121" name="Google Shape;121;p6"/>
              <p:cNvSpPr/>
              <p:nvPr/>
            </p:nvSpPr>
            <p:spPr>
              <a:xfrm rot="5400000">
                <a:off x="-1017416" y="-1919645"/>
                <a:ext cx="2753543" cy="2753515"/>
              </a:xfrm>
              <a:custGeom>
                <a:avLst/>
                <a:gdLst/>
                <a:ahLst/>
                <a:cxnLst/>
                <a:rect l="l" t="t" r="r" b="b"/>
                <a:pathLst>
                  <a:path w="97704" h="97703" extrusionOk="0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 rot="5400000">
                <a:off x="-1286037" y="-1530580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 rot="5400000">
                <a:off x="-2085656" y="-1521519"/>
                <a:ext cx="2076064" cy="2075726"/>
              </a:xfrm>
              <a:custGeom>
                <a:avLst/>
                <a:gdLst/>
                <a:ahLst/>
                <a:cxnLst/>
                <a:rect l="l" t="t" r="r" b="b"/>
                <a:pathLst>
                  <a:path w="73665" h="73653" extrusionOk="0">
                    <a:moveTo>
                      <a:pt x="67354" y="0"/>
                    </a:moveTo>
                    <a:lnTo>
                      <a:pt x="0" y="67354"/>
                    </a:lnTo>
                    <a:lnTo>
                      <a:pt x="6299" y="73652"/>
                    </a:lnTo>
                    <a:lnTo>
                      <a:pt x="73664" y="6299"/>
                    </a:lnTo>
                    <a:lnTo>
                      <a:pt x="673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 rot="5400000">
                <a:off x="-1426624" y="-1261814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 rot="5400000">
                <a:off x="-628175" y="-2135427"/>
                <a:ext cx="2210945" cy="2210945"/>
              </a:xfrm>
              <a:custGeom>
                <a:avLst/>
                <a:gdLst/>
                <a:ahLst/>
                <a:cxnLst/>
                <a:rect l="l" t="t" r="r" b="b"/>
                <a:pathLst>
                  <a:path w="78451" h="78451" extrusionOk="0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 rot="5400000">
                <a:off x="1507088" y="202"/>
                <a:ext cx="208043" cy="207733"/>
              </a:xfrm>
              <a:custGeom>
                <a:avLst/>
                <a:gdLst/>
                <a:ahLst/>
                <a:cxnLst/>
                <a:rect l="l" t="t" r="r" b="b"/>
                <a:pathLst>
                  <a:path w="7382" h="7371" extrusionOk="0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 rot="5400000">
                <a:off x="-10122" y="573147"/>
                <a:ext cx="344644" cy="344644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12229" extrusionOk="0">
                    <a:moveTo>
                      <a:pt x="6121" y="1"/>
                    </a:moveTo>
                    <a:lnTo>
                      <a:pt x="1" y="6120"/>
                    </a:lnTo>
                    <a:lnTo>
                      <a:pt x="6121" y="12228"/>
                    </a:lnTo>
                    <a:lnTo>
                      <a:pt x="12229" y="6120"/>
                    </a:lnTo>
                    <a:lnTo>
                      <a:pt x="61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 rot="5400000">
                <a:off x="1982730" y="475507"/>
                <a:ext cx="158386" cy="158414"/>
              </a:xfrm>
              <a:custGeom>
                <a:avLst/>
                <a:gdLst/>
                <a:ahLst/>
                <a:cxnLst/>
                <a:rect l="l" t="t" r="r" b="b"/>
                <a:pathLst>
                  <a:path w="5620" h="5621" extrusionOk="0">
                    <a:moveTo>
                      <a:pt x="2810" y="632"/>
                    </a:moveTo>
                    <a:lnTo>
                      <a:pt x="4989" y="2811"/>
                    </a:lnTo>
                    <a:lnTo>
                      <a:pt x="2810" y="4989"/>
                    </a:lnTo>
                    <a:lnTo>
                      <a:pt x="631" y="2811"/>
                    </a:lnTo>
                    <a:lnTo>
                      <a:pt x="2810" y="632"/>
                    </a:lnTo>
                    <a:close/>
                    <a:moveTo>
                      <a:pt x="2810" y="1"/>
                    </a:moveTo>
                    <a:lnTo>
                      <a:pt x="0" y="2811"/>
                    </a:lnTo>
                    <a:lnTo>
                      <a:pt x="2810" y="5621"/>
                    </a:lnTo>
                    <a:lnTo>
                      <a:pt x="5620" y="2811"/>
                    </a:lnTo>
                    <a:lnTo>
                      <a:pt x="281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 rot="5400000">
                <a:off x="759637" y="515118"/>
                <a:ext cx="336584" cy="336584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11943" extrusionOk="0">
                    <a:moveTo>
                      <a:pt x="5965" y="1"/>
                    </a:moveTo>
                    <a:lnTo>
                      <a:pt x="0" y="5966"/>
                    </a:lnTo>
                    <a:lnTo>
                      <a:pt x="5965" y="11943"/>
                    </a:lnTo>
                    <a:lnTo>
                      <a:pt x="11942" y="5966"/>
                    </a:lnTo>
                    <a:lnTo>
                      <a:pt x="596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 rot="5400000">
                <a:off x="1228570" y="983715"/>
                <a:ext cx="205704" cy="206042"/>
              </a:xfrm>
              <a:custGeom>
                <a:avLst/>
                <a:gdLst/>
                <a:ahLst/>
                <a:cxnLst/>
                <a:rect l="l" t="t" r="r" b="b"/>
                <a:pathLst>
                  <a:path w="7299" h="7311" extrusionOk="0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" name="Google Shape;131;p6"/>
            <p:cNvSpPr/>
            <p:nvPr/>
          </p:nvSpPr>
          <p:spPr>
            <a:xfrm rot="5400000">
              <a:off x="262640" y="122958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8980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3169950" y="1365700"/>
            <a:ext cx="3408300" cy="6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>
            <a:off x="3266825" y="2064188"/>
            <a:ext cx="3214500" cy="1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0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grpSp>
        <p:nvGrpSpPr>
          <p:cNvPr id="156" name="Google Shape;156;p9"/>
          <p:cNvGrpSpPr/>
          <p:nvPr/>
        </p:nvGrpSpPr>
        <p:grpSpPr>
          <a:xfrm>
            <a:off x="7237704" y="-1202480"/>
            <a:ext cx="3605211" cy="4226616"/>
            <a:chOff x="7137691" y="-1354880"/>
            <a:chExt cx="3605211" cy="4226616"/>
          </a:xfrm>
        </p:grpSpPr>
        <p:sp>
          <p:nvSpPr>
            <p:cNvPr id="157" name="Google Shape;157;p9"/>
            <p:cNvSpPr/>
            <p:nvPr/>
          </p:nvSpPr>
          <p:spPr>
            <a:xfrm rot="10800000">
              <a:off x="7773591" y="-28679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 rot="10800000">
              <a:off x="8124570" y="-555248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 rot="10800000">
              <a:off x="8053099" y="-1354880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 rot="10800000">
              <a:off x="7613533" y="-69584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rot="10800000">
              <a:off x="8531957" y="102431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 rot="10800000">
              <a:off x="8399384" y="2237849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 rot="10800000">
              <a:off x="7689684" y="720484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 rot="10800000">
              <a:off x="7973568" y="2713322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 rot="10800000">
              <a:off x="7137691" y="187747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 rot="10800000">
              <a:off x="7398417" y="230563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 rot="10800000">
              <a:off x="7755773" y="149024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 rot="10800000">
              <a:off x="7417886" y="1959008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9"/>
          <p:cNvSpPr/>
          <p:nvPr/>
        </p:nvSpPr>
        <p:spPr>
          <a:xfrm rot="5400000">
            <a:off x="8442045" y="4345678"/>
            <a:ext cx="205704" cy="206042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85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>
            <a:spLocks noGrp="1"/>
          </p:cNvSpPr>
          <p:nvPr>
            <p:ph type="title"/>
          </p:nvPr>
        </p:nvSpPr>
        <p:spPr>
          <a:xfrm>
            <a:off x="2101800" y="2309850"/>
            <a:ext cx="49404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000">
                <a:latin typeface="+mj-l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grpSp>
        <p:nvGrpSpPr>
          <p:cNvPr id="172" name="Google Shape;172;p10"/>
          <p:cNvGrpSpPr/>
          <p:nvPr/>
        </p:nvGrpSpPr>
        <p:grpSpPr>
          <a:xfrm>
            <a:off x="-1568946" y="3387470"/>
            <a:ext cx="3605211" cy="4226616"/>
            <a:chOff x="-1115684" y="691895"/>
            <a:chExt cx="3605211" cy="4226616"/>
          </a:xfrm>
        </p:grpSpPr>
        <p:sp>
          <p:nvSpPr>
            <p:cNvPr id="173" name="Google Shape;173;p10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-501945" y="2842785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1692235" y="721769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10"/>
          <p:cNvGrpSpPr/>
          <p:nvPr/>
        </p:nvGrpSpPr>
        <p:grpSpPr>
          <a:xfrm>
            <a:off x="7107729" y="-2469041"/>
            <a:ext cx="3605211" cy="4226616"/>
            <a:chOff x="6646591" y="221771"/>
            <a:chExt cx="3605211" cy="4226616"/>
          </a:xfrm>
        </p:grpSpPr>
        <p:sp>
          <p:nvSpPr>
            <p:cNvPr id="186" name="Google Shape;186;p10"/>
            <p:cNvSpPr/>
            <p:nvPr/>
          </p:nvSpPr>
          <p:spPr>
            <a:xfrm rot="-5400000" flipH="1">
              <a:off x="8273618" y="344514"/>
              <a:ext cx="351173" cy="351750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 rot="10800000">
              <a:off x="7282491" y="1289856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 rot="10800000">
              <a:off x="7633470" y="1021404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 rot="10800000">
              <a:off x="7561999" y="221771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 rot="10800000">
              <a:off x="7122433" y="88080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 rot="10800000">
              <a:off x="8040857" y="1679083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0"/>
            <p:cNvSpPr/>
            <p:nvPr/>
          </p:nvSpPr>
          <p:spPr>
            <a:xfrm rot="10800000">
              <a:off x="7908284" y="3814501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0"/>
            <p:cNvSpPr/>
            <p:nvPr/>
          </p:nvSpPr>
          <p:spPr>
            <a:xfrm rot="10800000">
              <a:off x="7198584" y="2297136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0"/>
            <p:cNvSpPr/>
            <p:nvPr/>
          </p:nvSpPr>
          <p:spPr>
            <a:xfrm rot="10800000">
              <a:off x="7482468" y="4289974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0"/>
            <p:cNvSpPr/>
            <p:nvPr/>
          </p:nvSpPr>
          <p:spPr>
            <a:xfrm rot="10800000">
              <a:off x="6646591" y="34541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0"/>
            <p:cNvSpPr/>
            <p:nvPr/>
          </p:nvSpPr>
          <p:spPr>
            <a:xfrm rot="10800000">
              <a:off x="6907317" y="3882285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0"/>
            <p:cNvSpPr/>
            <p:nvPr/>
          </p:nvSpPr>
          <p:spPr>
            <a:xfrm rot="10800000">
              <a:off x="7264673" y="3066895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0"/>
            <p:cNvSpPr/>
            <p:nvPr/>
          </p:nvSpPr>
          <p:spPr>
            <a:xfrm rot="10800000">
              <a:off x="6926786" y="353565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3613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/>
          <p:nvPr/>
        </p:nvSpPr>
        <p:spPr>
          <a:xfrm>
            <a:off x="1558077" y="-3023649"/>
            <a:ext cx="6027980" cy="6027980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13"/>
          <p:cNvGrpSpPr/>
          <p:nvPr/>
        </p:nvGrpSpPr>
        <p:grpSpPr>
          <a:xfrm rot="10800000">
            <a:off x="7153294" y="1416875"/>
            <a:ext cx="3605211" cy="3567585"/>
            <a:chOff x="-1115684" y="691895"/>
            <a:chExt cx="3605211" cy="3567585"/>
          </a:xfrm>
        </p:grpSpPr>
        <p:sp>
          <p:nvSpPr>
            <p:cNvPr id="252" name="Google Shape;252;p13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13"/>
          <p:cNvGrpSpPr/>
          <p:nvPr/>
        </p:nvGrpSpPr>
        <p:grpSpPr>
          <a:xfrm rot="10800000">
            <a:off x="-1496684" y="989497"/>
            <a:ext cx="3651827" cy="3549464"/>
            <a:chOff x="7253877" y="1275092"/>
            <a:chExt cx="3651827" cy="3549464"/>
          </a:xfrm>
        </p:grpSpPr>
        <p:sp>
          <p:nvSpPr>
            <p:cNvPr id="263" name="Google Shape;263;p13"/>
            <p:cNvSpPr/>
            <p:nvPr/>
          </p:nvSpPr>
          <p:spPr>
            <a:xfrm>
              <a:off x="7758579" y="1886464"/>
              <a:ext cx="2742439" cy="2742439"/>
            </a:xfrm>
            <a:custGeom>
              <a:avLst/>
              <a:gdLst/>
              <a:ahLst/>
              <a:cxnLst/>
              <a:rect l="l" t="t" r="r" b="b"/>
              <a:pathLst>
                <a:path w="97310" h="97310" extrusionOk="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8774291" y="2251545"/>
              <a:ext cx="1974381" cy="1974720"/>
            </a:xfrm>
            <a:custGeom>
              <a:avLst/>
              <a:gdLst/>
              <a:ahLst/>
              <a:cxnLst/>
              <a:rect l="l" t="t" r="r" b="b"/>
              <a:pathLst>
                <a:path w="70057" h="70069" extrusionOk="0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8656176" y="1728414"/>
              <a:ext cx="2249527" cy="2249865"/>
            </a:xfrm>
            <a:custGeom>
              <a:avLst/>
              <a:gdLst/>
              <a:ahLst/>
              <a:cxnLst/>
              <a:rect l="l" t="t" r="r" b="b"/>
              <a:pathLst>
                <a:path w="79820" h="79832" extrusionOk="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7928014" y="2654532"/>
              <a:ext cx="2170024" cy="2170024"/>
            </a:xfrm>
            <a:custGeom>
              <a:avLst/>
              <a:gdLst/>
              <a:ahLst/>
              <a:cxnLst/>
              <a:rect l="l" t="t" r="r" b="b"/>
              <a:pathLst>
                <a:path w="76999" h="76999" extrusionOk="0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7788425" y="2514971"/>
              <a:ext cx="205394" cy="205704"/>
            </a:xfrm>
            <a:custGeom>
              <a:avLst/>
              <a:gdLst/>
              <a:ahLst/>
              <a:cxnLst/>
              <a:rect l="l" t="t" r="r" b="b"/>
              <a:pathLst>
                <a:path w="7288" h="7299" extrusionOk="0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7253877" y="210223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8202516" y="127509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7396513" y="1524398"/>
              <a:ext cx="530536" cy="530874"/>
            </a:xfrm>
            <a:custGeom>
              <a:avLst/>
              <a:gdLst/>
              <a:ahLst/>
              <a:cxnLst/>
              <a:rect l="l" t="t" r="r" b="b"/>
              <a:pathLst>
                <a:path w="18825" h="18837" extrusionOk="0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8400473" y="1878094"/>
              <a:ext cx="333230" cy="333202"/>
            </a:xfrm>
            <a:custGeom>
              <a:avLst/>
              <a:gdLst/>
              <a:ahLst/>
              <a:cxnLst/>
              <a:rect l="l" t="t" r="r" b="b"/>
              <a:pathLst>
                <a:path w="11824" h="11823" extrusionOk="0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8057543" y="1534826"/>
              <a:ext cx="221148" cy="221148"/>
            </a:xfrm>
            <a:custGeom>
              <a:avLst/>
              <a:gdLst/>
              <a:ahLst/>
              <a:cxnLst/>
              <a:rect l="l" t="t" r="r" b="b"/>
              <a:pathLst>
                <a:path w="7847" h="7847" extrusionOk="0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13"/>
          <p:cNvSpPr txBox="1">
            <a:spLocks noGrp="1"/>
          </p:cNvSpPr>
          <p:nvPr>
            <p:ph type="title"/>
          </p:nvPr>
        </p:nvSpPr>
        <p:spPr>
          <a:xfrm>
            <a:off x="2436925" y="3212355"/>
            <a:ext cx="42423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50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2" hasCustomPrompt="1"/>
          </p:nvPr>
        </p:nvSpPr>
        <p:spPr>
          <a:xfrm>
            <a:off x="2854900" y="365712"/>
            <a:ext cx="3434400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solidFill>
                  <a:schemeClr val="dk2"/>
                </a:solidFill>
                <a:latin typeface="+mj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157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0"/>
          <p:cNvSpPr txBox="1">
            <a:spLocks noGrp="1"/>
          </p:cNvSpPr>
          <p:nvPr>
            <p:ph type="title"/>
          </p:nvPr>
        </p:nvSpPr>
        <p:spPr>
          <a:xfrm>
            <a:off x="2174575" y="420152"/>
            <a:ext cx="4794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437" name="Google Shape;437;p20"/>
          <p:cNvSpPr txBox="1">
            <a:spLocks noGrp="1"/>
          </p:cNvSpPr>
          <p:nvPr>
            <p:ph type="subTitle" idx="1"/>
          </p:nvPr>
        </p:nvSpPr>
        <p:spPr>
          <a:xfrm>
            <a:off x="2213575" y="3462734"/>
            <a:ext cx="47172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>
                <a:latin typeface="MADE Tommy Soft" panose="02000503000000020004" pitchFamily="5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grpSp>
        <p:nvGrpSpPr>
          <p:cNvPr id="438" name="Google Shape;438;p20"/>
          <p:cNvGrpSpPr/>
          <p:nvPr/>
        </p:nvGrpSpPr>
        <p:grpSpPr>
          <a:xfrm>
            <a:off x="7393741" y="-1060432"/>
            <a:ext cx="3605211" cy="4226616"/>
            <a:chOff x="7298566" y="-573980"/>
            <a:chExt cx="3605211" cy="4226616"/>
          </a:xfrm>
        </p:grpSpPr>
        <p:sp>
          <p:nvSpPr>
            <p:cNvPr id="439" name="Google Shape;439;p20"/>
            <p:cNvSpPr/>
            <p:nvPr/>
          </p:nvSpPr>
          <p:spPr>
            <a:xfrm rot="10800000">
              <a:off x="7934466" y="49410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 rot="10800000">
              <a:off x="8285445" y="225652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 rot="10800000">
              <a:off x="8213974" y="-573980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 rot="10800000">
              <a:off x="7774408" y="85051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 rot="10800000">
              <a:off x="8692832" y="883331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 rot="10800000">
              <a:off x="8560259" y="3018749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 rot="10800000">
              <a:off x="7850559" y="1501384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 rot="10800000">
              <a:off x="8134443" y="3494222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 rot="10800000">
              <a:off x="7298566" y="265837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 rot="10800000">
              <a:off x="7559292" y="308653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 rot="10800000">
              <a:off x="7916648" y="227114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 rot="10800000">
              <a:off x="7578761" y="2739908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20"/>
          <p:cNvGrpSpPr/>
          <p:nvPr/>
        </p:nvGrpSpPr>
        <p:grpSpPr>
          <a:xfrm flipH="1">
            <a:off x="-1863484" y="-1060432"/>
            <a:ext cx="3605211" cy="4226616"/>
            <a:chOff x="7298566" y="-573980"/>
            <a:chExt cx="3605211" cy="4226616"/>
          </a:xfrm>
        </p:grpSpPr>
        <p:sp>
          <p:nvSpPr>
            <p:cNvPr id="452" name="Google Shape;452;p20"/>
            <p:cNvSpPr/>
            <p:nvPr/>
          </p:nvSpPr>
          <p:spPr>
            <a:xfrm rot="10800000">
              <a:off x="7934466" y="49410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 rot="10800000">
              <a:off x="8285445" y="225652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 rot="10800000">
              <a:off x="8213974" y="-573980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 rot="10800000">
              <a:off x="7774408" y="85051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 rot="10800000">
              <a:off x="8692832" y="883331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 rot="10800000">
              <a:off x="8560259" y="3018749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 rot="10800000">
              <a:off x="7850559" y="1501384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 rot="10800000">
              <a:off x="8134443" y="3494222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 rot="10800000">
              <a:off x="7298566" y="265837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 rot="10800000">
              <a:off x="7559292" y="308653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 rot="10800000">
              <a:off x="7916648" y="227114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 rot="10800000">
              <a:off x="7578761" y="2739908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4239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Only Title 1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1"/>
          <p:cNvSpPr txBox="1">
            <a:spLocks noGrp="1"/>
          </p:cNvSpPr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grpSp>
        <p:nvGrpSpPr>
          <p:cNvPr id="466" name="Google Shape;466;p21"/>
          <p:cNvGrpSpPr/>
          <p:nvPr/>
        </p:nvGrpSpPr>
        <p:grpSpPr>
          <a:xfrm flipH="1">
            <a:off x="7376172" y="-1239333"/>
            <a:ext cx="2601531" cy="2830797"/>
            <a:chOff x="-1413532" y="-1458408"/>
            <a:chExt cx="2601531" cy="2830797"/>
          </a:xfrm>
        </p:grpSpPr>
        <p:sp>
          <p:nvSpPr>
            <p:cNvPr id="467" name="Google Shape;467;p21"/>
            <p:cNvSpPr/>
            <p:nvPr/>
          </p:nvSpPr>
          <p:spPr>
            <a:xfrm rot="5400000">
              <a:off x="-1273114" y="-1458225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 rot="5400000">
              <a:off x="-1413701" y="-118945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 rot="5400000">
              <a:off x="980111" y="24093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 rot="5400000">
              <a:off x="2801" y="645502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 rot="5400000">
              <a:off x="464452" y="1213989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21"/>
          <p:cNvGrpSpPr/>
          <p:nvPr/>
        </p:nvGrpSpPr>
        <p:grpSpPr>
          <a:xfrm>
            <a:off x="356395" y="4200075"/>
            <a:ext cx="513193" cy="598807"/>
            <a:chOff x="356395" y="4200075"/>
            <a:chExt cx="513193" cy="598807"/>
          </a:xfrm>
        </p:grpSpPr>
        <p:sp>
          <p:nvSpPr>
            <p:cNvPr id="473" name="Google Shape;473;p21"/>
            <p:cNvSpPr/>
            <p:nvPr/>
          </p:nvSpPr>
          <p:spPr>
            <a:xfrm>
              <a:off x="520003" y="4448703"/>
              <a:ext cx="349586" cy="350179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 rot="-5400000" flipH="1">
              <a:off x="356381" y="4200089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1"/>
          <p:cNvSpPr/>
          <p:nvPr/>
        </p:nvSpPr>
        <p:spPr>
          <a:xfrm rot="-5400000" flipH="1">
            <a:off x="9039980" y="668057"/>
            <a:ext cx="208043" cy="207733"/>
          </a:xfrm>
          <a:custGeom>
            <a:avLst/>
            <a:gdLst/>
            <a:ahLst/>
            <a:cxnLst/>
            <a:rect l="l" t="t" r="r" b="b"/>
            <a:pathLst>
              <a:path w="7382" h="7371" extrusionOk="0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90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Only Title 2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2"/>
          <p:cNvSpPr txBox="1">
            <a:spLocks noGrp="1"/>
          </p:cNvSpPr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grpSp>
        <p:nvGrpSpPr>
          <p:cNvPr id="478" name="Google Shape;478;p22"/>
          <p:cNvGrpSpPr/>
          <p:nvPr/>
        </p:nvGrpSpPr>
        <p:grpSpPr>
          <a:xfrm>
            <a:off x="8362428" y="-1382208"/>
            <a:ext cx="2506090" cy="6273529"/>
            <a:chOff x="8190526" y="-1458408"/>
            <a:chExt cx="2506090" cy="6273529"/>
          </a:xfrm>
        </p:grpSpPr>
        <p:grpSp>
          <p:nvGrpSpPr>
            <p:cNvPr id="479" name="Google Shape;479;p22"/>
            <p:cNvGrpSpPr/>
            <p:nvPr/>
          </p:nvGrpSpPr>
          <p:grpSpPr>
            <a:xfrm flipH="1">
              <a:off x="8190526" y="-1458408"/>
              <a:ext cx="2506090" cy="6273529"/>
              <a:chOff x="-1765719" y="-1458408"/>
              <a:chExt cx="2506090" cy="6273529"/>
            </a:xfrm>
          </p:grpSpPr>
          <p:sp>
            <p:nvSpPr>
              <p:cNvPr id="480" name="Google Shape;480;p22"/>
              <p:cNvSpPr/>
              <p:nvPr/>
            </p:nvSpPr>
            <p:spPr>
              <a:xfrm rot="5400000">
                <a:off x="-1273114" y="-1458225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 rot="5400000">
                <a:off x="-1578763" y="-1267484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2"/>
              <p:cNvSpPr/>
              <p:nvPr/>
            </p:nvSpPr>
            <p:spPr>
              <a:xfrm rot="5400000">
                <a:off x="-29924" y="850252"/>
                <a:ext cx="344644" cy="344644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12229" extrusionOk="0">
                    <a:moveTo>
                      <a:pt x="6121" y="1"/>
                    </a:moveTo>
                    <a:lnTo>
                      <a:pt x="1" y="6120"/>
                    </a:lnTo>
                    <a:lnTo>
                      <a:pt x="6121" y="12228"/>
                    </a:lnTo>
                    <a:lnTo>
                      <a:pt x="12229" y="6120"/>
                    </a:lnTo>
                    <a:lnTo>
                      <a:pt x="61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 rot="5400000">
                <a:off x="63203" y="4369500"/>
                <a:ext cx="158386" cy="158414"/>
              </a:xfrm>
              <a:custGeom>
                <a:avLst/>
                <a:gdLst/>
                <a:ahLst/>
                <a:cxnLst/>
                <a:rect l="l" t="t" r="r" b="b"/>
                <a:pathLst>
                  <a:path w="5620" h="5621" extrusionOk="0">
                    <a:moveTo>
                      <a:pt x="2810" y="632"/>
                    </a:moveTo>
                    <a:lnTo>
                      <a:pt x="4989" y="2811"/>
                    </a:lnTo>
                    <a:lnTo>
                      <a:pt x="2810" y="4989"/>
                    </a:lnTo>
                    <a:lnTo>
                      <a:pt x="631" y="2811"/>
                    </a:lnTo>
                    <a:lnTo>
                      <a:pt x="2810" y="632"/>
                    </a:lnTo>
                    <a:close/>
                    <a:moveTo>
                      <a:pt x="2810" y="1"/>
                    </a:moveTo>
                    <a:lnTo>
                      <a:pt x="0" y="2811"/>
                    </a:lnTo>
                    <a:lnTo>
                      <a:pt x="2810" y="5621"/>
                    </a:lnTo>
                    <a:lnTo>
                      <a:pt x="5620" y="2811"/>
                    </a:lnTo>
                    <a:lnTo>
                      <a:pt x="281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 rot="5400000">
                <a:off x="464452" y="1360239"/>
                <a:ext cx="158414" cy="158386"/>
              </a:xfrm>
              <a:custGeom>
                <a:avLst/>
                <a:gdLst/>
                <a:ahLst/>
                <a:cxnLst/>
                <a:rect l="l" t="t" r="r" b="b"/>
                <a:pathLst>
                  <a:path w="5621" h="5620" extrusionOk="0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 rot="5400000">
                <a:off x="-1286976" y="1215963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2"/>
              <p:cNvSpPr/>
              <p:nvPr/>
            </p:nvSpPr>
            <p:spPr>
              <a:xfrm rot="5400000">
                <a:off x="-1515388" y="2192941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2"/>
              <p:cNvSpPr/>
              <p:nvPr/>
            </p:nvSpPr>
            <p:spPr>
              <a:xfrm rot="5400000">
                <a:off x="-1765888" y="129266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 rot="5400000">
                <a:off x="38374" y="4607232"/>
                <a:ext cx="208043" cy="207733"/>
              </a:xfrm>
              <a:custGeom>
                <a:avLst/>
                <a:gdLst/>
                <a:ahLst/>
                <a:cxnLst/>
                <a:rect l="l" t="t" r="r" b="b"/>
                <a:pathLst>
                  <a:path w="7382" h="7371" extrusionOk="0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 rot="5400000">
                <a:off x="38374" y="1335570"/>
                <a:ext cx="208043" cy="207733"/>
              </a:xfrm>
              <a:custGeom>
                <a:avLst/>
                <a:gdLst/>
                <a:ahLst/>
                <a:cxnLst/>
                <a:rect l="l" t="t" r="r" b="b"/>
                <a:pathLst>
                  <a:path w="7382" h="7371" extrusionOk="0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0" name="Google Shape;490;p22"/>
            <p:cNvSpPr/>
            <p:nvPr/>
          </p:nvSpPr>
          <p:spPr>
            <a:xfrm rot="-5400000" flipH="1">
              <a:off x="8440880" y="348303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9201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1_Title and three columns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5"/>
          <p:cNvSpPr txBox="1">
            <a:spLocks noGrp="1"/>
          </p:cNvSpPr>
          <p:nvPr>
            <p:ph type="subTitle" idx="1"/>
          </p:nvPr>
        </p:nvSpPr>
        <p:spPr>
          <a:xfrm>
            <a:off x="694800" y="3020204"/>
            <a:ext cx="2011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MADE Tommy Soft" panose="02000503000000020004" pitchFamily="50" charset="0"/>
                <a:ea typeface="MADE Tommy Soft" panose="02000503000000020004" pitchFamily="50" charset="0"/>
                <a:cs typeface="MADE Tommy Soft" panose="02000503000000020004" pitchFamily="50" charset="0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40" name="Google Shape;540;p25"/>
          <p:cNvSpPr txBox="1">
            <a:spLocks noGrp="1"/>
          </p:cNvSpPr>
          <p:nvPr>
            <p:ph type="subTitle" idx="2"/>
          </p:nvPr>
        </p:nvSpPr>
        <p:spPr>
          <a:xfrm>
            <a:off x="3551800" y="3020204"/>
            <a:ext cx="2011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MADE Tommy Soft" panose="02000503000000020004" pitchFamily="50" charset="0"/>
                <a:ea typeface="MADE Tommy Soft" panose="02000503000000020004" pitchFamily="50" charset="0"/>
                <a:cs typeface="MADE Tommy Soft" panose="02000503000000020004" pitchFamily="50" charset="0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41" name="Google Shape;541;p25"/>
          <p:cNvSpPr txBox="1">
            <a:spLocks noGrp="1"/>
          </p:cNvSpPr>
          <p:nvPr>
            <p:ph type="subTitle" idx="3"/>
          </p:nvPr>
        </p:nvSpPr>
        <p:spPr>
          <a:xfrm>
            <a:off x="6448400" y="3020204"/>
            <a:ext cx="2011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MADE Tommy Soft" panose="02000503000000020004" pitchFamily="50" charset="0"/>
                <a:ea typeface="MADE Tommy Soft" panose="02000503000000020004" pitchFamily="50" charset="0"/>
                <a:cs typeface="MADE Tommy Soft" panose="02000503000000020004" pitchFamily="50" charset="0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42" name="Google Shape;542;p25"/>
          <p:cNvSpPr txBox="1">
            <a:spLocks noGrp="1"/>
          </p:cNvSpPr>
          <p:nvPr>
            <p:ph type="title"/>
          </p:nvPr>
        </p:nvSpPr>
        <p:spPr>
          <a:xfrm>
            <a:off x="2465450" y="545026"/>
            <a:ext cx="42132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543" name="Google Shape;543;p25"/>
          <p:cNvSpPr txBox="1">
            <a:spLocks noGrp="1"/>
          </p:cNvSpPr>
          <p:nvPr>
            <p:ph type="subTitle" idx="4"/>
          </p:nvPr>
        </p:nvSpPr>
        <p:spPr>
          <a:xfrm>
            <a:off x="737700" y="3404975"/>
            <a:ext cx="19683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sp>
        <p:nvSpPr>
          <p:cNvPr id="544" name="Google Shape;544;p25"/>
          <p:cNvSpPr txBox="1">
            <a:spLocks noGrp="1"/>
          </p:cNvSpPr>
          <p:nvPr>
            <p:ph type="subTitle" idx="5"/>
          </p:nvPr>
        </p:nvSpPr>
        <p:spPr>
          <a:xfrm>
            <a:off x="3551800" y="3404975"/>
            <a:ext cx="20112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45" name="Google Shape;545;p25"/>
          <p:cNvSpPr txBox="1">
            <a:spLocks noGrp="1"/>
          </p:cNvSpPr>
          <p:nvPr>
            <p:ph type="subTitle" idx="6"/>
          </p:nvPr>
        </p:nvSpPr>
        <p:spPr>
          <a:xfrm>
            <a:off x="6448400" y="3404975"/>
            <a:ext cx="19788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grpSp>
        <p:nvGrpSpPr>
          <p:cNvPr id="546" name="Google Shape;546;p25"/>
          <p:cNvGrpSpPr/>
          <p:nvPr/>
        </p:nvGrpSpPr>
        <p:grpSpPr>
          <a:xfrm rot="10800000">
            <a:off x="7618911" y="342622"/>
            <a:ext cx="3159610" cy="2987129"/>
            <a:chOff x="-994654" y="-2135427"/>
            <a:chExt cx="3159610" cy="2987129"/>
          </a:xfrm>
        </p:grpSpPr>
        <p:sp>
          <p:nvSpPr>
            <p:cNvPr id="547" name="Google Shape;547;p25"/>
            <p:cNvSpPr/>
            <p:nvPr/>
          </p:nvSpPr>
          <p:spPr>
            <a:xfrm rot="5400000">
              <a:off x="-994837" y="-15379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 rot="5400000">
              <a:off x="-540799" y="-153058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 rot="5400000">
              <a:off x="759637" y="515118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 rot="5400000">
              <a:off x="1959083" y="-230735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25"/>
          <p:cNvGrpSpPr/>
          <p:nvPr/>
        </p:nvGrpSpPr>
        <p:grpSpPr>
          <a:xfrm rot="10800000" flipH="1">
            <a:off x="-1927207" y="169294"/>
            <a:ext cx="3002431" cy="3253194"/>
            <a:chOff x="-1287455" y="-2135427"/>
            <a:chExt cx="3002431" cy="3253194"/>
          </a:xfrm>
        </p:grpSpPr>
        <p:sp>
          <p:nvSpPr>
            <p:cNvPr id="555" name="Google Shape;555;p25"/>
            <p:cNvSpPr/>
            <p:nvPr/>
          </p:nvSpPr>
          <p:spPr>
            <a:xfrm rot="5400000">
              <a:off x="-560731" y="-1608782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 rot="5400000">
              <a:off x="-1287624" y="-113798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 rot="5400000">
              <a:off x="1507255" y="58925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 rot="5400000">
              <a:off x="1228570" y="839240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 rot="5400000">
              <a:off x="-1133637" y="-13924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25"/>
          <p:cNvSpPr/>
          <p:nvPr/>
        </p:nvSpPr>
        <p:spPr>
          <a:xfrm rot="5400000" flipH="1">
            <a:off x="198003" y="762690"/>
            <a:ext cx="158386" cy="158414"/>
          </a:xfrm>
          <a:custGeom>
            <a:avLst/>
            <a:gdLst/>
            <a:ahLst/>
            <a:cxnLst/>
            <a:rect l="l" t="t" r="r" b="b"/>
            <a:pathLst>
              <a:path w="5620" h="5621" extrusionOk="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98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○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■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■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Roboto Light"/>
              <a:buChar char="■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3C3D742-FF56-52F9-16DB-AFF16A28401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1582" y="4786009"/>
            <a:ext cx="936059" cy="26619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B004AFC-6C0A-F8E4-ACBA-9E6C0EDCF56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81582" y="4786009"/>
            <a:ext cx="936059" cy="26619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30581AE-56EE-B100-0344-B5EB942E6D8A}"/>
              </a:ext>
            </a:extLst>
          </p:cNvPr>
          <p:cNvSpPr txBox="1"/>
          <p:nvPr userDrawn="1"/>
        </p:nvSpPr>
        <p:spPr>
          <a:xfrm>
            <a:off x="8717280" y="4914077"/>
            <a:ext cx="4859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CA894EE-2A6D-4ACF-A6A1-34E63C902EBE}" type="slidenum">
              <a:rPr lang="fr-FR" sz="900" smtClean="0">
                <a:solidFill>
                  <a:schemeClr val="bg1"/>
                </a:solidFill>
                <a:latin typeface="+mn-lt"/>
              </a:rPr>
              <a:t>‹N°›</a:t>
            </a:fld>
            <a:endParaRPr lang="fr-FR" sz="9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67173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5" r:id="rId1"/>
    <p:sldLayoutId id="2147483737" r:id="rId2"/>
    <p:sldLayoutId id="2147483740" r:id="rId3"/>
    <p:sldLayoutId id="2147483741" r:id="rId4"/>
    <p:sldLayoutId id="2147483744" r:id="rId5"/>
    <p:sldLayoutId id="2147483751" r:id="rId6"/>
    <p:sldLayoutId id="2147483752" r:id="rId7"/>
    <p:sldLayoutId id="2147483753" r:id="rId8"/>
    <p:sldLayoutId id="2147483756" r:id="rId9"/>
    <p:sldLayoutId id="2147483759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Angular : </a:t>
            </a:r>
            <a:br>
              <a:rPr lang="en" dirty="0"/>
            </a:br>
            <a:r>
              <a:rPr lang="en" dirty="0"/>
              <a:t>Intermédiaire 2</a:t>
            </a:r>
            <a:endParaRPr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AB01B1-521B-894C-8569-A637DC47923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fr-FR" dirty="0"/>
              <a:t>006</a:t>
            </a:r>
          </a:p>
        </p:txBody>
      </p:sp>
    </p:spTree>
    <p:extLst>
      <p:ext uri="{BB962C8B-B14F-4D97-AF65-F5344CB8AC3E}">
        <p14:creationId xmlns:p14="http://schemas.microsoft.com/office/powerpoint/2010/main" val="149650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7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1" name="Google Shape;701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Problématique</a:t>
            </a:r>
            <a:endParaRPr dirty="0"/>
          </a:p>
        </p:txBody>
      </p:sp>
      <p:sp>
        <p:nvSpPr>
          <p:cNvPr id="708" name="Google Shape;708;p37"/>
          <p:cNvSpPr txBox="1">
            <a:spLocks noGrp="1"/>
          </p:cNvSpPr>
          <p:nvPr>
            <p:ph type="subTitle" idx="1"/>
          </p:nvPr>
        </p:nvSpPr>
        <p:spPr>
          <a:xfrm>
            <a:off x="2213575" y="3792654"/>
            <a:ext cx="4717200" cy="1236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</a:pPr>
            <a:r>
              <a:rPr lang="en" dirty="0"/>
              <a:t>Comment gérer la navigation du site OnePage ?</a:t>
            </a:r>
          </a:p>
        </p:txBody>
      </p:sp>
      <p:sp>
        <p:nvSpPr>
          <p:cNvPr id="702" name="Google Shape;702;p37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3" name="Google Shape;703;p37"/>
          <p:cNvSpPr/>
          <p:nvPr/>
        </p:nvSpPr>
        <p:spPr>
          <a:xfrm>
            <a:off x="3184500" y="3878420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4" name="Google Shape;704;p37"/>
          <p:cNvSpPr/>
          <p:nvPr/>
        </p:nvSpPr>
        <p:spPr>
          <a:xfrm>
            <a:off x="3541541" y="3615949"/>
            <a:ext cx="63726" cy="21339"/>
          </a:xfrm>
          <a:custGeom>
            <a:avLst/>
            <a:gdLst/>
            <a:ahLst/>
            <a:cxnLst/>
            <a:rect l="l" t="t" r="r" b="b"/>
            <a:pathLst>
              <a:path w="657" h="220" extrusionOk="0">
                <a:moveTo>
                  <a:pt x="656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5" name="Google Shape;705;p37"/>
          <p:cNvSpPr/>
          <p:nvPr/>
        </p:nvSpPr>
        <p:spPr>
          <a:xfrm>
            <a:off x="3555024" y="3652614"/>
            <a:ext cx="61786" cy="21339"/>
          </a:xfrm>
          <a:custGeom>
            <a:avLst/>
            <a:gdLst/>
            <a:ahLst/>
            <a:cxnLst/>
            <a:rect l="l" t="t" r="r" b="b"/>
            <a:pathLst>
              <a:path w="637" h="220" extrusionOk="0">
                <a:moveTo>
                  <a:pt x="637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6" name="Google Shape;706;p37"/>
          <p:cNvSpPr/>
          <p:nvPr/>
        </p:nvSpPr>
        <p:spPr>
          <a:xfrm>
            <a:off x="3782673" y="4331876"/>
            <a:ext cx="61883" cy="21242"/>
          </a:xfrm>
          <a:custGeom>
            <a:avLst/>
            <a:gdLst/>
            <a:ahLst/>
            <a:cxnLst/>
            <a:rect l="l" t="t" r="r" b="b"/>
            <a:pathLst>
              <a:path w="638" h="219" extrusionOk="0">
                <a:moveTo>
                  <a:pt x="637" y="0"/>
                </a:moveTo>
                <a:lnTo>
                  <a:pt x="1" y="21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7" name="Google Shape;707;p37"/>
          <p:cNvSpPr/>
          <p:nvPr/>
        </p:nvSpPr>
        <p:spPr>
          <a:xfrm rot="-5400000">
            <a:off x="4797492" y="3997095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709" name="Google Shape;709;p37"/>
          <p:cNvGrpSpPr/>
          <p:nvPr/>
        </p:nvGrpSpPr>
        <p:grpSpPr>
          <a:xfrm>
            <a:off x="4218097" y="1997453"/>
            <a:ext cx="720532" cy="661006"/>
            <a:chOff x="6239575" y="4416275"/>
            <a:chExt cx="489625" cy="449175"/>
          </a:xfrm>
        </p:grpSpPr>
        <p:sp>
          <p:nvSpPr>
            <p:cNvPr id="710" name="Google Shape;710;p37"/>
            <p:cNvSpPr/>
            <p:nvPr/>
          </p:nvSpPr>
          <p:spPr>
            <a:xfrm>
              <a:off x="6239575" y="4416275"/>
              <a:ext cx="489625" cy="449175"/>
            </a:xfrm>
            <a:custGeom>
              <a:avLst/>
              <a:gdLst/>
              <a:ahLst/>
              <a:cxnLst/>
              <a:rect l="l" t="t" r="r" b="b"/>
              <a:pathLst>
                <a:path w="19585" h="17967" extrusionOk="0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6438550" y="4723875"/>
              <a:ext cx="88350" cy="84950"/>
            </a:xfrm>
            <a:custGeom>
              <a:avLst/>
              <a:gdLst/>
              <a:ahLst/>
              <a:cxnLst/>
              <a:rect l="l" t="t" r="r" b="b"/>
              <a:pathLst>
                <a:path w="3534" h="3398" extrusionOk="0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6441950" y="4497425"/>
              <a:ext cx="84950" cy="198250"/>
            </a:xfrm>
            <a:custGeom>
              <a:avLst/>
              <a:gdLst/>
              <a:ahLst/>
              <a:cxnLst/>
              <a:rect l="l" t="t" r="r" b="b"/>
              <a:pathLst>
                <a:path w="3398" h="7930" extrusionOk="0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729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9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26" name="Google Shape;72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SOLUTION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28" name="Google Shape;728;p39"/>
          <p:cNvSpPr txBox="1">
            <a:spLocks noGrp="1"/>
          </p:cNvSpPr>
          <p:nvPr>
            <p:ph type="subTitle" idx="1"/>
          </p:nvPr>
        </p:nvSpPr>
        <p:spPr>
          <a:xfrm>
            <a:off x="2213575" y="3609526"/>
            <a:ext cx="4717200" cy="821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Le routing intégré dans Angular permet de charger des composants différents en fonction de l’URL.</a:t>
            </a:r>
          </a:p>
        </p:txBody>
      </p:sp>
      <p:sp>
        <p:nvSpPr>
          <p:cNvPr id="727" name="Google Shape;727;p39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729" name="Google Shape;729;p39"/>
          <p:cNvGrpSpPr/>
          <p:nvPr/>
        </p:nvGrpSpPr>
        <p:grpSpPr>
          <a:xfrm>
            <a:off x="4202852" y="2053039"/>
            <a:ext cx="749087" cy="748119"/>
            <a:chOff x="5053900" y="2021500"/>
            <a:chExt cx="483750" cy="483125"/>
          </a:xfrm>
        </p:grpSpPr>
        <p:sp>
          <p:nvSpPr>
            <p:cNvPr id="730" name="Google Shape;730;p39"/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110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Le </a:t>
            </a:r>
            <a:r>
              <a:rPr lang="fr-FR" dirty="0" err="1"/>
              <a:t>routing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39B9311-E798-501F-6F75-ACC1924ADF0F}"/>
              </a:ext>
            </a:extLst>
          </p:cNvPr>
          <p:cNvSpPr txBox="1"/>
          <p:nvPr/>
        </p:nvSpPr>
        <p:spPr>
          <a:xfrm>
            <a:off x="2895448" y="2651574"/>
            <a:ext cx="2785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+mn-lt"/>
              </a:rPr>
              <a:t>Identifier la route (</a:t>
            </a:r>
            <a:r>
              <a:rPr lang="fr-FR" dirty="0" err="1">
                <a:solidFill>
                  <a:schemeClr val="accent2"/>
                </a:solidFill>
                <a:latin typeface="+mn-lt"/>
              </a:rPr>
              <a:t>Activated</a:t>
            </a:r>
            <a:r>
              <a:rPr lang="fr-FR" dirty="0">
                <a:solidFill>
                  <a:schemeClr val="accent2"/>
                </a:solidFill>
                <a:latin typeface="+mn-lt"/>
              </a:rPr>
              <a:t> Route</a:t>
            </a:r>
            <a:r>
              <a:rPr lang="fr-FR" dirty="0">
                <a:solidFill>
                  <a:schemeClr val="bg1"/>
                </a:solidFill>
                <a:latin typeface="+mn-lt"/>
              </a:rPr>
              <a:t>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2350C42-DD2B-FCF3-358E-E331C511E694}"/>
              </a:ext>
            </a:extLst>
          </p:cNvPr>
          <p:cNvSpPr txBox="1"/>
          <p:nvPr/>
        </p:nvSpPr>
        <p:spPr>
          <a:xfrm>
            <a:off x="6639769" y="2195960"/>
            <a:ext cx="236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+mn-lt"/>
              </a:rPr>
              <a:t>Identifier le </a:t>
            </a:r>
            <a:r>
              <a:rPr lang="fr-FR" dirty="0">
                <a:solidFill>
                  <a:schemeClr val="accent4"/>
                </a:solidFill>
                <a:latin typeface="+mn-lt"/>
              </a:rPr>
              <a:t>Router</a:t>
            </a:r>
            <a:r>
              <a:rPr lang="fr-FR" dirty="0">
                <a:solidFill>
                  <a:schemeClr val="bg1"/>
                </a:solidFill>
                <a:latin typeface="+mn-lt"/>
              </a:rPr>
              <a:t> (Général, </a:t>
            </a:r>
            <a:r>
              <a:rPr lang="fr-FR" dirty="0">
                <a:solidFill>
                  <a:schemeClr val="accent4"/>
                </a:solidFill>
                <a:latin typeface="+mn-lt"/>
              </a:rPr>
              <a:t>Module</a:t>
            </a:r>
            <a:r>
              <a:rPr lang="fr-FR" dirty="0">
                <a:solidFill>
                  <a:schemeClr val="bg1"/>
                </a:solidFill>
                <a:latin typeface="+mn-lt"/>
              </a:rPr>
              <a:t>, Autre module)</a:t>
            </a:r>
          </a:p>
        </p:txBody>
      </p:sp>
      <p:grpSp>
        <p:nvGrpSpPr>
          <p:cNvPr id="23" name="Google Shape;8141;p67">
            <a:extLst>
              <a:ext uri="{FF2B5EF4-FFF2-40B4-BE49-F238E27FC236}">
                <a16:creationId xmlns:a16="http://schemas.microsoft.com/office/drawing/2014/main" id="{2C5F04B0-E37E-B937-B6A4-5C19D6FAD3BB}"/>
              </a:ext>
            </a:extLst>
          </p:cNvPr>
          <p:cNvGrpSpPr/>
          <p:nvPr/>
        </p:nvGrpSpPr>
        <p:grpSpPr>
          <a:xfrm>
            <a:off x="2006887" y="1628119"/>
            <a:ext cx="4534391" cy="3016087"/>
            <a:chOff x="2691784" y="1805334"/>
            <a:chExt cx="3761071" cy="2501708"/>
          </a:xfrm>
        </p:grpSpPr>
        <p:sp>
          <p:nvSpPr>
            <p:cNvPr id="30" name="Google Shape;8142;p67">
              <a:extLst>
                <a:ext uri="{FF2B5EF4-FFF2-40B4-BE49-F238E27FC236}">
                  <a16:creationId xmlns:a16="http://schemas.microsoft.com/office/drawing/2014/main" id="{1A12A8CB-4C17-4D26-0AAF-1AD10331BDEA}"/>
                </a:ext>
              </a:extLst>
            </p:cNvPr>
            <p:cNvSpPr/>
            <p:nvPr/>
          </p:nvSpPr>
          <p:spPr>
            <a:xfrm>
              <a:off x="4306153" y="4266675"/>
              <a:ext cx="932050" cy="40353"/>
            </a:xfrm>
            <a:custGeom>
              <a:avLst/>
              <a:gdLst/>
              <a:ahLst/>
              <a:cxnLst/>
              <a:rect l="l" t="t" r="r" b="b"/>
              <a:pathLst>
                <a:path w="106520" h="2706" extrusionOk="0">
                  <a:moveTo>
                    <a:pt x="0" y="0"/>
                  </a:moveTo>
                  <a:lnTo>
                    <a:pt x="0" y="2705"/>
                  </a:lnTo>
                  <a:lnTo>
                    <a:pt x="106520" y="2705"/>
                  </a:lnTo>
                  <a:lnTo>
                    <a:pt x="1065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143;p67">
              <a:extLst>
                <a:ext uri="{FF2B5EF4-FFF2-40B4-BE49-F238E27FC236}">
                  <a16:creationId xmlns:a16="http://schemas.microsoft.com/office/drawing/2014/main" id="{A591C7B8-D515-7538-4B49-DAB3143F7085}"/>
                </a:ext>
              </a:extLst>
            </p:cNvPr>
            <p:cNvSpPr/>
            <p:nvPr/>
          </p:nvSpPr>
          <p:spPr>
            <a:xfrm>
              <a:off x="2691784" y="3762285"/>
              <a:ext cx="1916675" cy="544757"/>
            </a:xfrm>
            <a:custGeom>
              <a:avLst/>
              <a:gdLst/>
              <a:ahLst/>
              <a:cxnLst/>
              <a:rect l="l" t="t" r="r" b="b"/>
              <a:pathLst>
                <a:path w="128485" h="36518" extrusionOk="0">
                  <a:moveTo>
                    <a:pt x="2706" y="1"/>
                  </a:moveTo>
                  <a:lnTo>
                    <a:pt x="1" y="326"/>
                  </a:lnTo>
                  <a:cubicBezTo>
                    <a:pt x="1461" y="10577"/>
                    <a:pt x="6547" y="19612"/>
                    <a:pt x="13850" y="26130"/>
                  </a:cubicBezTo>
                  <a:cubicBezTo>
                    <a:pt x="21288" y="32568"/>
                    <a:pt x="30999" y="36517"/>
                    <a:pt x="41575" y="36517"/>
                  </a:cubicBezTo>
                  <a:lnTo>
                    <a:pt x="128484" y="36517"/>
                  </a:lnTo>
                  <a:lnTo>
                    <a:pt x="128484" y="33812"/>
                  </a:lnTo>
                  <a:lnTo>
                    <a:pt x="41575" y="33812"/>
                  </a:lnTo>
                  <a:cubicBezTo>
                    <a:pt x="31675" y="33812"/>
                    <a:pt x="22641" y="30188"/>
                    <a:pt x="15662" y="24102"/>
                  </a:cubicBezTo>
                  <a:cubicBezTo>
                    <a:pt x="8792" y="18016"/>
                    <a:pt x="4058" y="9468"/>
                    <a:pt x="27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144;p67">
              <a:extLst>
                <a:ext uri="{FF2B5EF4-FFF2-40B4-BE49-F238E27FC236}">
                  <a16:creationId xmlns:a16="http://schemas.microsoft.com/office/drawing/2014/main" id="{8159BE6A-02D2-1EB4-776F-DED8047E1AB6}"/>
                </a:ext>
              </a:extLst>
            </p:cNvPr>
            <p:cNvSpPr/>
            <p:nvPr/>
          </p:nvSpPr>
          <p:spPr>
            <a:xfrm>
              <a:off x="2695021" y="3035999"/>
              <a:ext cx="754960" cy="529407"/>
            </a:xfrm>
            <a:custGeom>
              <a:avLst/>
              <a:gdLst/>
              <a:ahLst/>
              <a:cxnLst/>
              <a:rect l="l" t="t" r="r" b="b"/>
              <a:pathLst>
                <a:path w="50609" h="35489" extrusionOk="0">
                  <a:moveTo>
                    <a:pt x="41358" y="0"/>
                  </a:moveTo>
                  <a:cubicBezTo>
                    <a:pt x="30998" y="0"/>
                    <a:pt x="21423" y="3814"/>
                    <a:pt x="14093" y="10144"/>
                  </a:cubicBezTo>
                  <a:cubicBezTo>
                    <a:pt x="6762" y="16338"/>
                    <a:pt x="1596" y="25129"/>
                    <a:pt x="0" y="35029"/>
                  </a:cubicBezTo>
                  <a:lnTo>
                    <a:pt x="2597" y="35489"/>
                  </a:lnTo>
                  <a:cubicBezTo>
                    <a:pt x="4166" y="26238"/>
                    <a:pt x="9034" y="18015"/>
                    <a:pt x="15905" y="12173"/>
                  </a:cubicBezTo>
                  <a:cubicBezTo>
                    <a:pt x="22775" y="6303"/>
                    <a:pt x="31675" y="2705"/>
                    <a:pt x="41358" y="2705"/>
                  </a:cubicBezTo>
                  <a:lnTo>
                    <a:pt x="50609" y="2705"/>
                  </a:lnTo>
                  <a:lnTo>
                    <a:pt x="50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145;p67">
              <a:extLst>
                <a:ext uri="{FF2B5EF4-FFF2-40B4-BE49-F238E27FC236}">
                  <a16:creationId xmlns:a16="http://schemas.microsoft.com/office/drawing/2014/main" id="{832EF9E4-BF0A-6E67-8B2F-157251F7E185}"/>
                </a:ext>
              </a:extLst>
            </p:cNvPr>
            <p:cNvSpPr/>
            <p:nvPr/>
          </p:nvSpPr>
          <p:spPr>
            <a:xfrm>
              <a:off x="3661791" y="2531620"/>
              <a:ext cx="2791064" cy="544757"/>
            </a:xfrm>
            <a:custGeom>
              <a:avLst/>
              <a:gdLst/>
              <a:ahLst/>
              <a:cxnLst/>
              <a:rect l="l" t="t" r="r" b="b"/>
              <a:pathLst>
                <a:path w="187100" h="36518" extrusionOk="0">
                  <a:moveTo>
                    <a:pt x="184395" y="1"/>
                  </a:moveTo>
                  <a:cubicBezTo>
                    <a:pt x="183150" y="9468"/>
                    <a:pt x="178309" y="17908"/>
                    <a:pt x="171438" y="23994"/>
                  </a:cubicBezTo>
                  <a:cubicBezTo>
                    <a:pt x="164432" y="30080"/>
                    <a:pt x="155425" y="33812"/>
                    <a:pt x="145498" y="33812"/>
                  </a:cubicBezTo>
                  <a:lnTo>
                    <a:pt x="1" y="33812"/>
                  </a:lnTo>
                  <a:lnTo>
                    <a:pt x="1" y="36517"/>
                  </a:lnTo>
                  <a:lnTo>
                    <a:pt x="145498" y="36517"/>
                  </a:lnTo>
                  <a:cubicBezTo>
                    <a:pt x="156101" y="36517"/>
                    <a:pt x="165785" y="32568"/>
                    <a:pt x="173223" y="26022"/>
                  </a:cubicBezTo>
                  <a:cubicBezTo>
                    <a:pt x="180554" y="19612"/>
                    <a:pt x="185747" y="10469"/>
                    <a:pt x="187100" y="326"/>
                  </a:cubicBezTo>
                  <a:lnTo>
                    <a:pt x="1843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146;p67">
              <a:extLst>
                <a:ext uri="{FF2B5EF4-FFF2-40B4-BE49-F238E27FC236}">
                  <a16:creationId xmlns:a16="http://schemas.microsoft.com/office/drawing/2014/main" id="{413E837E-F857-EED6-B847-68264D0824E2}"/>
                </a:ext>
              </a:extLst>
            </p:cNvPr>
            <p:cNvSpPr/>
            <p:nvPr/>
          </p:nvSpPr>
          <p:spPr>
            <a:xfrm>
              <a:off x="5153124" y="1805334"/>
              <a:ext cx="1294451" cy="512461"/>
            </a:xfrm>
            <a:custGeom>
              <a:avLst/>
              <a:gdLst/>
              <a:ahLst/>
              <a:cxnLst/>
              <a:rect l="l" t="t" r="r" b="b"/>
              <a:pathLst>
                <a:path w="86774" h="34353" extrusionOk="0">
                  <a:moveTo>
                    <a:pt x="0" y="0"/>
                  </a:moveTo>
                  <a:lnTo>
                    <a:pt x="0" y="2705"/>
                  </a:lnTo>
                  <a:lnTo>
                    <a:pt x="45524" y="2705"/>
                  </a:lnTo>
                  <a:cubicBezTo>
                    <a:pt x="54991" y="2705"/>
                    <a:pt x="63674" y="6195"/>
                    <a:pt x="70545" y="11821"/>
                  </a:cubicBezTo>
                  <a:cubicBezTo>
                    <a:pt x="77415" y="17582"/>
                    <a:pt x="82284" y="25454"/>
                    <a:pt x="84177" y="34353"/>
                  </a:cubicBezTo>
                  <a:lnTo>
                    <a:pt x="86774" y="33920"/>
                  </a:lnTo>
                  <a:cubicBezTo>
                    <a:pt x="84854" y="24345"/>
                    <a:pt x="79579" y="15878"/>
                    <a:pt x="72249" y="9792"/>
                  </a:cubicBezTo>
                  <a:cubicBezTo>
                    <a:pt x="65027" y="3706"/>
                    <a:pt x="55668" y="0"/>
                    <a:pt x="455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147;p67">
              <a:extLst>
                <a:ext uri="{FF2B5EF4-FFF2-40B4-BE49-F238E27FC236}">
                  <a16:creationId xmlns:a16="http://schemas.microsoft.com/office/drawing/2014/main" id="{4706D126-21E5-13DB-02E6-1750553D0D15}"/>
                </a:ext>
              </a:extLst>
            </p:cNvPr>
            <p:cNvSpPr/>
            <p:nvPr/>
          </p:nvSpPr>
          <p:spPr>
            <a:xfrm>
              <a:off x="2785807" y="1805334"/>
              <a:ext cx="2143839" cy="40367"/>
            </a:xfrm>
            <a:custGeom>
              <a:avLst/>
              <a:gdLst/>
              <a:ahLst/>
              <a:cxnLst/>
              <a:rect l="l" t="t" r="r" b="b"/>
              <a:pathLst>
                <a:path w="143713" h="2706" extrusionOk="0">
                  <a:moveTo>
                    <a:pt x="0" y="0"/>
                  </a:moveTo>
                  <a:lnTo>
                    <a:pt x="0" y="2705"/>
                  </a:lnTo>
                  <a:lnTo>
                    <a:pt x="143712" y="2705"/>
                  </a:lnTo>
                  <a:lnTo>
                    <a:pt x="1437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148;p67">
              <a:extLst>
                <a:ext uri="{FF2B5EF4-FFF2-40B4-BE49-F238E27FC236}">
                  <a16:creationId xmlns:a16="http://schemas.microsoft.com/office/drawing/2014/main" id="{5875CAAD-5B16-6F7F-25E3-253A9B4EC4C0}"/>
                </a:ext>
              </a:extLst>
            </p:cNvPr>
            <p:cNvSpPr/>
            <p:nvPr/>
          </p:nvSpPr>
          <p:spPr>
            <a:xfrm>
              <a:off x="5447728" y="4266675"/>
              <a:ext cx="932050" cy="40353"/>
            </a:xfrm>
            <a:custGeom>
              <a:avLst/>
              <a:gdLst/>
              <a:ahLst/>
              <a:cxnLst/>
              <a:rect l="l" t="t" r="r" b="b"/>
              <a:pathLst>
                <a:path w="106520" h="2706" extrusionOk="0">
                  <a:moveTo>
                    <a:pt x="0" y="0"/>
                  </a:moveTo>
                  <a:lnTo>
                    <a:pt x="0" y="2705"/>
                  </a:lnTo>
                  <a:lnTo>
                    <a:pt x="106520" y="2705"/>
                  </a:lnTo>
                  <a:lnTo>
                    <a:pt x="1065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8150;p67">
            <a:extLst>
              <a:ext uri="{FF2B5EF4-FFF2-40B4-BE49-F238E27FC236}">
                <a16:creationId xmlns:a16="http://schemas.microsoft.com/office/drawing/2014/main" id="{092254A5-B31D-0786-6DBE-0B699D6FBC1C}"/>
              </a:ext>
            </a:extLst>
          </p:cNvPr>
          <p:cNvSpPr/>
          <p:nvPr/>
        </p:nvSpPr>
        <p:spPr>
          <a:xfrm rot="5400000">
            <a:off x="4698888" y="1526191"/>
            <a:ext cx="291293" cy="252489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vert="vert270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1</a:t>
            </a:r>
            <a:endParaRPr dirty="0"/>
          </a:p>
        </p:txBody>
      </p:sp>
      <p:sp>
        <p:nvSpPr>
          <p:cNvPr id="26" name="Google Shape;8151;p67">
            <a:extLst>
              <a:ext uri="{FF2B5EF4-FFF2-40B4-BE49-F238E27FC236}">
                <a16:creationId xmlns:a16="http://schemas.microsoft.com/office/drawing/2014/main" id="{027D92E4-1530-D62F-3A7C-D238DC3E9D20}"/>
              </a:ext>
            </a:extLst>
          </p:cNvPr>
          <p:cNvSpPr/>
          <p:nvPr/>
        </p:nvSpPr>
        <p:spPr>
          <a:xfrm rot="5400000">
            <a:off x="6367879" y="2238917"/>
            <a:ext cx="291293" cy="252489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vert="vert270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2</a:t>
            </a:r>
            <a:endParaRPr dirty="0"/>
          </a:p>
        </p:txBody>
      </p:sp>
      <p:sp>
        <p:nvSpPr>
          <p:cNvPr id="27" name="Google Shape;8152;p67">
            <a:extLst>
              <a:ext uri="{FF2B5EF4-FFF2-40B4-BE49-F238E27FC236}">
                <a16:creationId xmlns:a16="http://schemas.microsoft.com/office/drawing/2014/main" id="{DAA05431-3B67-A95B-7DCA-1E8CD278541C}"/>
              </a:ext>
            </a:extLst>
          </p:cNvPr>
          <p:cNvSpPr/>
          <p:nvPr/>
        </p:nvSpPr>
        <p:spPr>
          <a:xfrm rot="5400000">
            <a:off x="5057531" y="4493593"/>
            <a:ext cx="291293" cy="252489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vert="vert270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5</a:t>
            </a:r>
            <a:endParaRPr dirty="0"/>
          </a:p>
        </p:txBody>
      </p:sp>
      <p:sp>
        <p:nvSpPr>
          <p:cNvPr id="28" name="Google Shape;8153;p67">
            <a:extLst>
              <a:ext uri="{FF2B5EF4-FFF2-40B4-BE49-F238E27FC236}">
                <a16:creationId xmlns:a16="http://schemas.microsoft.com/office/drawing/2014/main" id="{7F0A4905-E638-FA8F-777D-C5DE756E6026}"/>
              </a:ext>
            </a:extLst>
          </p:cNvPr>
          <p:cNvSpPr/>
          <p:nvPr/>
        </p:nvSpPr>
        <p:spPr>
          <a:xfrm rot="5400000">
            <a:off x="1893537" y="3736807"/>
            <a:ext cx="291293" cy="252489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vert="vert270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4</a:t>
            </a:r>
            <a:endParaRPr dirty="0"/>
          </a:p>
        </p:txBody>
      </p:sp>
      <p:sp>
        <p:nvSpPr>
          <p:cNvPr id="29" name="Google Shape;8154;p67">
            <a:extLst>
              <a:ext uri="{FF2B5EF4-FFF2-40B4-BE49-F238E27FC236}">
                <a16:creationId xmlns:a16="http://schemas.microsoft.com/office/drawing/2014/main" id="{C8257314-56EC-4E18-2559-2C14A9C799EC}"/>
              </a:ext>
            </a:extLst>
          </p:cNvPr>
          <p:cNvSpPr/>
          <p:nvPr/>
        </p:nvSpPr>
        <p:spPr>
          <a:xfrm rot="5400000">
            <a:off x="2901590" y="3002147"/>
            <a:ext cx="291293" cy="252489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vert="vert270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3</a:t>
            </a:r>
            <a:endParaRPr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39A92E6-24E3-3728-70D6-4409946CB376}"/>
              </a:ext>
            </a:extLst>
          </p:cNvPr>
          <p:cNvSpPr txBox="1"/>
          <p:nvPr/>
        </p:nvSpPr>
        <p:spPr>
          <a:xfrm>
            <a:off x="2128134" y="3693680"/>
            <a:ext cx="2842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+mn-lt"/>
              </a:rPr>
              <a:t>Identifier et remplir les </a:t>
            </a:r>
            <a:r>
              <a:rPr lang="fr-FR" dirty="0" err="1">
                <a:solidFill>
                  <a:srgbClr val="FFFF00"/>
                </a:solidFill>
                <a:latin typeface="+mn-lt"/>
              </a:rPr>
              <a:t>Parameters</a:t>
            </a:r>
            <a:endParaRPr lang="fr-FR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B946BA7-733E-AE6E-F648-D9A9D5ADBDF1}"/>
              </a:ext>
            </a:extLst>
          </p:cNvPr>
          <p:cNvSpPr txBox="1"/>
          <p:nvPr/>
        </p:nvSpPr>
        <p:spPr>
          <a:xfrm>
            <a:off x="5046220" y="4166414"/>
            <a:ext cx="2433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+mn-lt"/>
              </a:rPr>
              <a:t>Charger le composant identifié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02AF3EF-F646-5A15-0D49-216AC279030C}"/>
              </a:ext>
            </a:extLst>
          </p:cNvPr>
          <p:cNvSpPr txBox="1"/>
          <p:nvPr/>
        </p:nvSpPr>
        <p:spPr>
          <a:xfrm>
            <a:off x="4617165" y="1208211"/>
            <a:ext cx="336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+mn-lt"/>
              </a:rPr>
              <a:t>URL : http://localhost:4200/</a:t>
            </a:r>
            <a:r>
              <a:rPr lang="fr-FR" dirty="0">
                <a:solidFill>
                  <a:schemeClr val="accent4"/>
                </a:solidFill>
                <a:latin typeface="+mn-lt"/>
              </a:rPr>
              <a:t>hero</a:t>
            </a:r>
            <a:r>
              <a:rPr lang="fr-FR" dirty="0">
                <a:solidFill>
                  <a:schemeClr val="bg1"/>
                </a:solidFill>
                <a:latin typeface="+mn-lt"/>
              </a:rPr>
              <a:t>/</a:t>
            </a:r>
            <a:r>
              <a:rPr lang="fr-FR" dirty="0">
                <a:solidFill>
                  <a:schemeClr val="accent2"/>
                </a:solidFill>
                <a:latin typeface="+mn-lt"/>
              </a:rPr>
              <a:t>edit</a:t>
            </a:r>
            <a:r>
              <a:rPr lang="fr-FR" dirty="0">
                <a:solidFill>
                  <a:schemeClr val="bg1"/>
                </a:solidFill>
                <a:latin typeface="+mn-lt"/>
              </a:rPr>
              <a:t>/</a:t>
            </a:r>
            <a:r>
              <a:rPr lang="fr-FR" dirty="0">
                <a:solidFill>
                  <a:srgbClr val="FFFF00"/>
                </a:solidFill>
                <a:latin typeface="+mn-lt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82410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800" dirty="0" err="1"/>
              <a:t>RouteR</a:t>
            </a:r>
            <a:r>
              <a:rPr lang="fr-FR" sz="2800" dirty="0"/>
              <a:t> Général – Définir des routes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3569742-CCDA-FEB5-4CB9-605A5F49B0F1}"/>
              </a:ext>
            </a:extLst>
          </p:cNvPr>
          <p:cNvSpPr/>
          <p:nvPr/>
        </p:nvSpPr>
        <p:spPr>
          <a:xfrm>
            <a:off x="6220916" y="1337649"/>
            <a:ext cx="3026860" cy="814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router-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outlet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router-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outlet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004B77A-CF4F-EA44-085C-2586B5D27B34}"/>
              </a:ext>
            </a:extLst>
          </p:cNvPr>
          <p:cNvSpPr txBox="1"/>
          <p:nvPr/>
        </p:nvSpPr>
        <p:spPr>
          <a:xfrm>
            <a:off x="6243073" y="1125118"/>
            <a:ext cx="2040103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app.component.html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F0D8836-0A84-C5D4-8233-E5EF2396D2FC}"/>
              </a:ext>
            </a:extLst>
          </p:cNvPr>
          <p:cNvSpPr/>
          <p:nvPr/>
        </p:nvSpPr>
        <p:spPr>
          <a:xfrm>
            <a:off x="210596" y="1466521"/>
            <a:ext cx="5972847" cy="2960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RouterModule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/router'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HeroListComponent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heroes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hero-list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hero-list.component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heroes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hero.component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PageNotFoundComponent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'./404.component'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edit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/:id'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HeroListComponent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redirectTo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pathMatch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'full’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'**'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PageNotFoundComponent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imports: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RouterModule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forRoot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exports: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RouterModule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AppRoutingModule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}</a:t>
            </a:r>
            <a:endParaRPr lang="fr-F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173A761-770D-9DD8-83EC-AB397BE0BB5B}"/>
              </a:ext>
            </a:extLst>
          </p:cNvPr>
          <p:cNvSpPr txBox="1"/>
          <p:nvPr/>
        </p:nvSpPr>
        <p:spPr>
          <a:xfrm>
            <a:off x="203197" y="1169670"/>
            <a:ext cx="2040103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app-</a:t>
            </a:r>
            <a:r>
              <a:rPr lang="fr-FR" dirty="0" err="1"/>
              <a:t>routing.module.ts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911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800" dirty="0" err="1"/>
              <a:t>RouteR</a:t>
            </a:r>
            <a:r>
              <a:rPr lang="fr-FR" sz="2800" dirty="0"/>
              <a:t> Général – Naviguer (Lien)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FFEEC16E-58F0-AE8D-5B92-59B80D2E52DF}"/>
              </a:ext>
            </a:extLst>
          </p:cNvPr>
          <p:cNvSpPr/>
          <p:nvPr/>
        </p:nvSpPr>
        <p:spPr>
          <a:xfrm>
            <a:off x="814031" y="1109550"/>
            <a:ext cx="7415567" cy="3780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 super-héros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ngFor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heroArray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?? 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'N/A'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(click)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setCurrentHero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Editer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routerLink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routerLinkActive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activeLinkClass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Voir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74E113-0929-B5EC-F24F-1B849C5519FE}"/>
              </a:ext>
            </a:extLst>
          </p:cNvPr>
          <p:cNvSpPr txBox="1"/>
          <p:nvPr/>
        </p:nvSpPr>
        <p:spPr>
          <a:xfrm>
            <a:off x="704937" y="1050906"/>
            <a:ext cx="218757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hero-list.component.html</a:t>
            </a:r>
          </a:p>
        </p:txBody>
      </p:sp>
      <p:sp>
        <p:nvSpPr>
          <p:cNvPr id="6" name="Flèche : virage 5">
            <a:extLst>
              <a:ext uri="{FF2B5EF4-FFF2-40B4-BE49-F238E27FC236}">
                <a16:creationId xmlns:a16="http://schemas.microsoft.com/office/drawing/2014/main" id="{F9F37477-3800-E6FC-113A-622B4DC20818}"/>
              </a:ext>
            </a:extLst>
          </p:cNvPr>
          <p:cNvSpPr/>
          <p:nvPr/>
        </p:nvSpPr>
        <p:spPr>
          <a:xfrm flipV="1">
            <a:off x="3447738" y="4057249"/>
            <a:ext cx="839449" cy="427220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5148E1-9CD5-2118-52B3-80DE529442A0}"/>
              </a:ext>
            </a:extLst>
          </p:cNvPr>
          <p:cNvSpPr txBox="1"/>
          <p:nvPr/>
        </p:nvSpPr>
        <p:spPr>
          <a:xfrm>
            <a:off x="4362139" y="4214646"/>
            <a:ext cx="3312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+mn-lt"/>
              </a:rPr>
              <a:t>http://localhost:4200/hero/edit/24</a:t>
            </a:r>
          </a:p>
        </p:txBody>
      </p:sp>
    </p:spTree>
    <p:extLst>
      <p:ext uri="{BB962C8B-B14F-4D97-AF65-F5344CB8AC3E}">
        <p14:creationId xmlns:p14="http://schemas.microsoft.com/office/powerpoint/2010/main" val="227780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800" dirty="0" err="1"/>
              <a:t>RouteR</a:t>
            </a:r>
            <a:r>
              <a:rPr lang="fr-FR" sz="2800" dirty="0"/>
              <a:t> Général – Naviguer (fonction)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EB3C333-B6D7-23CE-AC10-C5F1833BFB9D}"/>
              </a:ext>
            </a:extLst>
          </p:cNvPr>
          <p:cNvSpPr/>
          <p:nvPr/>
        </p:nvSpPr>
        <p:spPr>
          <a:xfrm>
            <a:off x="4480805" y="1109550"/>
            <a:ext cx="5333584" cy="329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 super-héros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ngFor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heroArray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??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'N/A'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(click)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goToHero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900" dirty="0">
                <a:solidFill>
                  <a:srgbClr val="9CDCFE"/>
                </a:solidFill>
                <a:latin typeface="Consolas" panose="020B0609020204030204" pitchFamily="49" charset="0"/>
              </a:rPr>
              <a:t>.id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Editer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FFEEC16E-58F0-AE8D-5B92-59B80D2E52DF}"/>
              </a:ext>
            </a:extLst>
          </p:cNvPr>
          <p:cNvSpPr/>
          <p:nvPr/>
        </p:nvSpPr>
        <p:spPr>
          <a:xfrm>
            <a:off x="-148730" y="1109550"/>
            <a:ext cx="4607053" cy="4117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/router'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IHero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hero.model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'app-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'./hero-list.component.html'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styleUrls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'./hero-list.component.css'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HeroListComponent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heroArray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IHero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=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IHero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goToHero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idHero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edit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idHero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ngOnInit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heroArray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'Batman'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heroArray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Pacman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heroArray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'Superman'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74E113-0929-B5EC-F24F-1B849C5519FE}"/>
              </a:ext>
            </a:extLst>
          </p:cNvPr>
          <p:cNvSpPr txBox="1"/>
          <p:nvPr/>
        </p:nvSpPr>
        <p:spPr>
          <a:xfrm>
            <a:off x="73705" y="982326"/>
            <a:ext cx="218757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hero-list.component.html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FDF4E17-B319-82BD-00D3-D70C0239C4A7}"/>
              </a:ext>
            </a:extLst>
          </p:cNvPr>
          <p:cNvSpPr txBox="1"/>
          <p:nvPr/>
        </p:nvSpPr>
        <p:spPr>
          <a:xfrm>
            <a:off x="4685678" y="1014305"/>
            <a:ext cx="218757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hero-list.component.html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4171DBE-B829-AA16-13ED-33A5130FBC55}"/>
              </a:ext>
            </a:extLst>
          </p:cNvPr>
          <p:cNvCxnSpPr>
            <a:cxnSpLocks/>
          </p:cNvCxnSpPr>
          <p:nvPr/>
        </p:nvCxnSpPr>
        <p:spPr>
          <a:xfrm flipH="1">
            <a:off x="3259164" y="3390900"/>
            <a:ext cx="3124200" cy="29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2672E47-841D-4733-6BEF-910402CD6AEB}"/>
              </a:ext>
            </a:extLst>
          </p:cNvPr>
          <p:cNvCxnSpPr/>
          <p:nvPr/>
        </p:nvCxnSpPr>
        <p:spPr>
          <a:xfrm flipH="1">
            <a:off x="1112520" y="3390900"/>
            <a:ext cx="640080" cy="32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27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9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26" name="Google Shape;72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TP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28" name="Google Shape;728;p39"/>
          <p:cNvSpPr txBox="1">
            <a:spLocks noGrp="1"/>
          </p:cNvSpPr>
          <p:nvPr>
            <p:ph type="subTitle" idx="1"/>
          </p:nvPr>
        </p:nvSpPr>
        <p:spPr>
          <a:xfrm>
            <a:off x="2213575" y="3609526"/>
            <a:ext cx="4717200" cy="821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Mettre en place une route pour afficher l’item sélectionné dans le tableau et un lien pour y accéder</a:t>
            </a:r>
          </a:p>
        </p:txBody>
      </p:sp>
      <p:sp>
        <p:nvSpPr>
          <p:cNvPr id="727" name="Google Shape;727;p39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Google Shape;9674;p71">
            <a:extLst>
              <a:ext uri="{FF2B5EF4-FFF2-40B4-BE49-F238E27FC236}">
                <a16:creationId xmlns:a16="http://schemas.microsoft.com/office/drawing/2014/main" id="{47A8AEEB-A064-8025-1550-14A565719A4C}"/>
              </a:ext>
            </a:extLst>
          </p:cNvPr>
          <p:cNvSpPr/>
          <p:nvPr/>
        </p:nvSpPr>
        <p:spPr>
          <a:xfrm>
            <a:off x="4239483" y="2082759"/>
            <a:ext cx="661189" cy="619860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26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400" dirty="0" err="1"/>
              <a:t>RouteR</a:t>
            </a:r>
            <a:r>
              <a:rPr lang="fr-FR" sz="2400" dirty="0"/>
              <a:t> Général – Récupérer les </a:t>
            </a:r>
            <a:r>
              <a:rPr lang="fr-FR" sz="2400" dirty="0" err="1"/>
              <a:t>ParamètrES</a:t>
            </a:r>
            <a:endParaRPr lang="fr-FR" sz="2400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F0D8836-0A84-C5D4-8233-E5EF2396D2FC}"/>
              </a:ext>
            </a:extLst>
          </p:cNvPr>
          <p:cNvSpPr/>
          <p:nvPr/>
        </p:nvSpPr>
        <p:spPr>
          <a:xfrm>
            <a:off x="210596" y="1319621"/>
            <a:ext cx="6137738" cy="37470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EventEmitter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FormBuilder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Validators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ActivatedRoute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/router'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IHero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hero.model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HeroService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hero.service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'app-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'./hero.component.html'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styleUrls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'./hero.component.css'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IHero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emitHero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EventEmitter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IHero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=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EventEmitter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IHero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heroForm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fb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fb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control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Validators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fb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control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173A761-770D-9DD8-83EC-AB397BE0BB5B}"/>
              </a:ext>
            </a:extLst>
          </p:cNvPr>
          <p:cNvSpPr txBox="1"/>
          <p:nvPr/>
        </p:nvSpPr>
        <p:spPr>
          <a:xfrm>
            <a:off x="203197" y="1022770"/>
            <a:ext cx="2040103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hero.component.ts</a:t>
            </a:r>
            <a:endParaRPr lang="fr-FR"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BFAAD2A9-B7B2-1FEF-9E19-96EAE7D308AB}"/>
              </a:ext>
            </a:extLst>
          </p:cNvPr>
          <p:cNvSpPr/>
          <p:nvPr/>
        </p:nvSpPr>
        <p:spPr>
          <a:xfrm>
            <a:off x="4685258" y="1855203"/>
            <a:ext cx="4473734" cy="29606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fb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FormBuilder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ActivatedRoute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heroService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HeroService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ngOnInit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    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paramMap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subscribe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   if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idHero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heroService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getById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idHero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!);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heroForm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patchValue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heroForm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patchValue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B88D28-7912-2723-1606-C1B010878288}"/>
              </a:ext>
            </a:extLst>
          </p:cNvPr>
          <p:cNvSpPr txBox="1"/>
          <p:nvPr/>
        </p:nvSpPr>
        <p:spPr>
          <a:xfrm>
            <a:off x="5232074" y="4835723"/>
            <a:ext cx="3312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+mn-lt"/>
              </a:rPr>
              <a:t>http://localhost:4200/hero/edit/:id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7D71255-D96F-4532-BE7C-416709E9CE67}"/>
              </a:ext>
            </a:extLst>
          </p:cNvPr>
          <p:cNvCxnSpPr>
            <a:cxnSpLocks/>
          </p:cNvCxnSpPr>
          <p:nvPr/>
        </p:nvCxnSpPr>
        <p:spPr>
          <a:xfrm flipH="1" flipV="1">
            <a:off x="6760564" y="3087974"/>
            <a:ext cx="1004341" cy="190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69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400" dirty="0" err="1"/>
              <a:t>RouteR</a:t>
            </a:r>
            <a:r>
              <a:rPr lang="fr-FR" sz="2400" dirty="0"/>
              <a:t> Général – Récupérer les </a:t>
            </a:r>
            <a:r>
              <a:rPr lang="fr-FR" sz="2400" dirty="0" err="1"/>
              <a:t>ParamètrES</a:t>
            </a:r>
            <a:endParaRPr lang="fr-FR" sz="2400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F0D8836-0A84-C5D4-8233-E5EF2396D2FC}"/>
              </a:ext>
            </a:extLst>
          </p:cNvPr>
          <p:cNvSpPr/>
          <p:nvPr/>
        </p:nvSpPr>
        <p:spPr>
          <a:xfrm>
            <a:off x="210596" y="1319621"/>
            <a:ext cx="6137738" cy="37470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EventEmitter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FormBuilder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Validators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ActivatedRoute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/router'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IHero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hero.model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HeroService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hero.service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'app-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'./hero.component.html'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styleUrls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'./hero.component.css'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IHero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emitHero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EventEmitter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IHero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=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EventEmitter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IHero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heroForm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fb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fb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control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Validators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fb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control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173A761-770D-9DD8-83EC-AB397BE0BB5B}"/>
              </a:ext>
            </a:extLst>
          </p:cNvPr>
          <p:cNvSpPr txBox="1"/>
          <p:nvPr/>
        </p:nvSpPr>
        <p:spPr>
          <a:xfrm>
            <a:off x="203197" y="1022770"/>
            <a:ext cx="2040103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hero.component.ts</a:t>
            </a:r>
            <a:endParaRPr lang="fr-FR"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BFAAD2A9-B7B2-1FEF-9E19-96EAE7D308AB}"/>
              </a:ext>
            </a:extLst>
          </p:cNvPr>
          <p:cNvSpPr/>
          <p:nvPr/>
        </p:nvSpPr>
        <p:spPr>
          <a:xfrm>
            <a:off x="4685258" y="1855203"/>
            <a:ext cx="4473734" cy="29606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fb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FormBuilder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ActivatedRoute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heroService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HeroService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ngOnInit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    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subscribe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idHero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heroService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getById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idHero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!);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heroForm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patchValue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heroForm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patchValue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029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8" dur="indefinite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1" dur="indefinite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4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7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0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3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6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9" dur="indefinite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2" dur="indefinite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5" dur="indefinite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8" dur="indefinite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1" dur="indefinite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4" dur="indefinite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7" dur="indefinite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9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26" name="Google Shape;72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TP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28" name="Google Shape;728;p39"/>
          <p:cNvSpPr txBox="1">
            <a:spLocks noGrp="1"/>
          </p:cNvSpPr>
          <p:nvPr>
            <p:ph type="subTitle" idx="1"/>
          </p:nvPr>
        </p:nvSpPr>
        <p:spPr>
          <a:xfrm>
            <a:off x="2213575" y="3609526"/>
            <a:ext cx="4717200" cy="821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Créer un service qui va récupérer le bon item en fonction de l’URL et afficher les infos après la navigation.</a:t>
            </a:r>
          </a:p>
        </p:txBody>
      </p:sp>
      <p:sp>
        <p:nvSpPr>
          <p:cNvPr id="727" name="Google Shape;727;p39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Google Shape;9674;p71">
            <a:extLst>
              <a:ext uri="{FF2B5EF4-FFF2-40B4-BE49-F238E27FC236}">
                <a16:creationId xmlns:a16="http://schemas.microsoft.com/office/drawing/2014/main" id="{47A8AEEB-A064-8025-1550-14A565719A4C}"/>
              </a:ext>
            </a:extLst>
          </p:cNvPr>
          <p:cNvSpPr/>
          <p:nvPr/>
        </p:nvSpPr>
        <p:spPr>
          <a:xfrm>
            <a:off x="4239483" y="2082759"/>
            <a:ext cx="661189" cy="619860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75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7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Problématique</a:t>
            </a:r>
            <a:endParaRPr dirty="0"/>
          </a:p>
        </p:txBody>
      </p:sp>
      <p:sp>
        <p:nvSpPr>
          <p:cNvPr id="708" name="Google Shape;708;p37"/>
          <p:cNvSpPr txBox="1">
            <a:spLocks noGrp="1"/>
          </p:cNvSpPr>
          <p:nvPr>
            <p:ph type="subTitle" idx="1"/>
          </p:nvPr>
        </p:nvSpPr>
        <p:spPr>
          <a:xfrm>
            <a:off x="2213575" y="3878420"/>
            <a:ext cx="4717200" cy="1150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</a:pPr>
            <a:r>
              <a:rPr lang="en" dirty="0"/>
              <a:t>Comment séparer les composants sans perte de performance ?</a:t>
            </a:r>
          </a:p>
        </p:txBody>
      </p:sp>
      <p:sp>
        <p:nvSpPr>
          <p:cNvPr id="702" name="Google Shape;702;p37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7"/>
          <p:cNvSpPr/>
          <p:nvPr/>
        </p:nvSpPr>
        <p:spPr>
          <a:xfrm>
            <a:off x="3184500" y="3878420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7"/>
          <p:cNvSpPr/>
          <p:nvPr/>
        </p:nvSpPr>
        <p:spPr>
          <a:xfrm>
            <a:off x="3541541" y="3615949"/>
            <a:ext cx="63726" cy="21339"/>
          </a:xfrm>
          <a:custGeom>
            <a:avLst/>
            <a:gdLst/>
            <a:ahLst/>
            <a:cxnLst/>
            <a:rect l="l" t="t" r="r" b="b"/>
            <a:pathLst>
              <a:path w="657" h="220" extrusionOk="0">
                <a:moveTo>
                  <a:pt x="656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7"/>
          <p:cNvSpPr/>
          <p:nvPr/>
        </p:nvSpPr>
        <p:spPr>
          <a:xfrm>
            <a:off x="3555024" y="3652614"/>
            <a:ext cx="61786" cy="21339"/>
          </a:xfrm>
          <a:custGeom>
            <a:avLst/>
            <a:gdLst/>
            <a:ahLst/>
            <a:cxnLst/>
            <a:rect l="l" t="t" r="r" b="b"/>
            <a:pathLst>
              <a:path w="637" h="220" extrusionOk="0">
                <a:moveTo>
                  <a:pt x="637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7"/>
          <p:cNvSpPr/>
          <p:nvPr/>
        </p:nvSpPr>
        <p:spPr>
          <a:xfrm>
            <a:off x="3782673" y="4331876"/>
            <a:ext cx="61883" cy="21242"/>
          </a:xfrm>
          <a:custGeom>
            <a:avLst/>
            <a:gdLst/>
            <a:ahLst/>
            <a:cxnLst/>
            <a:rect l="l" t="t" r="r" b="b"/>
            <a:pathLst>
              <a:path w="638" h="219" extrusionOk="0">
                <a:moveTo>
                  <a:pt x="637" y="0"/>
                </a:moveTo>
                <a:lnTo>
                  <a:pt x="1" y="21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7"/>
          <p:cNvSpPr/>
          <p:nvPr/>
        </p:nvSpPr>
        <p:spPr>
          <a:xfrm rot="-5400000">
            <a:off x="4797492" y="3997095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9" name="Google Shape;709;p37"/>
          <p:cNvGrpSpPr/>
          <p:nvPr/>
        </p:nvGrpSpPr>
        <p:grpSpPr>
          <a:xfrm>
            <a:off x="4218097" y="1997453"/>
            <a:ext cx="720532" cy="661006"/>
            <a:chOff x="6239575" y="4416275"/>
            <a:chExt cx="489625" cy="449175"/>
          </a:xfrm>
        </p:grpSpPr>
        <p:sp>
          <p:nvSpPr>
            <p:cNvPr id="710" name="Google Shape;710;p37"/>
            <p:cNvSpPr/>
            <p:nvPr/>
          </p:nvSpPr>
          <p:spPr>
            <a:xfrm>
              <a:off x="6239575" y="4416275"/>
              <a:ext cx="489625" cy="449175"/>
            </a:xfrm>
            <a:custGeom>
              <a:avLst/>
              <a:gdLst/>
              <a:ahLst/>
              <a:cxnLst/>
              <a:rect l="l" t="t" r="r" b="b"/>
              <a:pathLst>
                <a:path w="19585" h="17967" extrusionOk="0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6438550" y="4723875"/>
              <a:ext cx="88350" cy="84950"/>
            </a:xfrm>
            <a:custGeom>
              <a:avLst/>
              <a:gdLst/>
              <a:ahLst/>
              <a:cxnLst/>
              <a:rect l="l" t="t" r="r" b="b"/>
              <a:pathLst>
                <a:path w="3534" h="3398" extrusionOk="0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6441950" y="4497425"/>
              <a:ext cx="84950" cy="198250"/>
            </a:xfrm>
            <a:custGeom>
              <a:avLst/>
              <a:gdLst/>
              <a:ahLst/>
              <a:cxnLst/>
              <a:rect l="l" t="t" r="r" b="b"/>
              <a:pathLst>
                <a:path w="3398" h="7930" extrusionOk="0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03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F0D8836-0A84-C5D4-8233-E5EF2396D2FC}"/>
              </a:ext>
            </a:extLst>
          </p:cNvPr>
          <p:cNvSpPr/>
          <p:nvPr/>
        </p:nvSpPr>
        <p:spPr>
          <a:xfrm>
            <a:off x="8232" y="1239920"/>
            <a:ext cx="4708548" cy="390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RouterModule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/router'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HeroListComponent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heroes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hero-list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hero-list.component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heroes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hero.component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edit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/:id'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HeroListComponent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redirectTo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pathMatch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'full’ 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redirectTo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pathMatch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'full’ 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imports: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RouterModule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forRoot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exports: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RouterModule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AppRoutingModule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}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28D7B79B-4EC9-08DB-AFBA-4A1B8354F0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8793300"/>
              </p:ext>
            </p:extLst>
          </p:nvPr>
        </p:nvGraphicFramePr>
        <p:xfrm>
          <a:off x="4818145" y="1578949"/>
          <a:ext cx="4526097" cy="34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800" dirty="0" err="1"/>
              <a:t>RouteR</a:t>
            </a:r>
            <a:r>
              <a:rPr lang="fr-FR" sz="2800" dirty="0"/>
              <a:t> Général – Routes Enfant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173A761-770D-9DD8-83EC-AB397BE0BB5B}"/>
              </a:ext>
            </a:extLst>
          </p:cNvPr>
          <p:cNvSpPr txBox="1"/>
          <p:nvPr/>
        </p:nvSpPr>
        <p:spPr>
          <a:xfrm>
            <a:off x="832" y="937325"/>
            <a:ext cx="2040103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app-</a:t>
            </a:r>
            <a:r>
              <a:rPr lang="fr-FR" dirty="0" err="1"/>
              <a:t>routing.module.ts</a:t>
            </a:r>
            <a:endParaRPr lang="fr-FR" dirty="0"/>
          </a:p>
        </p:txBody>
      </p:sp>
      <p:sp>
        <p:nvSpPr>
          <p:cNvPr id="2" name="Flèche : courbe vers la gauche 1">
            <a:extLst>
              <a:ext uri="{FF2B5EF4-FFF2-40B4-BE49-F238E27FC236}">
                <a16:creationId xmlns:a16="http://schemas.microsoft.com/office/drawing/2014/main" id="{B5C89D01-D55F-1476-CB47-B6F6DCCFFF53}"/>
              </a:ext>
            </a:extLst>
          </p:cNvPr>
          <p:cNvSpPr/>
          <p:nvPr/>
        </p:nvSpPr>
        <p:spPr>
          <a:xfrm>
            <a:off x="3898195" y="2849251"/>
            <a:ext cx="307298" cy="524655"/>
          </a:xfrm>
          <a:prstGeom prst="curvedLef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299684F-59B4-D865-8401-319EC0C3B9D6}"/>
              </a:ext>
            </a:extLst>
          </p:cNvPr>
          <p:cNvSpPr txBox="1"/>
          <p:nvPr/>
        </p:nvSpPr>
        <p:spPr>
          <a:xfrm>
            <a:off x="3215440" y="2354368"/>
            <a:ext cx="1274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+mn-lt"/>
              </a:rPr>
              <a:t>/</a:t>
            </a:r>
            <a:r>
              <a:rPr lang="fr-FR" dirty="0" err="1">
                <a:solidFill>
                  <a:schemeClr val="bg1"/>
                </a:solidFill>
                <a:latin typeface="+mn-lt"/>
              </a:rPr>
              <a:t>hero</a:t>
            </a:r>
            <a:r>
              <a:rPr lang="fr-FR" dirty="0">
                <a:solidFill>
                  <a:schemeClr val="bg1"/>
                </a:solidFill>
                <a:latin typeface="+mn-lt"/>
              </a:rPr>
              <a:t>/edit/:id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75ABAF62-4D24-1739-468F-0E640C3552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8527296"/>
              </p:ext>
            </p:extLst>
          </p:nvPr>
        </p:nvGraphicFramePr>
        <p:xfrm>
          <a:off x="5164735" y="2780671"/>
          <a:ext cx="3837607" cy="2226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7415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9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26" name="Google Shape;72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TP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28" name="Google Shape;728;p39"/>
          <p:cNvSpPr txBox="1">
            <a:spLocks noGrp="1"/>
          </p:cNvSpPr>
          <p:nvPr>
            <p:ph type="subTitle" idx="1"/>
          </p:nvPr>
        </p:nvSpPr>
        <p:spPr>
          <a:xfrm>
            <a:off x="2213575" y="3609526"/>
            <a:ext cx="4717200" cy="821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Convertir les routes de même niveau créées précédemment en routes enfant.</a:t>
            </a:r>
          </a:p>
        </p:txBody>
      </p:sp>
      <p:sp>
        <p:nvSpPr>
          <p:cNvPr id="727" name="Google Shape;727;p39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Google Shape;9674;p71">
            <a:extLst>
              <a:ext uri="{FF2B5EF4-FFF2-40B4-BE49-F238E27FC236}">
                <a16:creationId xmlns:a16="http://schemas.microsoft.com/office/drawing/2014/main" id="{47A8AEEB-A064-8025-1550-14A565719A4C}"/>
              </a:ext>
            </a:extLst>
          </p:cNvPr>
          <p:cNvSpPr/>
          <p:nvPr/>
        </p:nvSpPr>
        <p:spPr>
          <a:xfrm>
            <a:off x="4239483" y="2082759"/>
            <a:ext cx="661189" cy="619860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3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7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1" name="Google Shape;701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Problématique</a:t>
            </a:r>
            <a:endParaRPr dirty="0"/>
          </a:p>
        </p:txBody>
      </p:sp>
      <p:sp>
        <p:nvSpPr>
          <p:cNvPr id="708" name="Google Shape;708;p37"/>
          <p:cNvSpPr txBox="1">
            <a:spLocks noGrp="1"/>
          </p:cNvSpPr>
          <p:nvPr>
            <p:ph type="subTitle" idx="1"/>
          </p:nvPr>
        </p:nvSpPr>
        <p:spPr>
          <a:xfrm>
            <a:off x="2213575" y="3792654"/>
            <a:ext cx="4717200" cy="1236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</a:pPr>
            <a:r>
              <a:rPr lang="en" dirty="0"/>
              <a:t>Quand mon application grandit, comment organiser les routes ?</a:t>
            </a:r>
          </a:p>
        </p:txBody>
      </p:sp>
      <p:sp>
        <p:nvSpPr>
          <p:cNvPr id="702" name="Google Shape;702;p37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3" name="Google Shape;703;p37"/>
          <p:cNvSpPr/>
          <p:nvPr/>
        </p:nvSpPr>
        <p:spPr>
          <a:xfrm>
            <a:off x="3184500" y="3878420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4" name="Google Shape;704;p37"/>
          <p:cNvSpPr/>
          <p:nvPr/>
        </p:nvSpPr>
        <p:spPr>
          <a:xfrm>
            <a:off x="3541541" y="3615949"/>
            <a:ext cx="63726" cy="21339"/>
          </a:xfrm>
          <a:custGeom>
            <a:avLst/>
            <a:gdLst/>
            <a:ahLst/>
            <a:cxnLst/>
            <a:rect l="l" t="t" r="r" b="b"/>
            <a:pathLst>
              <a:path w="657" h="220" extrusionOk="0">
                <a:moveTo>
                  <a:pt x="656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5" name="Google Shape;705;p37"/>
          <p:cNvSpPr/>
          <p:nvPr/>
        </p:nvSpPr>
        <p:spPr>
          <a:xfrm>
            <a:off x="3555024" y="3652614"/>
            <a:ext cx="61786" cy="21339"/>
          </a:xfrm>
          <a:custGeom>
            <a:avLst/>
            <a:gdLst/>
            <a:ahLst/>
            <a:cxnLst/>
            <a:rect l="l" t="t" r="r" b="b"/>
            <a:pathLst>
              <a:path w="637" h="220" extrusionOk="0">
                <a:moveTo>
                  <a:pt x="637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6" name="Google Shape;706;p37"/>
          <p:cNvSpPr/>
          <p:nvPr/>
        </p:nvSpPr>
        <p:spPr>
          <a:xfrm>
            <a:off x="3782673" y="4331876"/>
            <a:ext cx="61883" cy="21242"/>
          </a:xfrm>
          <a:custGeom>
            <a:avLst/>
            <a:gdLst/>
            <a:ahLst/>
            <a:cxnLst/>
            <a:rect l="l" t="t" r="r" b="b"/>
            <a:pathLst>
              <a:path w="638" h="219" extrusionOk="0">
                <a:moveTo>
                  <a:pt x="637" y="0"/>
                </a:moveTo>
                <a:lnTo>
                  <a:pt x="1" y="21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7" name="Google Shape;707;p37"/>
          <p:cNvSpPr/>
          <p:nvPr/>
        </p:nvSpPr>
        <p:spPr>
          <a:xfrm rot="-5400000">
            <a:off x="4797492" y="3997095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709" name="Google Shape;709;p37"/>
          <p:cNvGrpSpPr/>
          <p:nvPr/>
        </p:nvGrpSpPr>
        <p:grpSpPr>
          <a:xfrm>
            <a:off x="4218097" y="1997453"/>
            <a:ext cx="720532" cy="661006"/>
            <a:chOff x="6239575" y="4416275"/>
            <a:chExt cx="489625" cy="449175"/>
          </a:xfrm>
        </p:grpSpPr>
        <p:sp>
          <p:nvSpPr>
            <p:cNvPr id="710" name="Google Shape;710;p37"/>
            <p:cNvSpPr/>
            <p:nvPr/>
          </p:nvSpPr>
          <p:spPr>
            <a:xfrm>
              <a:off x="6239575" y="4416275"/>
              <a:ext cx="489625" cy="449175"/>
            </a:xfrm>
            <a:custGeom>
              <a:avLst/>
              <a:gdLst/>
              <a:ahLst/>
              <a:cxnLst/>
              <a:rect l="l" t="t" r="r" b="b"/>
              <a:pathLst>
                <a:path w="19585" h="17967" extrusionOk="0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6438550" y="4723875"/>
              <a:ext cx="88350" cy="84950"/>
            </a:xfrm>
            <a:custGeom>
              <a:avLst/>
              <a:gdLst/>
              <a:ahLst/>
              <a:cxnLst/>
              <a:rect l="l" t="t" r="r" b="b"/>
              <a:pathLst>
                <a:path w="3534" h="3398" extrusionOk="0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6441950" y="4497425"/>
              <a:ext cx="84950" cy="198250"/>
            </a:xfrm>
            <a:custGeom>
              <a:avLst/>
              <a:gdLst/>
              <a:ahLst/>
              <a:cxnLst/>
              <a:rect l="l" t="t" r="r" b="b"/>
              <a:pathLst>
                <a:path w="3398" h="7930" extrusionOk="0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696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9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26" name="Google Shape;72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SOLUTION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28" name="Google Shape;728;p39"/>
          <p:cNvSpPr txBox="1">
            <a:spLocks noGrp="1"/>
          </p:cNvSpPr>
          <p:nvPr>
            <p:ph type="subTitle" idx="1"/>
          </p:nvPr>
        </p:nvSpPr>
        <p:spPr>
          <a:xfrm>
            <a:off x="2213575" y="3609526"/>
            <a:ext cx="4717200" cy="821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Il est possible de déclarer les routes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module par module</a:t>
            </a:r>
          </a:p>
        </p:txBody>
      </p:sp>
      <p:sp>
        <p:nvSpPr>
          <p:cNvPr id="727" name="Google Shape;727;p39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729" name="Google Shape;729;p39"/>
          <p:cNvGrpSpPr/>
          <p:nvPr/>
        </p:nvGrpSpPr>
        <p:grpSpPr>
          <a:xfrm>
            <a:off x="4202852" y="2053039"/>
            <a:ext cx="749087" cy="748119"/>
            <a:chOff x="5053900" y="2021500"/>
            <a:chExt cx="483750" cy="483125"/>
          </a:xfrm>
        </p:grpSpPr>
        <p:sp>
          <p:nvSpPr>
            <p:cNvPr id="730" name="Google Shape;730;p39"/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971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F0D8836-0A84-C5D4-8233-E5EF2396D2FC}"/>
              </a:ext>
            </a:extLst>
          </p:cNvPr>
          <p:cNvSpPr/>
          <p:nvPr/>
        </p:nvSpPr>
        <p:spPr>
          <a:xfrm>
            <a:off x="8232" y="1239920"/>
            <a:ext cx="4373268" cy="390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RouterModule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/router'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HeroListComponent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hero-list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hero-list.component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hero.component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NotFoundComponent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'./not-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/not-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found.component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HeroListComponent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edit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/:id'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'**'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NotFoundComponent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imports: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RouterModule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forChild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exports: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RouterModule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HeroRoutingModule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}</a:t>
            </a:r>
          </a:p>
        </p:txBody>
      </p:sp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800" dirty="0"/>
              <a:t>Router du module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173A761-770D-9DD8-83EC-AB397BE0BB5B}"/>
              </a:ext>
            </a:extLst>
          </p:cNvPr>
          <p:cNvSpPr txBox="1"/>
          <p:nvPr/>
        </p:nvSpPr>
        <p:spPr>
          <a:xfrm>
            <a:off x="832" y="983819"/>
            <a:ext cx="2040103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hero-routing.module.ts</a:t>
            </a:r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8C0CCC3-1486-7601-26B0-2F985AEC97B5}"/>
              </a:ext>
            </a:extLst>
          </p:cNvPr>
          <p:cNvSpPr/>
          <p:nvPr/>
        </p:nvSpPr>
        <p:spPr>
          <a:xfrm>
            <a:off x="4587150" y="1162430"/>
            <a:ext cx="4509874" cy="390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RouterModule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/router'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redirectTo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pathMatch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'full'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imports: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RouterModule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forRoot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exports: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RouterModule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AppRoutingModule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}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3C867EB-2B78-4A5C-7138-E2CCFEDFB1F3}"/>
              </a:ext>
            </a:extLst>
          </p:cNvPr>
          <p:cNvSpPr txBox="1"/>
          <p:nvPr/>
        </p:nvSpPr>
        <p:spPr>
          <a:xfrm>
            <a:off x="4618495" y="1014815"/>
            <a:ext cx="2040103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app-</a:t>
            </a:r>
            <a:r>
              <a:rPr lang="fr-FR" dirty="0" err="1"/>
              <a:t>routing.module.ts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0BF7A0-F67B-759B-88E0-9CA6B019C27C}"/>
              </a:ext>
            </a:extLst>
          </p:cNvPr>
          <p:cNvSpPr/>
          <p:nvPr/>
        </p:nvSpPr>
        <p:spPr>
          <a:xfrm>
            <a:off x="1976034" y="4355023"/>
            <a:ext cx="650929" cy="27487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24A78AC-4F8A-56FC-8896-E38D94E3ED5A}"/>
              </a:ext>
            </a:extLst>
          </p:cNvPr>
          <p:cNvCxnSpPr>
            <a:endCxn id="13" idx="0"/>
          </p:cNvCxnSpPr>
          <p:nvPr/>
        </p:nvCxnSpPr>
        <p:spPr>
          <a:xfrm>
            <a:off x="1976034" y="1291596"/>
            <a:ext cx="325465" cy="306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502779E-DB89-146E-5D58-F69C88901BE9}"/>
              </a:ext>
            </a:extLst>
          </p:cNvPr>
          <p:cNvSpPr/>
          <p:nvPr/>
        </p:nvSpPr>
        <p:spPr>
          <a:xfrm>
            <a:off x="4974956" y="2833689"/>
            <a:ext cx="3851329" cy="1729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836083-7702-3339-AC3C-75C04A8B8F77}"/>
              </a:ext>
            </a:extLst>
          </p:cNvPr>
          <p:cNvSpPr/>
          <p:nvPr/>
        </p:nvSpPr>
        <p:spPr>
          <a:xfrm>
            <a:off x="255722" y="4812224"/>
            <a:ext cx="2518475" cy="25378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FACBA9-9B81-0EF0-4EF7-5A94FA1D80FF}"/>
              </a:ext>
            </a:extLst>
          </p:cNvPr>
          <p:cNvSpPr/>
          <p:nvPr/>
        </p:nvSpPr>
        <p:spPr>
          <a:xfrm>
            <a:off x="4847842" y="2044988"/>
            <a:ext cx="3851329" cy="540468"/>
          </a:xfrm>
          <a:prstGeom prst="rect">
            <a:avLst/>
          </a:prstGeom>
          <a:solidFill>
            <a:srgbClr val="19152A">
              <a:alpha val="7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61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6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9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26" name="Google Shape;72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TP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28" name="Google Shape;728;p39"/>
          <p:cNvSpPr txBox="1">
            <a:spLocks noGrp="1"/>
          </p:cNvSpPr>
          <p:nvPr>
            <p:ph type="subTitle" idx="1"/>
          </p:nvPr>
        </p:nvSpPr>
        <p:spPr>
          <a:xfrm>
            <a:off x="2213575" y="3609526"/>
            <a:ext cx="4717200" cy="821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Déplacer les routes dans le module</a:t>
            </a:r>
          </a:p>
        </p:txBody>
      </p:sp>
      <p:sp>
        <p:nvSpPr>
          <p:cNvPr id="727" name="Google Shape;727;p39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Google Shape;9674;p71">
            <a:extLst>
              <a:ext uri="{FF2B5EF4-FFF2-40B4-BE49-F238E27FC236}">
                <a16:creationId xmlns:a16="http://schemas.microsoft.com/office/drawing/2014/main" id="{47A8AEEB-A064-8025-1550-14A565719A4C}"/>
              </a:ext>
            </a:extLst>
          </p:cNvPr>
          <p:cNvSpPr/>
          <p:nvPr/>
        </p:nvSpPr>
        <p:spPr>
          <a:xfrm>
            <a:off x="4239483" y="2082759"/>
            <a:ext cx="661189" cy="619860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73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7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1" name="Google Shape;701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Problématique</a:t>
            </a:r>
            <a:endParaRPr dirty="0"/>
          </a:p>
        </p:txBody>
      </p:sp>
      <p:sp>
        <p:nvSpPr>
          <p:cNvPr id="708" name="Google Shape;708;p37"/>
          <p:cNvSpPr txBox="1">
            <a:spLocks noGrp="1"/>
          </p:cNvSpPr>
          <p:nvPr>
            <p:ph type="subTitle" idx="1"/>
          </p:nvPr>
        </p:nvSpPr>
        <p:spPr>
          <a:xfrm>
            <a:off x="2213575" y="3792654"/>
            <a:ext cx="4717200" cy="1236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</a:pPr>
            <a:r>
              <a:rPr lang="en" dirty="0"/>
              <a:t>Mon projet grossit encore, comment ne pas charger toutes les routes simultanément ?</a:t>
            </a:r>
          </a:p>
        </p:txBody>
      </p:sp>
      <p:sp>
        <p:nvSpPr>
          <p:cNvPr id="702" name="Google Shape;702;p37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3" name="Google Shape;703;p37"/>
          <p:cNvSpPr/>
          <p:nvPr/>
        </p:nvSpPr>
        <p:spPr>
          <a:xfrm>
            <a:off x="3184500" y="3878420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4" name="Google Shape;704;p37"/>
          <p:cNvSpPr/>
          <p:nvPr/>
        </p:nvSpPr>
        <p:spPr>
          <a:xfrm>
            <a:off x="3541541" y="3615949"/>
            <a:ext cx="63726" cy="21339"/>
          </a:xfrm>
          <a:custGeom>
            <a:avLst/>
            <a:gdLst/>
            <a:ahLst/>
            <a:cxnLst/>
            <a:rect l="l" t="t" r="r" b="b"/>
            <a:pathLst>
              <a:path w="657" h="220" extrusionOk="0">
                <a:moveTo>
                  <a:pt x="656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5" name="Google Shape;705;p37"/>
          <p:cNvSpPr/>
          <p:nvPr/>
        </p:nvSpPr>
        <p:spPr>
          <a:xfrm>
            <a:off x="3555024" y="3652614"/>
            <a:ext cx="61786" cy="21339"/>
          </a:xfrm>
          <a:custGeom>
            <a:avLst/>
            <a:gdLst/>
            <a:ahLst/>
            <a:cxnLst/>
            <a:rect l="l" t="t" r="r" b="b"/>
            <a:pathLst>
              <a:path w="637" h="220" extrusionOk="0">
                <a:moveTo>
                  <a:pt x="637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6" name="Google Shape;706;p37"/>
          <p:cNvSpPr/>
          <p:nvPr/>
        </p:nvSpPr>
        <p:spPr>
          <a:xfrm>
            <a:off x="3782673" y="4331876"/>
            <a:ext cx="61883" cy="21242"/>
          </a:xfrm>
          <a:custGeom>
            <a:avLst/>
            <a:gdLst/>
            <a:ahLst/>
            <a:cxnLst/>
            <a:rect l="l" t="t" r="r" b="b"/>
            <a:pathLst>
              <a:path w="638" h="219" extrusionOk="0">
                <a:moveTo>
                  <a:pt x="637" y="0"/>
                </a:moveTo>
                <a:lnTo>
                  <a:pt x="1" y="21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7" name="Google Shape;707;p37"/>
          <p:cNvSpPr/>
          <p:nvPr/>
        </p:nvSpPr>
        <p:spPr>
          <a:xfrm rot="-5400000">
            <a:off x="4797492" y="3997095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709" name="Google Shape;709;p37"/>
          <p:cNvGrpSpPr/>
          <p:nvPr/>
        </p:nvGrpSpPr>
        <p:grpSpPr>
          <a:xfrm>
            <a:off x="4218097" y="1997453"/>
            <a:ext cx="720532" cy="661006"/>
            <a:chOff x="6239575" y="4416275"/>
            <a:chExt cx="489625" cy="449175"/>
          </a:xfrm>
        </p:grpSpPr>
        <p:sp>
          <p:nvSpPr>
            <p:cNvPr id="710" name="Google Shape;710;p37"/>
            <p:cNvSpPr/>
            <p:nvPr/>
          </p:nvSpPr>
          <p:spPr>
            <a:xfrm>
              <a:off x="6239575" y="4416275"/>
              <a:ext cx="489625" cy="449175"/>
            </a:xfrm>
            <a:custGeom>
              <a:avLst/>
              <a:gdLst/>
              <a:ahLst/>
              <a:cxnLst/>
              <a:rect l="l" t="t" r="r" b="b"/>
              <a:pathLst>
                <a:path w="19585" h="17967" extrusionOk="0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6438550" y="4723875"/>
              <a:ext cx="88350" cy="84950"/>
            </a:xfrm>
            <a:custGeom>
              <a:avLst/>
              <a:gdLst/>
              <a:ahLst/>
              <a:cxnLst/>
              <a:rect l="l" t="t" r="r" b="b"/>
              <a:pathLst>
                <a:path w="3534" h="3398" extrusionOk="0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6441950" y="4497425"/>
              <a:ext cx="84950" cy="198250"/>
            </a:xfrm>
            <a:custGeom>
              <a:avLst/>
              <a:gdLst/>
              <a:ahLst/>
              <a:cxnLst/>
              <a:rect l="l" t="t" r="r" b="b"/>
              <a:pathLst>
                <a:path w="3398" h="7930" extrusionOk="0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68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9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26" name="Google Shape;72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SOLUTION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28" name="Google Shape;728;p39"/>
          <p:cNvSpPr txBox="1">
            <a:spLocks noGrp="1"/>
          </p:cNvSpPr>
          <p:nvPr>
            <p:ph type="subTitle" idx="1"/>
          </p:nvPr>
        </p:nvSpPr>
        <p:spPr>
          <a:xfrm>
            <a:off x="2213575" y="3609526"/>
            <a:ext cx="4717200" cy="821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Il est possible de charger de manière asynchrone le routing des différents modules.</a:t>
            </a:r>
          </a:p>
        </p:txBody>
      </p:sp>
      <p:sp>
        <p:nvSpPr>
          <p:cNvPr id="727" name="Google Shape;727;p39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729" name="Google Shape;729;p39"/>
          <p:cNvGrpSpPr/>
          <p:nvPr/>
        </p:nvGrpSpPr>
        <p:grpSpPr>
          <a:xfrm>
            <a:off x="4202852" y="2053039"/>
            <a:ext cx="749087" cy="748119"/>
            <a:chOff x="5053900" y="2021500"/>
            <a:chExt cx="483750" cy="483125"/>
          </a:xfrm>
        </p:grpSpPr>
        <p:sp>
          <p:nvSpPr>
            <p:cNvPr id="730" name="Google Shape;730;p39"/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8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650A84B3-A49B-22E9-52B8-A60F1E40FFCC}"/>
              </a:ext>
            </a:extLst>
          </p:cNvPr>
          <p:cNvSpPr/>
          <p:nvPr/>
        </p:nvSpPr>
        <p:spPr>
          <a:xfrm>
            <a:off x="1081809" y="1146415"/>
            <a:ext cx="1952315" cy="3835409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err="1"/>
              <a:t>AppModule</a:t>
            </a:r>
            <a:endParaRPr lang="fr-FR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B1587AFD-8A11-106E-462F-E5D5300D6E6D}"/>
              </a:ext>
            </a:extLst>
          </p:cNvPr>
          <p:cNvSpPr/>
          <p:nvPr/>
        </p:nvSpPr>
        <p:spPr>
          <a:xfrm>
            <a:off x="3166281" y="2911833"/>
            <a:ext cx="4961243" cy="2204371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err="1"/>
              <a:t>AdminModule</a:t>
            </a:r>
            <a:endParaRPr lang="fr-FR" dirty="0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30E88483-D6E0-E81E-77A2-3F096E418AE9}"/>
              </a:ext>
            </a:extLst>
          </p:cNvPr>
          <p:cNvSpPr/>
          <p:nvPr/>
        </p:nvSpPr>
        <p:spPr>
          <a:xfrm>
            <a:off x="3166281" y="1146415"/>
            <a:ext cx="3192163" cy="171056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err="1"/>
              <a:t>HeroModule</a:t>
            </a:r>
            <a:endParaRPr lang="fr-FR" dirty="0"/>
          </a:p>
        </p:txBody>
      </p:sp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Module de </a:t>
            </a:r>
            <a:r>
              <a:rPr lang="fr-FR" dirty="0" err="1"/>
              <a:t>routing</a:t>
            </a:r>
            <a:endParaRPr lang="fr-FR" dirty="0"/>
          </a:p>
        </p:txBody>
      </p:sp>
      <p:grpSp>
        <p:nvGrpSpPr>
          <p:cNvPr id="7" name="Google Shape;8462;p67">
            <a:extLst>
              <a:ext uri="{FF2B5EF4-FFF2-40B4-BE49-F238E27FC236}">
                <a16:creationId xmlns:a16="http://schemas.microsoft.com/office/drawing/2014/main" id="{8B14A70C-23A2-4B81-217D-6C926536E5DB}"/>
              </a:ext>
            </a:extLst>
          </p:cNvPr>
          <p:cNvGrpSpPr/>
          <p:nvPr/>
        </p:nvGrpSpPr>
        <p:grpSpPr>
          <a:xfrm>
            <a:off x="1302901" y="1907590"/>
            <a:ext cx="2058354" cy="2486563"/>
            <a:chOff x="844912" y="1819635"/>
            <a:chExt cx="428105" cy="510016"/>
          </a:xfrm>
        </p:grpSpPr>
        <p:sp>
          <p:nvSpPr>
            <p:cNvPr id="34" name="Google Shape;8463;p67">
              <a:extLst>
                <a:ext uri="{FF2B5EF4-FFF2-40B4-BE49-F238E27FC236}">
                  <a16:creationId xmlns:a16="http://schemas.microsoft.com/office/drawing/2014/main" id="{2559554F-345C-AD6E-F81D-13935B356184}"/>
                </a:ext>
              </a:extLst>
            </p:cNvPr>
            <p:cNvSpPr/>
            <p:nvPr/>
          </p:nvSpPr>
          <p:spPr>
            <a:xfrm>
              <a:off x="844912" y="2015566"/>
              <a:ext cx="118283" cy="118477"/>
            </a:xfrm>
            <a:custGeom>
              <a:avLst/>
              <a:gdLst/>
              <a:ahLst/>
              <a:cxnLst/>
              <a:rect l="l" t="t" r="r" b="b"/>
              <a:pathLst>
                <a:path w="20082" h="20115" extrusionOk="0">
                  <a:moveTo>
                    <a:pt x="10041" y="1"/>
                  </a:moveTo>
                  <a:cubicBezTo>
                    <a:pt x="4503" y="1"/>
                    <a:pt x="0" y="4504"/>
                    <a:pt x="0" y="10041"/>
                  </a:cubicBezTo>
                  <a:cubicBezTo>
                    <a:pt x="0" y="15612"/>
                    <a:pt x="4503" y="20115"/>
                    <a:pt x="10041" y="20115"/>
                  </a:cubicBezTo>
                  <a:cubicBezTo>
                    <a:pt x="15578" y="20115"/>
                    <a:pt x="20081" y="15612"/>
                    <a:pt x="20081" y="10041"/>
                  </a:cubicBezTo>
                  <a:cubicBezTo>
                    <a:pt x="20081" y="4504"/>
                    <a:pt x="15578" y="1"/>
                    <a:pt x="1004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900" dirty="0">
                  <a:solidFill>
                    <a:schemeClr val="bg1"/>
                  </a:solidFill>
                  <a:latin typeface="+mn-lt"/>
                </a:rPr>
                <a:t>app-</a:t>
              </a:r>
              <a:r>
                <a:rPr lang="fr-FR" sz="900" dirty="0" err="1">
                  <a:solidFill>
                    <a:schemeClr val="bg1"/>
                  </a:solidFill>
                  <a:latin typeface="+mn-lt"/>
                </a:rPr>
                <a:t>routing.module</a:t>
              </a:r>
              <a:endParaRPr sz="9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5" name="Google Shape;8464;p67">
              <a:extLst>
                <a:ext uri="{FF2B5EF4-FFF2-40B4-BE49-F238E27FC236}">
                  <a16:creationId xmlns:a16="http://schemas.microsoft.com/office/drawing/2014/main" id="{197FFA8F-0AF9-22C8-F00E-67155CC4A0CF}"/>
                </a:ext>
              </a:extLst>
            </p:cNvPr>
            <p:cNvSpPr/>
            <p:nvPr/>
          </p:nvSpPr>
          <p:spPr>
            <a:xfrm>
              <a:off x="1111922" y="2074499"/>
              <a:ext cx="148151" cy="238327"/>
            </a:xfrm>
            <a:custGeom>
              <a:avLst/>
              <a:gdLst/>
              <a:ahLst/>
              <a:cxnLst/>
              <a:rect l="l" t="t" r="r" b="b"/>
              <a:pathLst>
                <a:path w="25153" h="40463" fill="none" extrusionOk="0">
                  <a:moveTo>
                    <a:pt x="25152" y="40463"/>
                  </a:moveTo>
                  <a:cubicBezTo>
                    <a:pt x="19315" y="40463"/>
                    <a:pt x="14378" y="32724"/>
                    <a:pt x="12777" y="22150"/>
                  </a:cubicBezTo>
                  <a:lnTo>
                    <a:pt x="12810" y="22350"/>
                  </a:lnTo>
                  <a:cubicBezTo>
                    <a:pt x="10542" y="7606"/>
                    <a:pt x="6372" y="1"/>
                    <a:pt x="1" y="1"/>
                  </a:cubicBez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435D7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465;p67">
              <a:extLst>
                <a:ext uri="{FF2B5EF4-FFF2-40B4-BE49-F238E27FC236}">
                  <a16:creationId xmlns:a16="http://schemas.microsoft.com/office/drawing/2014/main" id="{5CF64643-6DB0-4DCC-E1AA-794D53AED278}"/>
                </a:ext>
              </a:extLst>
            </p:cNvPr>
            <p:cNvSpPr/>
            <p:nvPr/>
          </p:nvSpPr>
          <p:spPr>
            <a:xfrm>
              <a:off x="1111922" y="1836607"/>
              <a:ext cx="148151" cy="238327"/>
            </a:xfrm>
            <a:custGeom>
              <a:avLst/>
              <a:gdLst/>
              <a:ahLst/>
              <a:cxnLst/>
              <a:rect l="l" t="t" r="r" b="b"/>
              <a:pathLst>
                <a:path w="25153" h="40463" fill="none" extrusionOk="0">
                  <a:moveTo>
                    <a:pt x="25152" y="0"/>
                  </a:moveTo>
                  <a:cubicBezTo>
                    <a:pt x="19315" y="0"/>
                    <a:pt x="14378" y="7706"/>
                    <a:pt x="12777" y="18313"/>
                  </a:cubicBezTo>
                  <a:lnTo>
                    <a:pt x="12810" y="18113"/>
                  </a:lnTo>
                  <a:cubicBezTo>
                    <a:pt x="10542" y="32857"/>
                    <a:pt x="6372" y="40462"/>
                    <a:pt x="1" y="40462"/>
                  </a:cubicBezTo>
                  <a:lnTo>
                    <a:pt x="1" y="40462"/>
                  </a:lnTo>
                </a:path>
              </a:pathLst>
            </a:custGeom>
            <a:noFill/>
            <a:ln w="9525" cap="rnd" cmpd="sng">
              <a:solidFill>
                <a:srgbClr val="435D7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8466;p67">
              <a:extLst>
                <a:ext uri="{FF2B5EF4-FFF2-40B4-BE49-F238E27FC236}">
                  <a16:creationId xmlns:a16="http://schemas.microsoft.com/office/drawing/2014/main" id="{8BCC1FB5-17A2-3213-109E-1B616A00E836}"/>
                </a:ext>
              </a:extLst>
            </p:cNvPr>
            <p:cNvSpPr/>
            <p:nvPr/>
          </p:nvSpPr>
          <p:spPr>
            <a:xfrm>
              <a:off x="1102299" y="2056625"/>
              <a:ext cx="35958" cy="35958"/>
            </a:xfrm>
            <a:custGeom>
              <a:avLst/>
              <a:gdLst/>
              <a:ahLst/>
              <a:cxnLst/>
              <a:rect l="l" t="t" r="r" b="b"/>
              <a:pathLst>
                <a:path w="6105" h="6105" extrusionOk="0">
                  <a:moveTo>
                    <a:pt x="3069" y="0"/>
                  </a:moveTo>
                  <a:cubicBezTo>
                    <a:pt x="1368" y="0"/>
                    <a:pt x="0" y="1368"/>
                    <a:pt x="0" y="3036"/>
                  </a:cubicBezTo>
                  <a:cubicBezTo>
                    <a:pt x="0" y="4737"/>
                    <a:pt x="1368" y="6105"/>
                    <a:pt x="3069" y="6105"/>
                  </a:cubicBezTo>
                  <a:cubicBezTo>
                    <a:pt x="4737" y="6105"/>
                    <a:pt x="6105" y="4737"/>
                    <a:pt x="6105" y="3036"/>
                  </a:cubicBezTo>
                  <a:cubicBezTo>
                    <a:pt x="6105" y="1368"/>
                    <a:pt x="4737" y="0"/>
                    <a:pt x="30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467;p67">
              <a:extLst>
                <a:ext uri="{FF2B5EF4-FFF2-40B4-BE49-F238E27FC236}">
                  <a16:creationId xmlns:a16="http://schemas.microsoft.com/office/drawing/2014/main" id="{92828858-619F-CBF8-B719-A4CBBD9F257B}"/>
                </a:ext>
              </a:extLst>
            </p:cNvPr>
            <p:cNvSpPr/>
            <p:nvPr/>
          </p:nvSpPr>
          <p:spPr>
            <a:xfrm>
              <a:off x="1247666" y="2295742"/>
              <a:ext cx="25351" cy="33909"/>
            </a:xfrm>
            <a:custGeom>
              <a:avLst/>
              <a:gdLst/>
              <a:ahLst/>
              <a:cxnLst/>
              <a:rect l="l" t="t" r="r" b="b"/>
              <a:pathLst>
                <a:path w="4304" h="5757" extrusionOk="0">
                  <a:moveTo>
                    <a:pt x="509" y="0"/>
                  </a:moveTo>
                  <a:cubicBezTo>
                    <a:pt x="247" y="0"/>
                    <a:pt x="1" y="203"/>
                    <a:pt x="1" y="493"/>
                  </a:cubicBezTo>
                  <a:lnTo>
                    <a:pt x="1" y="5263"/>
                  </a:lnTo>
                  <a:cubicBezTo>
                    <a:pt x="1" y="5554"/>
                    <a:pt x="229" y="5757"/>
                    <a:pt x="482" y="5757"/>
                  </a:cubicBezTo>
                  <a:cubicBezTo>
                    <a:pt x="577" y="5757"/>
                    <a:pt x="676" y="5728"/>
                    <a:pt x="768" y="5664"/>
                  </a:cubicBezTo>
                  <a:lnTo>
                    <a:pt x="4003" y="3395"/>
                  </a:lnTo>
                  <a:cubicBezTo>
                    <a:pt x="4304" y="3195"/>
                    <a:pt x="4304" y="2795"/>
                    <a:pt x="4037" y="2595"/>
                  </a:cubicBezTo>
                  <a:lnTo>
                    <a:pt x="801" y="93"/>
                  </a:lnTo>
                  <a:cubicBezTo>
                    <a:pt x="710" y="29"/>
                    <a:pt x="608" y="0"/>
                    <a:pt x="5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468;p67">
              <a:extLst>
                <a:ext uri="{FF2B5EF4-FFF2-40B4-BE49-F238E27FC236}">
                  <a16:creationId xmlns:a16="http://schemas.microsoft.com/office/drawing/2014/main" id="{A21C2B0E-9FD1-B1CE-F342-A42EF93D6789}"/>
                </a:ext>
              </a:extLst>
            </p:cNvPr>
            <p:cNvSpPr/>
            <p:nvPr/>
          </p:nvSpPr>
          <p:spPr>
            <a:xfrm>
              <a:off x="1247664" y="1819635"/>
              <a:ext cx="25351" cy="34032"/>
            </a:xfrm>
            <a:custGeom>
              <a:avLst/>
              <a:gdLst/>
              <a:ahLst/>
              <a:cxnLst/>
              <a:rect l="l" t="t" r="r" b="b"/>
              <a:pathLst>
                <a:path w="4304" h="5778" extrusionOk="0">
                  <a:moveTo>
                    <a:pt x="489" y="0"/>
                  </a:moveTo>
                  <a:cubicBezTo>
                    <a:pt x="234" y="0"/>
                    <a:pt x="1" y="207"/>
                    <a:pt x="1" y="514"/>
                  </a:cubicBezTo>
                  <a:lnTo>
                    <a:pt x="1" y="5284"/>
                  </a:lnTo>
                  <a:cubicBezTo>
                    <a:pt x="1" y="5574"/>
                    <a:pt x="229" y="5777"/>
                    <a:pt x="482" y="5777"/>
                  </a:cubicBezTo>
                  <a:cubicBezTo>
                    <a:pt x="577" y="5777"/>
                    <a:pt x="676" y="5748"/>
                    <a:pt x="768" y="5684"/>
                  </a:cubicBezTo>
                  <a:lnTo>
                    <a:pt x="4003" y="3382"/>
                  </a:lnTo>
                  <a:cubicBezTo>
                    <a:pt x="4304" y="3182"/>
                    <a:pt x="4304" y="2782"/>
                    <a:pt x="4037" y="2582"/>
                  </a:cubicBezTo>
                  <a:lnTo>
                    <a:pt x="801" y="113"/>
                  </a:lnTo>
                  <a:cubicBezTo>
                    <a:pt x="704" y="35"/>
                    <a:pt x="595" y="0"/>
                    <a:pt x="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" name="Google Shape;8483;p67">
            <a:extLst>
              <a:ext uri="{FF2B5EF4-FFF2-40B4-BE49-F238E27FC236}">
                <a16:creationId xmlns:a16="http://schemas.microsoft.com/office/drawing/2014/main" id="{DFD7C771-8B53-E043-C59E-03D219F2920B}"/>
              </a:ext>
            </a:extLst>
          </p:cNvPr>
          <p:cNvSpPr/>
          <p:nvPr/>
        </p:nvSpPr>
        <p:spPr>
          <a:xfrm>
            <a:off x="3416913" y="1761763"/>
            <a:ext cx="493583" cy="501324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noFill/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 err="1">
                <a:solidFill>
                  <a:schemeClr val="bg1"/>
                </a:solidFill>
                <a:latin typeface="+mn-lt"/>
              </a:rPr>
              <a:t>hero-routing.</a:t>
            </a:r>
            <a:r>
              <a:rPr lang="fr-FR" sz="700" dirty="0" err="1">
                <a:solidFill>
                  <a:schemeClr val="bg1"/>
                </a:solidFill>
                <a:latin typeface="+mn-lt"/>
              </a:rPr>
              <a:t>module</a:t>
            </a:r>
            <a:endParaRPr sz="8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11" name="Google Shape;8484;p67">
            <a:extLst>
              <a:ext uri="{FF2B5EF4-FFF2-40B4-BE49-F238E27FC236}">
                <a16:creationId xmlns:a16="http://schemas.microsoft.com/office/drawing/2014/main" id="{0F2675BF-3884-CEA0-F92B-D79F5CB046F1}"/>
              </a:ext>
            </a:extLst>
          </p:cNvPr>
          <p:cNvGrpSpPr/>
          <p:nvPr/>
        </p:nvGrpSpPr>
        <p:grpSpPr>
          <a:xfrm>
            <a:off x="4489416" y="1233541"/>
            <a:ext cx="1416773" cy="1422288"/>
            <a:chOff x="1507666" y="1681380"/>
            <a:chExt cx="294668" cy="291724"/>
          </a:xfrm>
        </p:grpSpPr>
        <p:grpSp>
          <p:nvGrpSpPr>
            <p:cNvPr id="12" name="Google Shape;8485;p67">
              <a:extLst>
                <a:ext uri="{FF2B5EF4-FFF2-40B4-BE49-F238E27FC236}">
                  <a16:creationId xmlns:a16="http://schemas.microsoft.com/office/drawing/2014/main" id="{CBF726DA-B6B3-1D9A-E2E2-3C40CE092DCB}"/>
                </a:ext>
              </a:extLst>
            </p:cNvPr>
            <p:cNvGrpSpPr/>
            <p:nvPr/>
          </p:nvGrpSpPr>
          <p:grpSpPr>
            <a:xfrm>
              <a:off x="1507666" y="1700120"/>
              <a:ext cx="166395" cy="272984"/>
              <a:chOff x="1507666" y="1700120"/>
              <a:chExt cx="166395" cy="272984"/>
            </a:xfrm>
          </p:grpSpPr>
          <p:sp>
            <p:nvSpPr>
              <p:cNvPr id="15" name="Google Shape;8486;p67">
                <a:extLst>
                  <a:ext uri="{FF2B5EF4-FFF2-40B4-BE49-F238E27FC236}">
                    <a16:creationId xmlns:a16="http://schemas.microsoft.com/office/drawing/2014/main" id="{DAC63B45-CE1A-9B29-85F9-F2F9562B994E}"/>
                  </a:ext>
                </a:extLst>
              </p:cNvPr>
              <p:cNvSpPr/>
              <p:nvPr/>
            </p:nvSpPr>
            <p:spPr>
              <a:xfrm>
                <a:off x="1512966" y="1836607"/>
                <a:ext cx="75451" cy="66021"/>
              </a:xfrm>
              <a:custGeom>
                <a:avLst/>
                <a:gdLst/>
                <a:ahLst/>
                <a:cxnLst/>
                <a:rect l="l" t="t" r="r" b="b"/>
                <a:pathLst>
                  <a:path w="12810" h="11209" fill="none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372" y="0"/>
                      <a:pt x="10542" y="3803"/>
                      <a:pt x="12810" y="11208"/>
                    </a:cubicBezTo>
                  </a:path>
                </a:pathLst>
              </a:custGeom>
              <a:noFill/>
              <a:ln w="9525" cap="rnd" cmpd="sng">
                <a:solidFill>
                  <a:srgbClr val="5F7D9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6" name="Google Shape;8487;p67">
                <a:extLst>
                  <a:ext uri="{FF2B5EF4-FFF2-40B4-BE49-F238E27FC236}">
                    <a16:creationId xmlns:a16="http://schemas.microsoft.com/office/drawing/2014/main" id="{0B5AF0FE-98BA-25C9-2F9A-FF629C6F02D8}"/>
                  </a:ext>
                </a:extLst>
              </p:cNvPr>
              <p:cNvSpPr/>
              <p:nvPr/>
            </p:nvSpPr>
            <p:spPr>
              <a:xfrm>
                <a:off x="1588205" y="1716969"/>
                <a:ext cx="72901" cy="54235"/>
              </a:xfrm>
              <a:custGeom>
                <a:avLst/>
                <a:gdLst/>
                <a:ahLst/>
                <a:cxnLst/>
                <a:rect l="l" t="t" r="r" b="b"/>
                <a:pathLst>
                  <a:path w="12377" h="9208" fill="none" extrusionOk="0">
                    <a:moveTo>
                      <a:pt x="1" y="9207"/>
                    </a:moveTo>
                    <a:cubicBezTo>
                      <a:pt x="1635" y="3870"/>
                      <a:pt x="6539" y="1"/>
                      <a:pt x="12376" y="1"/>
                    </a:cubicBezTo>
                  </a:path>
                </a:pathLst>
              </a:custGeom>
              <a:noFill/>
              <a:ln w="9525" cap="rnd" cmpd="sng">
                <a:solidFill>
                  <a:srgbClr val="5F7D9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7" name="Google Shape;8488;p67">
                <a:extLst>
                  <a:ext uri="{FF2B5EF4-FFF2-40B4-BE49-F238E27FC236}">
                    <a16:creationId xmlns:a16="http://schemas.microsoft.com/office/drawing/2014/main" id="{11F7434D-0150-7C8A-A63C-D44BA60A062F}"/>
                  </a:ext>
                </a:extLst>
              </p:cNvPr>
              <p:cNvSpPr/>
              <p:nvPr/>
            </p:nvSpPr>
            <p:spPr>
              <a:xfrm>
                <a:off x="1588205" y="1902024"/>
                <a:ext cx="72901" cy="54035"/>
              </a:xfrm>
              <a:custGeom>
                <a:avLst/>
                <a:gdLst/>
                <a:ahLst/>
                <a:cxnLst/>
                <a:rect l="l" t="t" r="r" b="b"/>
                <a:pathLst>
                  <a:path w="12377" h="9174" fill="none" extrusionOk="0">
                    <a:moveTo>
                      <a:pt x="1" y="0"/>
                    </a:moveTo>
                    <a:cubicBezTo>
                      <a:pt x="1635" y="5304"/>
                      <a:pt x="6539" y="9173"/>
                      <a:pt x="12376" y="9173"/>
                    </a:cubicBezTo>
                  </a:path>
                </a:pathLst>
              </a:custGeom>
              <a:noFill/>
              <a:ln w="9525" cap="rnd" cmpd="sng">
                <a:solidFill>
                  <a:srgbClr val="5F7D9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8" name="Google Shape;8489;p67">
                <a:extLst>
                  <a:ext uri="{FF2B5EF4-FFF2-40B4-BE49-F238E27FC236}">
                    <a16:creationId xmlns:a16="http://schemas.microsoft.com/office/drawing/2014/main" id="{B0262829-171A-6E82-FD71-CDB75A6F467F}"/>
                  </a:ext>
                </a:extLst>
              </p:cNvPr>
              <p:cNvSpPr/>
              <p:nvPr/>
            </p:nvSpPr>
            <p:spPr>
              <a:xfrm>
                <a:off x="1512966" y="1770990"/>
                <a:ext cx="75451" cy="65632"/>
              </a:xfrm>
              <a:custGeom>
                <a:avLst/>
                <a:gdLst/>
                <a:ahLst/>
                <a:cxnLst/>
                <a:rect l="l" t="t" r="r" b="b"/>
                <a:pathLst>
                  <a:path w="12810" h="11143" fill="none" extrusionOk="0">
                    <a:moveTo>
                      <a:pt x="1" y="11142"/>
                    </a:moveTo>
                    <a:cubicBezTo>
                      <a:pt x="6539" y="11142"/>
                      <a:pt x="10275" y="7106"/>
                      <a:pt x="12810" y="1"/>
                    </a:cubicBezTo>
                  </a:path>
                </a:pathLst>
              </a:custGeom>
              <a:noFill/>
              <a:ln w="9525" cap="rnd" cmpd="sng">
                <a:solidFill>
                  <a:srgbClr val="5F7D9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9" name="Google Shape;8490;p67">
                <a:extLst>
                  <a:ext uri="{FF2B5EF4-FFF2-40B4-BE49-F238E27FC236}">
                    <a16:creationId xmlns:a16="http://schemas.microsoft.com/office/drawing/2014/main" id="{E4836960-28B7-B7C2-229D-7FCBB9315447}"/>
                  </a:ext>
                </a:extLst>
              </p:cNvPr>
              <p:cNvSpPr/>
              <p:nvPr/>
            </p:nvSpPr>
            <p:spPr>
              <a:xfrm>
                <a:off x="1507666" y="1818598"/>
                <a:ext cx="37926" cy="36023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6116" extrusionOk="0">
                    <a:moveTo>
                      <a:pt x="3199" y="1"/>
                    </a:moveTo>
                    <a:cubicBezTo>
                      <a:pt x="3079" y="1"/>
                      <a:pt x="2958" y="8"/>
                      <a:pt x="2835" y="23"/>
                    </a:cubicBezTo>
                    <a:cubicBezTo>
                      <a:pt x="1168" y="256"/>
                      <a:pt x="0" y="1757"/>
                      <a:pt x="200" y="3425"/>
                    </a:cubicBezTo>
                    <a:cubicBezTo>
                      <a:pt x="386" y="4971"/>
                      <a:pt x="1717" y="6115"/>
                      <a:pt x="3239" y="6115"/>
                    </a:cubicBezTo>
                    <a:cubicBezTo>
                      <a:pt x="3359" y="6115"/>
                      <a:pt x="3481" y="6108"/>
                      <a:pt x="3603" y="6094"/>
                    </a:cubicBezTo>
                    <a:cubicBezTo>
                      <a:pt x="5271" y="5860"/>
                      <a:pt x="6438" y="4359"/>
                      <a:pt x="6238" y="2691"/>
                    </a:cubicBezTo>
                    <a:cubicBezTo>
                      <a:pt x="6052" y="1145"/>
                      <a:pt x="4721" y="1"/>
                      <a:pt x="31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0" name="Google Shape;8491;p67">
                <a:extLst>
                  <a:ext uri="{FF2B5EF4-FFF2-40B4-BE49-F238E27FC236}">
                    <a16:creationId xmlns:a16="http://schemas.microsoft.com/office/drawing/2014/main" id="{E3581AC9-8302-C971-3D71-1D05F28790CD}"/>
                  </a:ext>
                </a:extLst>
              </p:cNvPr>
              <p:cNvSpPr/>
              <p:nvPr/>
            </p:nvSpPr>
            <p:spPr>
              <a:xfrm>
                <a:off x="1648710" y="1939072"/>
                <a:ext cx="25351" cy="34032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5778" extrusionOk="0">
                    <a:moveTo>
                      <a:pt x="489" y="0"/>
                    </a:moveTo>
                    <a:cubicBezTo>
                      <a:pt x="234" y="0"/>
                      <a:pt x="1" y="207"/>
                      <a:pt x="1" y="514"/>
                    </a:cubicBezTo>
                    <a:lnTo>
                      <a:pt x="1" y="5284"/>
                    </a:lnTo>
                    <a:cubicBezTo>
                      <a:pt x="1" y="5575"/>
                      <a:pt x="229" y="5777"/>
                      <a:pt x="482" y="5777"/>
                    </a:cubicBezTo>
                    <a:cubicBezTo>
                      <a:pt x="577" y="5777"/>
                      <a:pt x="676" y="5748"/>
                      <a:pt x="768" y="5684"/>
                    </a:cubicBezTo>
                    <a:lnTo>
                      <a:pt x="4037" y="3383"/>
                    </a:lnTo>
                    <a:cubicBezTo>
                      <a:pt x="4304" y="3183"/>
                      <a:pt x="4304" y="2782"/>
                      <a:pt x="4037" y="2582"/>
                    </a:cubicBezTo>
                    <a:lnTo>
                      <a:pt x="801" y="114"/>
                    </a:lnTo>
                    <a:cubicBezTo>
                      <a:pt x="704" y="36"/>
                      <a:pt x="595" y="0"/>
                      <a:pt x="4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1" name="Google Shape;8492;p67">
                <a:extLst>
                  <a:ext uri="{FF2B5EF4-FFF2-40B4-BE49-F238E27FC236}">
                    <a16:creationId xmlns:a16="http://schemas.microsoft.com/office/drawing/2014/main" id="{A8E64490-A541-3F95-F644-E292E4154331}"/>
                  </a:ext>
                </a:extLst>
              </p:cNvPr>
              <p:cNvSpPr/>
              <p:nvPr/>
            </p:nvSpPr>
            <p:spPr>
              <a:xfrm>
                <a:off x="1648710" y="1700120"/>
                <a:ext cx="25351" cy="33909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5757" extrusionOk="0">
                    <a:moveTo>
                      <a:pt x="509" y="0"/>
                    </a:moveTo>
                    <a:cubicBezTo>
                      <a:pt x="247" y="0"/>
                      <a:pt x="1" y="203"/>
                      <a:pt x="1" y="493"/>
                    </a:cubicBezTo>
                    <a:lnTo>
                      <a:pt x="1" y="5263"/>
                    </a:lnTo>
                    <a:cubicBezTo>
                      <a:pt x="1" y="5554"/>
                      <a:pt x="229" y="5757"/>
                      <a:pt x="482" y="5757"/>
                    </a:cubicBezTo>
                    <a:cubicBezTo>
                      <a:pt x="577" y="5757"/>
                      <a:pt x="676" y="5728"/>
                      <a:pt x="768" y="5664"/>
                    </a:cubicBezTo>
                    <a:lnTo>
                      <a:pt x="4037" y="3395"/>
                    </a:lnTo>
                    <a:cubicBezTo>
                      <a:pt x="4304" y="3195"/>
                      <a:pt x="4304" y="2795"/>
                      <a:pt x="4037" y="2561"/>
                    </a:cubicBezTo>
                    <a:lnTo>
                      <a:pt x="801" y="93"/>
                    </a:lnTo>
                    <a:cubicBezTo>
                      <a:pt x="710" y="29"/>
                      <a:pt x="608" y="0"/>
                      <a:pt x="5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</p:grpSp>
        <p:sp>
          <p:nvSpPr>
            <p:cNvPr id="14" name="Google Shape;8494;p67">
              <a:extLst>
                <a:ext uri="{FF2B5EF4-FFF2-40B4-BE49-F238E27FC236}">
                  <a16:creationId xmlns:a16="http://schemas.microsoft.com/office/drawing/2014/main" id="{876CD323-28AE-CD33-1B68-128ACA9EB45F}"/>
                </a:ext>
              </a:extLst>
            </p:cNvPr>
            <p:cNvSpPr/>
            <p:nvPr/>
          </p:nvSpPr>
          <p:spPr>
            <a:xfrm>
              <a:off x="1707626" y="1681380"/>
              <a:ext cx="94708" cy="94797"/>
            </a:xfrm>
            <a:custGeom>
              <a:avLst/>
              <a:gdLst/>
              <a:ahLst/>
              <a:cxnLst/>
              <a:rect l="l" t="t" r="r" b="b"/>
              <a:pathLst>
                <a:path w="20082" h="20115" extrusionOk="0">
                  <a:moveTo>
                    <a:pt x="10041" y="1"/>
                  </a:moveTo>
                  <a:cubicBezTo>
                    <a:pt x="4503" y="1"/>
                    <a:pt x="0" y="4504"/>
                    <a:pt x="0" y="10041"/>
                  </a:cubicBezTo>
                  <a:cubicBezTo>
                    <a:pt x="0" y="15612"/>
                    <a:pt x="4503" y="20115"/>
                    <a:pt x="10041" y="20115"/>
                  </a:cubicBezTo>
                  <a:cubicBezTo>
                    <a:pt x="15578" y="20115"/>
                    <a:pt x="20081" y="15612"/>
                    <a:pt x="20081" y="10041"/>
                  </a:cubicBezTo>
                  <a:cubicBezTo>
                    <a:pt x="20081" y="4504"/>
                    <a:pt x="15578" y="1"/>
                    <a:pt x="1004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chemeClr val="bg1"/>
                  </a:solidFill>
                  <a:latin typeface="+mn-lt"/>
                </a:rPr>
                <a:t>List route</a:t>
              </a:r>
              <a:endParaRPr sz="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41" name="Google Shape;8494;p67">
            <a:extLst>
              <a:ext uri="{FF2B5EF4-FFF2-40B4-BE49-F238E27FC236}">
                <a16:creationId xmlns:a16="http://schemas.microsoft.com/office/drawing/2014/main" id="{D1A4F555-3D79-E0FB-F8D5-FA337B1C17EA}"/>
              </a:ext>
            </a:extLst>
          </p:cNvPr>
          <p:cNvSpPr/>
          <p:nvPr/>
        </p:nvSpPr>
        <p:spPr>
          <a:xfrm>
            <a:off x="5450828" y="2329077"/>
            <a:ext cx="455360" cy="462179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noFill/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>
                <a:solidFill>
                  <a:schemeClr val="bg1"/>
                </a:solidFill>
                <a:latin typeface="+mn-lt"/>
              </a:rPr>
              <a:t>Edit route</a:t>
            </a:r>
            <a:endParaRPr sz="8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43" name="Google Shape;8482;p67">
            <a:extLst>
              <a:ext uri="{FF2B5EF4-FFF2-40B4-BE49-F238E27FC236}">
                <a16:creationId xmlns:a16="http://schemas.microsoft.com/office/drawing/2014/main" id="{5B7A2615-3452-1B21-557D-E13EBE516A55}"/>
              </a:ext>
            </a:extLst>
          </p:cNvPr>
          <p:cNvGrpSpPr/>
          <p:nvPr/>
        </p:nvGrpSpPr>
        <p:grpSpPr>
          <a:xfrm>
            <a:off x="3416912" y="3609049"/>
            <a:ext cx="1872535" cy="1330922"/>
            <a:chOff x="1284601" y="1700120"/>
            <a:chExt cx="389460" cy="272984"/>
          </a:xfrm>
        </p:grpSpPr>
        <p:sp>
          <p:nvSpPr>
            <p:cNvPr id="44" name="Google Shape;8483;p67">
              <a:extLst>
                <a:ext uri="{FF2B5EF4-FFF2-40B4-BE49-F238E27FC236}">
                  <a16:creationId xmlns:a16="http://schemas.microsoft.com/office/drawing/2014/main" id="{68058198-30F6-FC9E-5AFB-1CE74E1C9606}"/>
                </a:ext>
              </a:extLst>
            </p:cNvPr>
            <p:cNvSpPr/>
            <p:nvPr/>
          </p:nvSpPr>
          <p:spPr>
            <a:xfrm>
              <a:off x="1284601" y="1789723"/>
              <a:ext cx="102658" cy="102826"/>
            </a:xfrm>
            <a:custGeom>
              <a:avLst/>
              <a:gdLst/>
              <a:ahLst/>
              <a:cxnLst/>
              <a:rect l="l" t="t" r="r" b="b"/>
              <a:pathLst>
                <a:path w="20082" h="20115" extrusionOk="0">
                  <a:moveTo>
                    <a:pt x="10041" y="1"/>
                  </a:moveTo>
                  <a:cubicBezTo>
                    <a:pt x="4503" y="1"/>
                    <a:pt x="0" y="4504"/>
                    <a:pt x="0" y="10041"/>
                  </a:cubicBezTo>
                  <a:cubicBezTo>
                    <a:pt x="0" y="15612"/>
                    <a:pt x="4503" y="20115"/>
                    <a:pt x="10041" y="20115"/>
                  </a:cubicBezTo>
                  <a:cubicBezTo>
                    <a:pt x="15578" y="20115"/>
                    <a:pt x="20081" y="15612"/>
                    <a:pt x="20081" y="10041"/>
                  </a:cubicBezTo>
                  <a:cubicBezTo>
                    <a:pt x="20081" y="4504"/>
                    <a:pt x="15578" y="1"/>
                    <a:pt x="1004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chemeClr val="bg1"/>
                  </a:solidFill>
                  <a:latin typeface="+mn-lt"/>
                </a:rPr>
                <a:t>admin-</a:t>
              </a:r>
              <a:r>
                <a:rPr lang="fr-FR" sz="800" dirty="0" err="1">
                  <a:solidFill>
                    <a:schemeClr val="bg1"/>
                  </a:solidFill>
                  <a:latin typeface="+mn-lt"/>
                </a:rPr>
                <a:t>routing.</a:t>
              </a:r>
              <a:r>
                <a:rPr lang="fr-FR" sz="700" dirty="0" err="1">
                  <a:solidFill>
                    <a:schemeClr val="bg1"/>
                  </a:solidFill>
                  <a:latin typeface="+mn-lt"/>
                </a:rPr>
                <a:t>module</a:t>
              </a:r>
              <a:endParaRPr sz="800" dirty="0">
                <a:solidFill>
                  <a:schemeClr val="bg1"/>
                </a:solidFill>
                <a:latin typeface="+mn-lt"/>
              </a:endParaRPr>
            </a:p>
          </p:txBody>
        </p:sp>
        <p:grpSp>
          <p:nvGrpSpPr>
            <p:cNvPr id="46" name="Google Shape;8485;p67">
              <a:extLst>
                <a:ext uri="{FF2B5EF4-FFF2-40B4-BE49-F238E27FC236}">
                  <a16:creationId xmlns:a16="http://schemas.microsoft.com/office/drawing/2014/main" id="{9EB36372-9FAB-9FE8-5837-EB8C69175D75}"/>
                </a:ext>
              </a:extLst>
            </p:cNvPr>
            <p:cNvGrpSpPr/>
            <p:nvPr/>
          </p:nvGrpSpPr>
          <p:grpSpPr>
            <a:xfrm>
              <a:off x="1507666" y="1700120"/>
              <a:ext cx="166395" cy="272984"/>
              <a:chOff x="1507666" y="1700120"/>
              <a:chExt cx="166395" cy="272984"/>
            </a:xfrm>
          </p:grpSpPr>
          <p:sp>
            <p:nvSpPr>
              <p:cNvPr id="48" name="Google Shape;8486;p67">
                <a:extLst>
                  <a:ext uri="{FF2B5EF4-FFF2-40B4-BE49-F238E27FC236}">
                    <a16:creationId xmlns:a16="http://schemas.microsoft.com/office/drawing/2014/main" id="{C9983AF7-BD37-CB67-8F97-3AFC25AF9449}"/>
                  </a:ext>
                </a:extLst>
              </p:cNvPr>
              <p:cNvSpPr/>
              <p:nvPr/>
            </p:nvSpPr>
            <p:spPr>
              <a:xfrm>
                <a:off x="1512966" y="1836607"/>
                <a:ext cx="75451" cy="66021"/>
              </a:xfrm>
              <a:custGeom>
                <a:avLst/>
                <a:gdLst/>
                <a:ahLst/>
                <a:cxnLst/>
                <a:rect l="l" t="t" r="r" b="b"/>
                <a:pathLst>
                  <a:path w="12810" h="11209" fill="none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372" y="0"/>
                      <a:pt x="10542" y="3803"/>
                      <a:pt x="12810" y="11208"/>
                    </a:cubicBezTo>
                  </a:path>
                </a:pathLst>
              </a:custGeom>
              <a:noFill/>
              <a:ln w="9525" cap="rnd" cmpd="sng">
                <a:solidFill>
                  <a:srgbClr val="5F7D9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8487;p67">
                <a:extLst>
                  <a:ext uri="{FF2B5EF4-FFF2-40B4-BE49-F238E27FC236}">
                    <a16:creationId xmlns:a16="http://schemas.microsoft.com/office/drawing/2014/main" id="{E1C79EA8-F944-178B-5F62-5036FAC3B7B3}"/>
                  </a:ext>
                </a:extLst>
              </p:cNvPr>
              <p:cNvSpPr/>
              <p:nvPr/>
            </p:nvSpPr>
            <p:spPr>
              <a:xfrm>
                <a:off x="1588205" y="1716969"/>
                <a:ext cx="72901" cy="54235"/>
              </a:xfrm>
              <a:custGeom>
                <a:avLst/>
                <a:gdLst/>
                <a:ahLst/>
                <a:cxnLst/>
                <a:rect l="l" t="t" r="r" b="b"/>
                <a:pathLst>
                  <a:path w="12377" h="9208" fill="none" extrusionOk="0">
                    <a:moveTo>
                      <a:pt x="1" y="9207"/>
                    </a:moveTo>
                    <a:cubicBezTo>
                      <a:pt x="1635" y="3870"/>
                      <a:pt x="6539" y="1"/>
                      <a:pt x="12376" y="1"/>
                    </a:cubicBezTo>
                  </a:path>
                </a:pathLst>
              </a:custGeom>
              <a:noFill/>
              <a:ln w="9525" cap="rnd" cmpd="sng">
                <a:solidFill>
                  <a:srgbClr val="5F7D9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8488;p67">
                <a:extLst>
                  <a:ext uri="{FF2B5EF4-FFF2-40B4-BE49-F238E27FC236}">
                    <a16:creationId xmlns:a16="http://schemas.microsoft.com/office/drawing/2014/main" id="{98F3B6BD-BDB5-D055-AC25-6F0BE6FD88D0}"/>
                  </a:ext>
                </a:extLst>
              </p:cNvPr>
              <p:cNvSpPr/>
              <p:nvPr/>
            </p:nvSpPr>
            <p:spPr>
              <a:xfrm>
                <a:off x="1588205" y="1902024"/>
                <a:ext cx="72901" cy="54035"/>
              </a:xfrm>
              <a:custGeom>
                <a:avLst/>
                <a:gdLst/>
                <a:ahLst/>
                <a:cxnLst/>
                <a:rect l="l" t="t" r="r" b="b"/>
                <a:pathLst>
                  <a:path w="12377" h="9174" fill="none" extrusionOk="0">
                    <a:moveTo>
                      <a:pt x="1" y="0"/>
                    </a:moveTo>
                    <a:cubicBezTo>
                      <a:pt x="1635" y="5304"/>
                      <a:pt x="6539" y="9173"/>
                      <a:pt x="12376" y="9173"/>
                    </a:cubicBezTo>
                  </a:path>
                </a:pathLst>
              </a:custGeom>
              <a:noFill/>
              <a:ln w="9525" cap="rnd" cmpd="sng">
                <a:solidFill>
                  <a:srgbClr val="5F7D9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8489;p67">
                <a:extLst>
                  <a:ext uri="{FF2B5EF4-FFF2-40B4-BE49-F238E27FC236}">
                    <a16:creationId xmlns:a16="http://schemas.microsoft.com/office/drawing/2014/main" id="{ACABA609-BFF8-34FF-DC7B-DF3AD9967C96}"/>
                  </a:ext>
                </a:extLst>
              </p:cNvPr>
              <p:cNvSpPr/>
              <p:nvPr/>
            </p:nvSpPr>
            <p:spPr>
              <a:xfrm>
                <a:off x="1512966" y="1770990"/>
                <a:ext cx="75451" cy="65632"/>
              </a:xfrm>
              <a:custGeom>
                <a:avLst/>
                <a:gdLst/>
                <a:ahLst/>
                <a:cxnLst/>
                <a:rect l="l" t="t" r="r" b="b"/>
                <a:pathLst>
                  <a:path w="12810" h="11143" fill="none" extrusionOk="0">
                    <a:moveTo>
                      <a:pt x="1" y="11142"/>
                    </a:moveTo>
                    <a:cubicBezTo>
                      <a:pt x="6539" y="11142"/>
                      <a:pt x="10275" y="7106"/>
                      <a:pt x="12810" y="1"/>
                    </a:cubicBezTo>
                  </a:path>
                </a:pathLst>
              </a:custGeom>
              <a:noFill/>
              <a:ln w="9525" cap="rnd" cmpd="sng">
                <a:solidFill>
                  <a:srgbClr val="5F7D9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8490;p67">
                <a:extLst>
                  <a:ext uri="{FF2B5EF4-FFF2-40B4-BE49-F238E27FC236}">
                    <a16:creationId xmlns:a16="http://schemas.microsoft.com/office/drawing/2014/main" id="{95AA6BBC-4CD4-913B-2157-AF53506D314B}"/>
                  </a:ext>
                </a:extLst>
              </p:cNvPr>
              <p:cNvSpPr/>
              <p:nvPr/>
            </p:nvSpPr>
            <p:spPr>
              <a:xfrm>
                <a:off x="1507666" y="1818598"/>
                <a:ext cx="37926" cy="36023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6116" extrusionOk="0">
                    <a:moveTo>
                      <a:pt x="3199" y="1"/>
                    </a:moveTo>
                    <a:cubicBezTo>
                      <a:pt x="3079" y="1"/>
                      <a:pt x="2958" y="8"/>
                      <a:pt x="2835" y="23"/>
                    </a:cubicBezTo>
                    <a:cubicBezTo>
                      <a:pt x="1168" y="256"/>
                      <a:pt x="0" y="1757"/>
                      <a:pt x="200" y="3425"/>
                    </a:cubicBezTo>
                    <a:cubicBezTo>
                      <a:pt x="386" y="4971"/>
                      <a:pt x="1717" y="6115"/>
                      <a:pt x="3239" y="6115"/>
                    </a:cubicBezTo>
                    <a:cubicBezTo>
                      <a:pt x="3359" y="6115"/>
                      <a:pt x="3481" y="6108"/>
                      <a:pt x="3603" y="6094"/>
                    </a:cubicBezTo>
                    <a:cubicBezTo>
                      <a:pt x="5271" y="5860"/>
                      <a:pt x="6438" y="4359"/>
                      <a:pt x="6238" y="2691"/>
                    </a:cubicBezTo>
                    <a:cubicBezTo>
                      <a:pt x="6052" y="1145"/>
                      <a:pt x="4721" y="1"/>
                      <a:pt x="31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8491;p67">
                <a:extLst>
                  <a:ext uri="{FF2B5EF4-FFF2-40B4-BE49-F238E27FC236}">
                    <a16:creationId xmlns:a16="http://schemas.microsoft.com/office/drawing/2014/main" id="{FCA93913-9F5F-D314-7D8A-EF3969FEB397}"/>
                  </a:ext>
                </a:extLst>
              </p:cNvPr>
              <p:cNvSpPr/>
              <p:nvPr/>
            </p:nvSpPr>
            <p:spPr>
              <a:xfrm>
                <a:off x="1648710" y="1939072"/>
                <a:ext cx="25351" cy="34032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5778" extrusionOk="0">
                    <a:moveTo>
                      <a:pt x="489" y="0"/>
                    </a:moveTo>
                    <a:cubicBezTo>
                      <a:pt x="234" y="0"/>
                      <a:pt x="1" y="207"/>
                      <a:pt x="1" y="514"/>
                    </a:cubicBezTo>
                    <a:lnTo>
                      <a:pt x="1" y="5284"/>
                    </a:lnTo>
                    <a:cubicBezTo>
                      <a:pt x="1" y="5575"/>
                      <a:pt x="229" y="5777"/>
                      <a:pt x="482" y="5777"/>
                    </a:cubicBezTo>
                    <a:cubicBezTo>
                      <a:pt x="577" y="5777"/>
                      <a:pt x="676" y="5748"/>
                      <a:pt x="768" y="5684"/>
                    </a:cubicBezTo>
                    <a:lnTo>
                      <a:pt x="4037" y="3383"/>
                    </a:lnTo>
                    <a:cubicBezTo>
                      <a:pt x="4304" y="3183"/>
                      <a:pt x="4304" y="2782"/>
                      <a:pt x="4037" y="2582"/>
                    </a:cubicBezTo>
                    <a:lnTo>
                      <a:pt x="801" y="114"/>
                    </a:lnTo>
                    <a:cubicBezTo>
                      <a:pt x="704" y="36"/>
                      <a:pt x="595" y="0"/>
                      <a:pt x="4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8492;p67">
                <a:extLst>
                  <a:ext uri="{FF2B5EF4-FFF2-40B4-BE49-F238E27FC236}">
                    <a16:creationId xmlns:a16="http://schemas.microsoft.com/office/drawing/2014/main" id="{1120E162-023A-C844-BFED-F94C950363A1}"/>
                  </a:ext>
                </a:extLst>
              </p:cNvPr>
              <p:cNvSpPr/>
              <p:nvPr/>
            </p:nvSpPr>
            <p:spPr>
              <a:xfrm>
                <a:off x="1648710" y="1700120"/>
                <a:ext cx="25351" cy="33909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5757" extrusionOk="0">
                    <a:moveTo>
                      <a:pt x="509" y="0"/>
                    </a:moveTo>
                    <a:cubicBezTo>
                      <a:pt x="247" y="0"/>
                      <a:pt x="1" y="203"/>
                      <a:pt x="1" y="493"/>
                    </a:cubicBezTo>
                    <a:lnTo>
                      <a:pt x="1" y="5263"/>
                    </a:lnTo>
                    <a:cubicBezTo>
                      <a:pt x="1" y="5554"/>
                      <a:pt x="229" y="5757"/>
                      <a:pt x="482" y="5757"/>
                    </a:cubicBezTo>
                    <a:cubicBezTo>
                      <a:pt x="577" y="5757"/>
                      <a:pt x="676" y="5728"/>
                      <a:pt x="768" y="5664"/>
                    </a:cubicBezTo>
                    <a:lnTo>
                      <a:pt x="4037" y="3395"/>
                    </a:lnTo>
                    <a:cubicBezTo>
                      <a:pt x="4304" y="3195"/>
                      <a:pt x="4304" y="2795"/>
                      <a:pt x="4037" y="2561"/>
                    </a:cubicBezTo>
                    <a:lnTo>
                      <a:pt x="801" y="93"/>
                    </a:lnTo>
                    <a:cubicBezTo>
                      <a:pt x="710" y="29"/>
                      <a:pt x="608" y="0"/>
                      <a:pt x="5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" name="Google Shape;8494;p67">
            <a:extLst>
              <a:ext uri="{FF2B5EF4-FFF2-40B4-BE49-F238E27FC236}">
                <a16:creationId xmlns:a16="http://schemas.microsoft.com/office/drawing/2014/main" id="{9C2371AC-69F4-B278-E36A-60DC2C4797F1}"/>
              </a:ext>
            </a:extLst>
          </p:cNvPr>
          <p:cNvSpPr/>
          <p:nvPr/>
        </p:nvSpPr>
        <p:spPr>
          <a:xfrm>
            <a:off x="5450827" y="4631738"/>
            <a:ext cx="455360" cy="462179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noFill/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" dirty="0">
                <a:solidFill>
                  <a:schemeClr val="bg1"/>
                </a:solidFill>
                <a:latin typeface="+mn-lt"/>
              </a:rPr>
              <a:t>Login route</a:t>
            </a:r>
            <a:endParaRPr sz="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7" name="Google Shape;8483;p67">
            <a:extLst>
              <a:ext uri="{FF2B5EF4-FFF2-40B4-BE49-F238E27FC236}">
                <a16:creationId xmlns:a16="http://schemas.microsoft.com/office/drawing/2014/main" id="{0FB23A85-4B9F-194B-EC1B-1C257159EE8A}"/>
              </a:ext>
            </a:extLst>
          </p:cNvPr>
          <p:cNvSpPr/>
          <p:nvPr/>
        </p:nvSpPr>
        <p:spPr>
          <a:xfrm>
            <a:off x="3416913" y="4045908"/>
            <a:ext cx="493583" cy="501324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noFill/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59" name="Google Shape;8484;p67">
            <a:extLst>
              <a:ext uri="{FF2B5EF4-FFF2-40B4-BE49-F238E27FC236}">
                <a16:creationId xmlns:a16="http://schemas.microsoft.com/office/drawing/2014/main" id="{89F2DA57-2E32-EF41-4D48-B62386BF7B6F}"/>
              </a:ext>
            </a:extLst>
          </p:cNvPr>
          <p:cNvGrpSpPr/>
          <p:nvPr/>
        </p:nvGrpSpPr>
        <p:grpSpPr>
          <a:xfrm>
            <a:off x="6277156" y="2940025"/>
            <a:ext cx="1416773" cy="1422288"/>
            <a:chOff x="1507666" y="1681380"/>
            <a:chExt cx="294668" cy="291724"/>
          </a:xfrm>
        </p:grpSpPr>
        <p:grpSp>
          <p:nvGrpSpPr>
            <p:cNvPr id="60" name="Google Shape;8485;p67">
              <a:extLst>
                <a:ext uri="{FF2B5EF4-FFF2-40B4-BE49-F238E27FC236}">
                  <a16:creationId xmlns:a16="http://schemas.microsoft.com/office/drawing/2014/main" id="{E96C2CB0-5947-820D-5680-4ABC04A3180B}"/>
                </a:ext>
              </a:extLst>
            </p:cNvPr>
            <p:cNvGrpSpPr/>
            <p:nvPr/>
          </p:nvGrpSpPr>
          <p:grpSpPr>
            <a:xfrm>
              <a:off x="1507666" y="1700120"/>
              <a:ext cx="166395" cy="272984"/>
              <a:chOff x="1507666" y="1700120"/>
              <a:chExt cx="166395" cy="272984"/>
            </a:xfrm>
          </p:grpSpPr>
          <p:sp>
            <p:nvSpPr>
              <p:cNvPr id="62" name="Google Shape;8486;p67">
                <a:extLst>
                  <a:ext uri="{FF2B5EF4-FFF2-40B4-BE49-F238E27FC236}">
                    <a16:creationId xmlns:a16="http://schemas.microsoft.com/office/drawing/2014/main" id="{C431E26D-26D5-C23F-7837-B8A2D95C3434}"/>
                  </a:ext>
                </a:extLst>
              </p:cNvPr>
              <p:cNvSpPr/>
              <p:nvPr/>
            </p:nvSpPr>
            <p:spPr>
              <a:xfrm>
                <a:off x="1512966" y="1836607"/>
                <a:ext cx="75451" cy="66021"/>
              </a:xfrm>
              <a:custGeom>
                <a:avLst/>
                <a:gdLst/>
                <a:ahLst/>
                <a:cxnLst/>
                <a:rect l="l" t="t" r="r" b="b"/>
                <a:pathLst>
                  <a:path w="12810" h="11209" fill="none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372" y="0"/>
                      <a:pt x="10542" y="3803"/>
                      <a:pt x="12810" y="11208"/>
                    </a:cubicBezTo>
                  </a:path>
                </a:pathLst>
              </a:custGeom>
              <a:noFill/>
              <a:ln w="9525" cap="rnd" cmpd="sng">
                <a:solidFill>
                  <a:srgbClr val="5F7D9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8487;p67">
                <a:extLst>
                  <a:ext uri="{FF2B5EF4-FFF2-40B4-BE49-F238E27FC236}">
                    <a16:creationId xmlns:a16="http://schemas.microsoft.com/office/drawing/2014/main" id="{231AE64E-A551-A86C-A533-3FBB97B4A9A3}"/>
                  </a:ext>
                </a:extLst>
              </p:cNvPr>
              <p:cNvSpPr/>
              <p:nvPr/>
            </p:nvSpPr>
            <p:spPr>
              <a:xfrm>
                <a:off x="1588205" y="1716969"/>
                <a:ext cx="72901" cy="54235"/>
              </a:xfrm>
              <a:custGeom>
                <a:avLst/>
                <a:gdLst/>
                <a:ahLst/>
                <a:cxnLst/>
                <a:rect l="l" t="t" r="r" b="b"/>
                <a:pathLst>
                  <a:path w="12377" h="9208" fill="none" extrusionOk="0">
                    <a:moveTo>
                      <a:pt x="1" y="9207"/>
                    </a:moveTo>
                    <a:cubicBezTo>
                      <a:pt x="1635" y="3870"/>
                      <a:pt x="6539" y="1"/>
                      <a:pt x="12376" y="1"/>
                    </a:cubicBezTo>
                  </a:path>
                </a:pathLst>
              </a:custGeom>
              <a:noFill/>
              <a:ln w="9525" cap="rnd" cmpd="sng">
                <a:solidFill>
                  <a:srgbClr val="5F7D9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8488;p67">
                <a:extLst>
                  <a:ext uri="{FF2B5EF4-FFF2-40B4-BE49-F238E27FC236}">
                    <a16:creationId xmlns:a16="http://schemas.microsoft.com/office/drawing/2014/main" id="{E20A67FF-3FAA-D3F1-3B7E-E08915149399}"/>
                  </a:ext>
                </a:extLst>
              </p:cNvPr>
              <p:cNvSpPr/>
              <p:nvPr/>
            </p:nvSpPr>
            <p:spPr>
              <a:xfrm>
                <a:off x="1588205" y="1902024"/>
                <a:ext cx="72901" cy="54035"/>
              </a:xfrm>
              <a:custGeom>
                <a:avLst/>
                <a:gdLst/>
                <a:ahLst/>
                <a:cxnLst/>
                <a:rect l="l" t="t" r="r" b="b"/>
                <a:pathLst>
                  <a:path w="12377" h="9174" fill="none" extrusionOk="0">
                    <a:moveTo>
                      <a:pt x="1" y="0"/>
                    </a:moveTo>
                    <a:cubicBezTo>
                      <a:pt x="1635" y="5304"/>
                      <a:pt x="6539" y="9173"/>
                      <a:pt x="12376" y="9173"/>
                    </a:cubicBezTo>
                  </a:path>
                </a:pathLst>
              </a:custGeom>
              <a:noFill/>
              <a:ln w="9525" cap="rnd" cmpd="sng">
                <a:solidFill>
                  <a:srgbClr val="5F7D9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8489;p67">
                <a:extLst>
                  <a:ext uri="{FF2B5EF4-FFF2-40B4-BE49-F238E27FC236}">
                    <a16:creationId xmlns:a16="http://schemas.microsoft.com/office/drawing/2014/main" id="{BBE9F7D5-EF0F-0BA8-61FE-746CB593B26E}"/>
                  </a:ext>
                </a:extLst>
              </p:cNvPr>
              <p:cNvSpPr/>
              <p:nvPr/>
            </p:nvSpPr>
            <p:spPr>
              <a:xfrm>
                <a:off x="1512966" y="1770990"/>
                <a:ext cx="75451" cy="65632"/>
              </a:xfrm>
              <a:custGeom>
                <a:avLst/>
                <a:gdLst/>
                <a:ahLst/>
                <a:cxnLst/>
                <a:rect l="l" t="t" r="r" b="b"/>
                <a:pathLst>
                  <a:path w="12810" h="11143" fill="none" extrusionOk="0">
                    <a:moveTo>
                      <a:pt x="1" y="11142"/>
                    </a:moveTo>
                    <a:cubicBezTo>
                      <a:pt x="6539" y="11142"/>
                      <a:pt x="10275" y="7106"/>
                      <a:pt x="12810" y="1"/>
                    </a:cubicBezTo>
                  </a:path>
                </a:pathLst>
              </a:custGeom>
              <a:noFill/>
              <a:ln w="9525" cap="rnd" cmpd="sng">
                <a:solidFill>
                  <a:srgbClr val="5F7D9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8490;p67">
                <a:extLst>
                  <a:ext uri="{FF2B5EF4-FFF2-40B4-BE49-F238E27FC236}">
                    <a16:creationId xmlns:a16="http://schemas.microsoft.com/office/drawing/2014/main" id="{E72F9699-76E3-0319-FC11-58A3B9468845}"/>
                  </a:ext>
                </a:extLst>
              </p:cNvPr>
              <p:cNvSpPr/>
              <p:nvPr/>
            </p:nvSpPr>
            <p:spPr>
              <a:xfrm>
                <a:off x="1507666" y="1818598"/>
                <a:ext cx="37926" cy="36023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6116" extrusionOk="0">
                    <a:moveTo>
                      <a:pt x="3199" y="1"/>
                    </a:moveTo>
                    <a:cubicBezTo>
                      <a:pt x="3079" y="1"/>
                      <a:pt x="2958" y="8"/>
                      <a:pt x="2835" y="23"/>
                    </a:cubicBezTo>
                    <a:cubicBezTo>
                      <a:pt x="1168" y="256"/>
                      <a:pt x="0" y="1757"/>
                      <a:pt x="200" y="3425"/>
                    </a:cubicBezTo>
                    <a:cubicBezTo>
                      <a:pt x="386" y="4971"/>
                      <a:pt x="1717" y="6115"/>
                      <a:pt x="3239" y="6115"/>
                    </a:cubicBezTo>
                    <a:cubicBezTo>
                      <a:pt x="3359" y="6115"/>
                      <a:pt x="3481" y="6108"/>
                      <a:pt x="3603" y="6094"/>
                    </a:cubicBezTo>
                    <a:cubicBezTo>
                      <a:pt x="5271" y="5860"/>
                      <a:pt x="6438" y="4359"/>
                      <a:pt x="6238" y="2691"/>
                    </a:cubicBezTo>
                    <a:cubicBezTo>
                      <a:pt x="6052" y="1145"/>
                      <a:pt x="4721" y="1"/>
                      <a:pt x="31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8491;p67">
                <a:extLst>
                  <a:ext uri="{FF2B5EF4-FFF2-40B4-BE49-F238E27FC236}">
                    <a16:creationId xmlns:a16="http://schemas.microsoft.com/office/drawing/2014/main" id="{32F91214-D032-108C-8A55-4F156C279A22}"/>
                  </a:ext>
                </a:extLst>
              </p:cNvPr>
              <p:cNvSpPr/>
              <p:nvPr/>
            </p:nvSpPr>
            <p:spPr>
              <a:xfrm>
                <a:off x="1648710" y="1939072"/>
                <a:ext cx="25351" cy="34032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5778" extrusionOk="0">
                    <a:moveTo>
                      <a:pt x="489" y="0"/>
                    </a:moveTo>
                    <a:cubicBezTo>
                      <a:pt x="234" y="0"/>
                      <a:pt x="1" y="207"/>
                      <a:pt x="1" y="514"/>
                    </a:cubicBezTo>
                    <a:lnTo>
                      <a:pt x="1" y="5284"/>
                    </a:lnTo>
                    <a:cubicBezTo>
                      <a:pt x="1" y="5575"/>
                      <a:pt x="229" y="5777"/>
                      <a:pt x="482" y="5777"/>
                    </a:cubicBezTo>
                    <a:cubicBezTo>
                      <a:pt x="577" y="5777"/>
                      <a:pt x="676" y="5748"/>
                      <a:pt x="768" y="5684"/>
                    </a:cubicBezTo>
                    <a:lnTo>
                      <a:pt x="4037" y="3383"/>
                    </a:lnTo>
                    <a:cubicBezTo>
                      <a:pt x="4304" y="3183"/>
                      <a:pt x="4304" y="2782"/>
                      <a:pt x="4037" y="2582"/>
                    </a:cubicBezTo>
                    <a:lnTo>
                      <a:pt x="801" y="114"/>
                    </a:lnTo>
                    <a:cubicBezTo>
                      <a:pt x="704" y="36"/>
                      <a:pt x="595" y="0"/>
                      <a:pt x="4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8492;p67">
                <a:extLst>
                  <a:ext uri="{FF2B5EF4-FFF2-40B4-BE49-F238E27FC236}">
                    <a16:creationId xmlns:a16="http://schemas.microsoft.com/office/drawing/2014/main" id="{ED96FFA3-AB09-AF28-51EC-589291146AD2}"/>
                  </a:ext>
                </a:extLst>
              </p:cNvPr>
              <p:cNvSpPr/>
              <p:nvPr/>
            </p:nvSpPr>
            <p:spPr>
              <a:xfrm>
                <a:off x="1648710" y="1700120"/>
                <a:ext cx="25351" cy="33909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5757" extrusionOk="0">
                    <a:moveTo>
                      <a:pt x="509" y="0"/>
                    </a:moveTo>
                    <a:cubicBezTo>
                      <a:pt x="247" y="0"/>
                      <a:pt x="1" y="203"/>
                      <a:pt x="1" y="493"/>
                    </a:cubicBezTo>
                    <a:lnTo>
                      <a:pt x="1" y="5263"/>
                    </a:lnTo>
                    <a:cubicBezTo>
                      <a:pt x="1" y="5554"/>
                      <a:pt x="229" y="5757"/>
                      <a:pt x="482" y="5757"/>
                    </a:cubicBezTo>
                    <a:cubicBezTo>
                      <a:pt x="577" y="5757"/>
                      <a:pt x="676" y="5728"/>
                      <a:pt x="768" y="5664"/>
                    </a:cubicBezTo>
                    <a:lnTo>
                      <a:pt x="4037" y="3395"/>
                    </a:lnTo>
                    <a:cubicBezTo>
                      <a:pt x="4304" y="3195"/>
                      <a:pt x="4304" y="2795"/>
                      <a:pt x="4037" y="2561"/>
                    </a:cubicBezTo>
                    <a:lnTo>
                      <a:pt x="801" y="93"/>
                    </a:lnTo>
                    <a:cubicBezTo>
                      <a:pt x="710" y="29"/>
                      <a:pt x="608" y="0"/>
                      <a:pt x="5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" name="Google Shape;8494;p67">
              <a:extLst>
                <a:ext uri="{FF2B5EF4-FFF2-40B4-BE49-F238E27FC236}">
                  <a16:creationId xmlns:a16="http://schemas.microsoft.com/office/drawing/2014/main" id="{FC0392C4-D214-C50F-BEAF-58F7077143E0}"/>
                </a:ext>
              </a:extLst>
            </p:cNvPr>
            <p:cNvSpPr/>
            <p:nvPr/>
          </p:nvSpPr>
          <p:spPr>
            <a:xfrm>
              <a:off x="1707626" y="1681380"/>
              <a:ext cx="94708" cy="94797"/>
            </a:xfrm>
            <a:custGeom>
              <a:avLst/>
              <a:gdLst/>
              <a:ahLst/>
              <a:cxnLst/>
              <a:rect l="l" t="t" r="r" b="b"/>
              <a:pathLst>
                <a:path w="20082" h="20115" extrusionOk="0">
                  <a:moveTo>
                    <a:pt x="10041" y="1"/>
                  </a:moveTo>
                  <a:cubicBezTo>
                    <a:pt x="4503" y="1"/>
                    <a:pt x="0" y="4504"/>
                    <a:pt x="0" y="10041"/>
                  </a:cubicBezTo>
                  <a:cubicBezTo>
                    <a:pt x="0" y="15612"/>
                    <a:pt x="4503" y="20115"/>
                    <a:pt x="10041" y="20115"/>
                  </a:cubicBezTo>
                  <a:cubicBezTo>
                    <a:pt x="15578" y="20115"/>
                    <a:pt x="20081" y="15612"/>
                    <a:pt x="20081" y="10041"/>
                  </a:cubicBezTo>
                  <a:cubicBezTo>
                    <a:pt x="20081" y="4504"/>
                    <a:pt x="15578" y="1"/>
                    <a:pt x="1004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chemeClr val="bg1"/>
                  </a:solidFill>
                  <a:latin typeface="+mn-lt"/>
                </a:rPr>
                <a:t>Child route</a:t>
              </a:r>
              <a:endParaRPr sz="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73" name="Google Shape;8494;p67">
            <a:extLst>
              <a:ext uri="{FF2B5EF4-FFF2-40B4-BE49-F238E27FC236}">
                <a16:creationId xmlns:a16="http://schemas.microsoft.com/office/drawing/2014/main" id="{A7BEB5A6-D430-3C78-5677-AA84B48931BE}"/>
              </a:ext>
            </a:extLst>
          </p:cNvPr>
          <p:cNvSpPr/>
          <p:nvPr/>
        </p:nvSpPr>
        <p:spPr>
          <a:xfrm>
            <a:off x="7238569" y="4065477"/>
            <a:ext cx="455360" cy="462179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noFill/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>
                <a:solidFill>
                  <a:schemeClr val="bg1"/>
                </a:solidFill>
                <a:latin typeface="+mn-lt"/>
              </a:rPr>
              <a:t>Child route</a:t>
            </a:r>
            <a:endParaRPr sz="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74" name="Google Shape;8483;p67">
            <a:extLst>
              <a:ext uri="{FF2B5EF4-FFF2-40B4-BE49-F238E27FC236}">
                <a16:creationId xmlns:a16="http://schemas.microsoft.com/office/drawing/2014/main" id="{D52D93BA-BDA2-5178-27D7-843176DCC6DE}"/>
              </a:ext>
            </a:extLst>
          </p:cNvPr>
          <p:cNvSpPr/>
          <p:nvPr/>
        </p:nvSpPr>
        <p:spPr>
          <a:xfrm>
            <a:off x="5526536" y="3446705"/>
            <a:ext cx="493583" cy="501324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noFill/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>
                <a:solidFill>
                  <a:schemeClr val="bg1"/>
                </a:solidFill>
                <a:latin typeface="+mn-lt"/>
              </a:rPr>
              <a:t>Parent route</a:t>
            </a:r>
            <a:endParaRPr sz="8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6625D767-E23D-E113-9E28-B6C0B3C86852}"/>
              </a:ext>
            </a:extLst>
          </p:cNvPr>
          <p:cNvGrpSpPr/>
          <p:nvPr/>
        </p:nvGrpSpPr>
        <p:grpSpPr>
          <a:xfrm>
            <a:off x="1468428" y="3426553"/>
            <a:ext cx="774551" cy="1243984"/>
            <a:chOff x="690733" y="3325816"/>
            <a:chExt cx="774551" cy="1243984"/>
          </a:xfrm>
        </p:grpSpPr>
        <p:sp>
          <p:nvSpPr>
            <p:cNvPr id="2" name="Google Shape;8464;p67">
              <a:extLst>
                <a:ext uri="{FF2B5EF4-FFF2-40B4-BE49-F238E27FC236}">
                  <a16:creationId xmlns:a16="http://schemas.microsoft.com/office/drawing/2014/main" id="{106629EF-C703-9CB9-356E-6C1054D80667}"/>
                </a:ext>
              </a:extLst>
            </p:cNvPr>
            <p:cNvSpPr/>
            <p:nvPr/>
          </p:nvSpPr>
          <p:spPr>
            <a:xfrm>
              <a:off x="690733" y="3325816"/>
              <a:ext cx="712316" cy="1161954"/>
            </a:xfrm>
            <a:custGeom>
              <a:avLst/>
              <a:gdLst/>
              <a:ahLst/>
              <a:cxnLst/>
              <a:rect l="l" t="t" r="r" b="b"/>
              <a:pathLst>
                <a:path w="25153" h="40463" fill="none" extrusionOk="0">
                  <a:moveTo>
                    <a:pt x="25152" y="40463"/>
                  </a:moveTo>
                  <a:cubicBezTo>
                    <a:pt x="19315" y="40463"/>
                    <a:pt x="14378" y="32724"/>
                    <a:pt x="12777" y="22150"/>
                  </a:cubicBezTo>
                  <a:lnTo>
                    <a:pt x="12810" y="22350"/>
                  </a:lnTo>
                  <a:cubicBezTo>
                    <a:pt x="10542" y="7606"/>
                    <a:pt x="6372" y="1"/>
                    <a:pt x="1" y="1"/>
                  </a:cubicBez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435D7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8467;p67">
              <a:extLst>
                <a:ext uri="{FF2B5EF4-FFF2-40B4-BE49-F238E27FC236}">
                  <a16:creationId xmlns:a16="http://schemas.microsoft.com/office/drawing/2014/main" id="{6D1388B2-7FF1-FAEA-76DB-DD1FAA03A453}"/>
                </a:ext>
              </a:extLst>
            </p:cNvPr>
            <p:cNvSpPr/>
            <p:nvPr/>
          </p:nvSpPr>
          <p:spPr>
            <a:xfrm>
              <a:off x="1343395" y="4404478"/>
              <a:ext cx="121889" cy="165322"/>
            </a:xfrm>
            <a:custGeom>
              <a:avLst/>
              <a:gdLst/>
              <a:ahLst/>
              <a:cxnLst/>
              <a:rect l="l" t="t" r="r" b="b"/>
              <a:pathLst>
                <a:path w="4304" h="5757" extrusionOk="0">
                  <a:moveTo>
                    <a:pt x="509" y="0"/>
                  </a:moveTo>
                  <a:cubicBezTo>
                    <a:pt x="247" y="0"/>
                    <a:pt x="1" y="203"/>
                    <a:pt x="1" y="493"/>
                  </a:cubicBezTo>
                  <a:lnTo>
                    <a:pt x="1" y="5263"/>
                  </a:lnTo>
                  <a:cubicBezTo>
                    <a:pt x="1" y="5554"/>
                    <a:pt x="229" y="5757"/>
                    <a:pt x="482" y="5757"/>
                  </a:cubicBezTo>
                  <a:cubicBezTo>
                    <a:pt x="577" y="5757"/>
                    <a:pt x="676" y="5728"/>
                    <a:pt x="768" y="5664"/>
                  </a:cubicBezTo>
                  <a:lnTo>
                    <a:pt x="4003" y="3395"/>
                  </a:lnTo>
                  <a:cubicBezTo>
                    <a:pt x="4304" y="3195"/>
                    <a:pt x="4304" y="2795"/>
                    <a:pt x="4037" y="2595"/>
                  </a:cubicBezTo>
                  <a:lnTo>
                    <a:pt x="801" y="93"/>
                  </a:lnTo>
                  <a:cubicBezTo>
                    <a:pt x="710" y="29"/>
                    <a:pt x="608" y="0"/>
                    <a:pt x="5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8483;p67">
            <a:extLst>
              <a:ext uri="{FF2B5EF4-FFF2-40B4-BE49-F238E27FC236}">
                <a16:creationId xmlns:a16="http://schemas.microsoft.com/office/drawing/2014/main" id="{B19F107D-76AC-7D20-0AE0-E7EE7EFC5993}"/>
              </a:ext>
            </a:extLst>
          </p:cNvPr>
          <p:cNvSpPr/>
          <p:nvPr/>
        </p:nvSpPr>
        <p:spPr>
          <a:xfrm>
            <a:off x="2238301" y="4451512"/>
            <a:ext cx="493583" cy="501324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noFill/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>
                <a:solidFill>
                  <a:schemeClr val="bg1"/>
                </a:solidFill>
                <a:latin typeface="+mn-lt"/>
              </a:rPr>
              <a:t>404</a:t>
            </a:r>
            <a:endParaRPr sz="8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FA385FF4-8F70-8C84-225B-8DB1433E8682}"/>
              </a:ext>
            </a:extLst>
          </p:cNvPr>
          <p:cNvGrpSpPr/>
          <p:nvPr/>
        </p:nvGrpSpPr>
        <p:grpSpPr>
          <a:xfrm>
            <a:off x="1445176" y="1649288"/>
            <a:ext cx="774551" cy="1244700"/>
            <a:chOff x="527999" y="1517555"/>
            <a:chExt cx="774551" cy="1244700"/>
          </a:xfrm>
        </p:grpSpPr>
        <p:sp>
          <p:nvSpPr>
            <p:cNvPr id="6" name="Google Shape;8465;p67">
              <a:extLst>
                <a:ext uri="{FF2B5EF4-FFF2-40B4-BE49-F238E27FC236}">
                  <a16:creationId xmlns:a16="http://schemas.microsoft.com/office/drawing/2014/main" id="{1F9EDB33-E5D6-F847-555E-36EF8B10C74F}"/>
                </a:ext>
              </a:extLst>
            </p:cNvPr>
            <p:cNvSpPr/>
            <p:nvPr/>
          </p:nvSpPr>
          <p:spPr>
            <a:xfrm>
              <a:off x="527999" y="1600301"/>
              <a:ext cx="712316" cy="1161954"/>
            </a:xfrm>
            <a:custGeom>
              <a:avLst/>
              <a:gdLst/>
              <a:ahLst/>
              <a:cxnLst/>
              <a:rect l="l" t="t" r="r" b="b"/>
              <a:pathLst>
                <a:path w="25153" h="40463" fill="none" extrusionOk="0">
                  <a:moveTo>
                    <a:pt x="25152" y="0"/>
                  </a:moveTo>
                  <a:cubicBezTo>
                    <a:pt x="19315" y="0"/>
                    <a:pt x="14378" y="7706"/>
                    <a:pt x="12777" y="18313"/>
                  </a:cubicBezTo>
                  <a:lnTo>
                    <a:pt x="12810" y="18113"/>
                  </a:lnTo>
                  <a:cubicBezTo>
                    <a:pt x="10542" y="32857"/>
                    <a:pt x="6372" y="40462"/>
                    <a:pt x="1" y="40462"/>
                  </a:cubicBezTo>
                  <a:lnTo>
                    <a:pt x="1" y="40462"/>
                  </a:lnTo>
                </a:path>
              </a:pathLst>
            </a:custGeom>
            <a:noFill/>
            <a:ln w="9525" cap="rnd" cmpd="sng">
              <a:solidFill>
                <a:srgbClr val="435D7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468;p67">
              <a:extLst>
                <a:ext uri="{FF2B5EF4-FFF2-40B4-BE49-F238E27FC236}">
                  <a16:creationId xmlns:a16="http://schemas.microsoft.com/office/drawing/2014/main" id="{0C4F2794-27AE-C834-AFC5-6DFBA4FEE708}"/>
                </a:ext>
              </a:extLst>
            </p:cNvPr>
            <p:cNvSpPr/>
            <p:nvPr/>
          </p:nvSpPr>
          <p:spPr>
            <a:xfrm>
              <a:off x="1180661" y="1517555"/>
              <a:ext cx="121889" cy="165922"/>
            </a:xfrm>
            <a:custGeom>
              <a:avLst/>
              <a:gdLst/>
              <a:ahLst/>
              <a:cxnLst/>
              <a:rect l="l" t="t" r="r" b="b"/>
              <a:pathLst>
                <a:path w="4304" h="5778" extrusionOk="0">
                  <a:moveTo>
                    <a:pt x="489" y="0"/>
                  </a:moveTo>
                  <a:cubicBezTo>
                    <a:pt x="234" y="0"/>
                    <a:pt x="1" y="207"/>
                    <a:pt x="1" y="514"/>
                  </a:cubicBezTo>
                  <a:lnTo>
                    <a:pt x="1" y="5284"/>
                  </a:lnTo>
                  <a:cubicBezTo>
                    <a:pt x="1" y="5574"/>
                    <a:pt x="229" y="5777"/>
                    <a:pt x="482" y="5777"/>
                  </a:cubicBezTo>
                  <a:cubicBezTo>
                    <a:pt x="577" y="5777"/>
                    <a:pt x="676" y="5748"/>
                    <a:pt x="768" y="5684"/>
                  </a:cubicBezTo>
                  <a:lnTo>
                    <a:pt x="4003" y="3382"/>
                  </a:lnTo>
                  <a:cubicBezTo>
                    <a:pt x="4304" y="3182"/>
                    <a:pt x="4304" y="2782"/>
                    <a:pt x="4037" y="2582"/>
                  </a:cubicBezTo>
                  <a:lnTo>
                    <a:pt x="801" y="113"/>
                  </a:lnTo>
                  <a:cubicBezTo>
                    <a:pt x="704" y="35"/>
                    <a:pt x="595" y="0"/>
                    <a:pt x="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8483;p67">
            <a:extLst>
              <a:ext uri="{FF2B5EF4-FFF2-40B4-BE49-F238E27FC236}">
                <a16:creationId xmlns:a16="http://schemas.microsoft.com/office/drawing/2014/main" id="{051D6EAD-8149-96DC-5FCB-71661ED6AF0C}"/>
              </a:ext>
            </a:extLst>
          </p:cNvPr>
          <p:cNvSpPr/>
          <p:nvPr/>
        </p:nvSpPr>
        <p:spPr>
          <a:xfrm>
            <a:off x="2204633" y="1426626"/>
            <a:ext cx="493583" cy="501324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noFill/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>
                <a:solidFill>
                  <a:schemeClr val="bg1"/>
                </a:solidFill>
                <a:latin typeface="+mn-lt"/>
              </a:rPr>
              <a:t>Home</a:t>
            </a:r>
            <a:endParaRPr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108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Module de </a:t>
            </a:r>
            <a:r>
              <a:rPr lang="fr-FR" dirty="0" err="1"/>
              <a:t>routing</a:t>
            </a:r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8C0CCC3-1486-7601-26B0-2F985AEC97B5}"/>
              </a:ext>
            </a:extLst>
          </p:cNvPr>
          <p:cNvSpPr/>
          <p:nvPr/>
        </p:nvSpPr>
        <p:spPr>
          <a:xfrm>
            <a:off x="1022516" y="1228080"/>
            <a:ext cx="7261323" cy="2975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NgModule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fr-FR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'@</a:t>
            </a:r>
            <a:r>
              <a:rPr 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angular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core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RouterModule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Routes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fr-FR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'@</a:t>
            </a:r>
            <a:r>
              <a:rPr 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angular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/router'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4FC1FF"/>
                </a:solidFill>
                <a:latin typeface="Consolas" panose="020B0609020204030204" pitchFamily="49" charset="0"/>
              </a:rPr>
              <a:t>routes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fr-FR" sz="1000" dirty="0">
                <a:solidFill>
                  <a:srgbClr val="4EC9B0"/>
                </a:solidFill>
                <a:latin typeface="Consolas" panose="020B0609020204030204" pitchFamily="49" charset="0"/>
              </a:rPr>
              <a:t>Routes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hero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loadChildren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() </a:t>
            </a:r>
            <a:r>
              <a:rPr lang="fr-FR" sz="1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heroes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heroes.module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fr-F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fr-F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HeroesModule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},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{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redirectTo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hero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pathMatch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'full'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fr-FR" sz="1000" dirty="0">
                <a:solidFill>
                  <a:srgbClr val="4EC9B0"/>
                </a:solidFill>
                <a:latin typeface="Consolas" panose="020B0609020204030204" pitchFamily="49" charset="0"/>
              </a:rPr>
              <a:t>NgModule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RouterModule</a:t>
            </a:r>
            <a:r>
              <a:rPr lang="fr-F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forRoot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00" dirty="0">
                <a:solidFill>
                  <a:srgbClr val="4FC1FF"/>
                </a:solidFill>
                <a:latin typeface="Consolas" panose="020B0609020204030204" pitchFamily="49" charset="0"/>
              </a:rPr>
              <a:t>routes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)],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exports: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RouterModule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fr-FR" sz="10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AppRoutingModule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  <a:b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fr-F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3C867EB-2B78-4A5C-7138-E2CCFEDFB1F3}"/>
              </a:ext>
            </a:extLst>
          </p:cNvPr>
          <p:cNvSpPr txBox="1"/>
          <p:nvPr/>
        </p:nvSpPr>
        <p:spPr>
          <a:xfrm>
            <a:off x="1053862" y="1080465"/>
            <a:ext cx="2040103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app-</a:t>
            </a:r>
            <a:r>
              <a:rPr lang="fr-FR" dirty="0" err="1"/>
              <a:t>routing.module.ts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601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9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SOLUTION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28" name="Google Shape;728;p39"/>
          <p:cNvSpPr txBox="1">
            <a:spLocks noGrp="1"/>
          </p:cNvSpPr>
          <p:nvPr>
            <p:ph type="subTitle" idx="1"/>
          </p:nvPr>
        </p:nvSpPr>
        <p:spPr>
          <a:xfrm>
            <a:off x="2213575" y="3609526"/>
            <a:ext cx="4717200" cy="821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Nos composants peuvent communiquer entre eux des structures complexes.</a:t>
            </a:r>
          </a:p>
        </p:txBody>
      </p:sp>
      <p:sp>
        <p:nvSpPr>
          <p:cNvPr id="727" name="Google Shape;727;p39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9" name="Google Shape;729;p39"/>
          <p:cNvGrpSpPr/>
          <p:nvPr/>
        </p:nvGrpSpPr>
        <p:grpSpPr>
          <a:xfrm>
            <a:off x="4202852" y="2053039"/>
            <a:ext cx="749087" cy="748119"/>
            <a:chOff x="5053900" y="2021500"/>
            <a:chExt cx="483750" cy="483125"/>
          </a:xfrm>
        </p:grpSpPr>
        <p:sp>
          <p:nvSpPr>
            <p:cNvPr id="730" name="Google Shape;730;p39"/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27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9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26" name="Google Shape;72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TP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28" name="Google Shape;728;p39"/>
          <p:cNvSpPr txBox="1">
            <a:spLocks noGrp="1"/>
          </p:cNvSpPr>
          <p:nvPr>
            <p:ph type="subTitle" idx="1"/>
          </p:nvPr>
        </p:nvSpPr>
        <p:spPr>
          <a:xfrm>
            <a:off x="2213575" y="3609526"/>
            <a:ext cx="4717200" cy="821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Charger de manière asynchrone le module.</a:t>
            </a:r>
          </a:p>
        </p:txBody>
      </p:sp>
      <p:sp>
        <p:nvSpPr>
          <p:cNvPr id="727" name="Google Shape;727;p39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Google Shape;9674;p71">
            <a:extLst>
              <a:ext uri="{FF2B5EF4-FFF2-40B4-BE49-F238E27FC236}">
                <a16:creationId xmlns:a16="http://schemas.microsoft.com/office/drawing/2014/main" id="{47A8AEEB-A064-8025-1550-14A565719A4C}"/>
              </a:ext>
            </a:extLst>
          </p:cNvPr>
          <p:cNvSpPr/>
          <p:nvPr/>
        </p:nvSpPr>
        <p:spPr>
          <a:xfrm>
            <a:off x="4239483" y="2082759"/>
            <a:ext cx="661189" cy="619860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20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7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1" name="Google Shape;701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Problématique</a:t>
            </a:r>
            <a:endParaRPr dirty="0"/>
          </a:p>
        </p:txBody>
      </p:sp>
      <p:sp>
        <p:nvSpPr>
          <p:cNvPr id="708" name="Google Shape;708;p37"/>
          <p:cNvSpPr txBox="1">
            <a:spLocks noGrp="1"/>
          </p:cNvSpPr>
          <p:nvPr>
            <p:ph type="subTitle" idx="1"/>
          </p:nvPr>
        </p:nvSpPr>
        <p:spPr>
          <a:xfrm>
            <a:off x="2213575" y="3792654"/>
            <a:ext cx="4717200" cy="1236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</a:pPr>
            <a:r>
              <a:rPr lang="en" dirty="0"/>
              <a:t>Certaines pages ou certains bouts de page ne doivent être accessibles que sous conditions.</a:t>
            </a:r>
          </a:p>
        </p:txBody>
      </p:sp>
      <p:sp>
        <p:nvSpPr>
          <p:cNvPr id="702" name="Google Shape;702;p37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3" name="Google Shape;703;p37"/>
          <p:cNvSpPr/>
          <p:nvPr/>
        </p:nvSpPr>
        <p:spPr>
          <a:xfrm>
            <a:off x="3184500" y="3878420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4" name="Google Shape;704;p37"/>
          <p:cNvSpPr/>
          <p:nvPr/>
        </p:nvSpPr>
        <p:spPr>
          <a:xfrm>
            <a:off x="3541541" y="3615949"/>
            <a:ext cx="63726" cy="21339"/>
          </a:xfrm>
          <a:custGeom>
            <a:avLst/>
            <a:gdLst/>
            <a:ahLst/>
            <a:cxnLst/>
            <a:rect l="l" t="t" r="r" b="b"/>
            <a:pathLst>
              <a:path w="657" h="220" extrusionOk="0">
                <a:moveTo>
                  <a:pt x="656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5" name="Google Shape;705;p37"/>
          <p:cNvSpPr/>
          <p:nvPr/>
        </p:nvSpPr>
        <p:spPr>
          <a:xfrm>
            <a:off x="3555024" y="3652614"/>
            <a:ext cx="61786" cy="21339"/>
          </a:xfrm>
          <a:custGeom>
            <a:avLst/>
            <a:gdLst/>
            <a:ahLst/>
            <a:cxnLst/>
            <a:rect l="l" t="t" r="r" b="b"/>
            <a:pathLst>
              <a:path w="637" h="220" extrusionOk="0">
                <a:moveTo>
                  <a:pt x="637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6" name="Google Shape;706;p37"/>
          <p:cNvSpPr/>
          <p:nvPr/>
        </p:nvSpPr>
        <p:spPr>
          <a:xfrm>
            <a:off x="3782673" y="4331876"/>
            <a:ext cx="61883" cy="21242"/>
          </a:xfrm>
          <a:custGeom>
            <a:avLst/>
            <a:gdLst/>
            <a:ahLst/>
            <a:cxnLst/>
            <a:rect l="l" t="t" r="r" b="b"/>
            <a:pathLst>
              <a:path w="638" h="219" extrusionOk="0">
                <a:moveTo>
                  <a:pt x="637" y="0"/>
                </a:moveTo>
                <a:lnTo>
                  <a:pt x="1" y="21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7" name="Google Shape;707;p37"/>
          <p:cNvSpPr/>
          <p:nvPr/>
        </p:nvSpPr>
        <p:spPr>
          <a:xfrm rot="-5400000">
            <a:off x="4797492" y="3997095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709" name="Google Shape;709;p37"/>
          <p:cNvGrpSpPr/>
          <p:nvPr/>
        </p:nvGrpSpPr>
        <p:grpSpPr>
          <a:xfrm>
            <a:off x="4218097" y="1997453"/>
            <a:ext cx="720532" cy="661006"/>
            <a:chOff x="6239575" y="4416275"/>
            <a:chExt cx="489625" cy="449175"/>
          </a:xfrm>
        </p:grpSpPr>
        <p:sp>
          <p:nvSpPr>
            <p:cNvPr id="710" name="Google Shape;710;p37"/>
            <p:cNvSpPr/>
            <p:nvPr/>
          </p:nvSpPr>
          <p:spPr>
            <a:xfrm>
              <a:off x="6239575" y="4416275"/>
              <a:ext cx="489625" cy="449175"/>
            </a:xfrm>
            <a:custGeom>
              <a:avLst/>
              <a:gdLst/>
              <a:ahLst/>
              <a:cxnLst/>
              <a:rect l="l" t="t" r="r" b="b"/>
              <a:pathLst>
                <a:path w="19585" h="17967" extrusionOk="0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6438550" y="4723875"/>
              <a:ext cx="88350" cy="84950"/>
            </a:xfrm>
            <a:custGeom>
              <a:avLst/>
              <a:gdLst/>
              <a:ahLst/>
              <a:cxnLst/>
              <a:rect l="l" t="t" r="r" b="b"/>
              <a:pathLst>
                <a:path w="3534" h="3398" extrusionOk="0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6441950" y="4497425"/>
              <a:ext cx="84950" cy="198250"/>
            </a:xfrm>
            <a:custGeom>
              <a:avLst/>
              <a:gdLst/>
              <a:ahLst/>
              <a:cxnLst/>
              <a:rect l="l" t="t" r="r" b="b"/>
              <a:pathLst>
                <a:path w="3398" h="7930" extrusionOk="0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652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9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26" name="Google Shape;72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SOLUTION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28" name="Google Shape;728;p39"/>
          <p:cNvSpPr txBox="1">
            <a:spLocks noGrp="1"/>
          </p:cNvSpPr>
          <p:nvPr>
            <p:ph type="subTitle" idx="1"/>
          </p:nvPr>
        </p:nvSpPr>
        <p:spPr>
          <a:xfrm>
            <a:off x="2213575" y="3609526"/>
            <a:ext cx="4717200" cy="821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Angular propose nativement un système de guards</a:t>
            </a:r>
          </a:p>
        </p:txBody>
      </p:sp>
      <p:sp>
        <p:nvSpPr>
          <p:cNvPr id="727" name="Google Shape;727;p39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729" name="Google Shape;729;p39"/>
          <p:cNvGrpSpPr/>
          <p:nvPr/>
        </p:nvGrpSpPr>
        <p:grpSpPr>
          <a:xfrm>
            <a:off x="4202852" y="2053039"/>
            <a:ext cx="749087" cy="748119"/>
            <a:chOff x="5053900" y="2021500"/>
            <a:chExt cx="483750" cy="483125"/>
          </a:xfrm>
        </p:grpSpPr>
        <p:sp>
          <p:nvSpPr>
            <p:cNvPr id="730" name="Google Shape;730;p39"/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446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C544B7D4-F689-27A8-C022-CE735E3E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Guards</a:t>
            </a:r>
            <a:endParaRPr lang="fr-FR" dirty="0"/>
          </a:p>
        </p:txBody>
      </p:sp>
      <p:grpSp>
        <p:nvGrpSpPr>
          <p:cNvPr id="7" name="Google Shape;11002;p75">
            <a:extLst>
              <a:ext uri="{FF2B5EF4-FFF2-40B4-BE49-F238E27FC236}">
                <a16:creationId xmlns:a16="http://schemas.microsoft.com/office/drawing/2014/main" id="{68D9427E-1061-E71A-C556-25CBB231F670}"/>
              </a:ext>
            </a:extLst>
          </p:cNvPr>
          <p:cNvGrpSpPr/>
          <p:nvPr/>
        </p:nvGrpSpPr>
        <p:grpSpPr>
          <a:xfrm>
            <a:off x="6519276" y="1698604"/>
            <a:ext cx="992271" cy="830953"/>
            <a:chOff x="-47527350" y="2747625"/>
            <a:chExt cx="300100" cy="228425"/>
          </a:xfrm>
          <a:solidFill>
            <a:schemeClr val="accent2"/>
          </a:solidFill>
        </p:grpSpPr>
        <p:sp>
          <p:nvSpPr>
            <p:cNvPr id="8" name="Google Shape;11003;p75">
              <a:extLst>
                <a:ext uri="{FF2B5EF4-FFF2-40B4-BE49-F238E27FC236}">
                  <a16:creationId xmlns:a16="http://schemas.microsoft.com/office/drawing/2014/main" id="{99835AAB-BE49-C324-F50F-B7F6D0BF7333}"/>
                </a:ext>
              </a:extLst>
            </p:cNvPr>
            <p:cNvSpPr/>
            <p:nvPr/>
          </p:nvSpPr>
          <p:spPr>
            <a:xfrm>
              <a:off x="-47475350" y="2782275"/>
              <a:ext cx="124450" cy="124475"/>
            </a:xfrm>
            <a:custGeom>
              <a:avLst/>
              <a:gdLst/>
              <a:ahLst/>
              <a:cxnLst/>
              <a:rect l="l" t="t" r="r" b="b"/>
              <a:pathLst>
                <a:path w="4978" h="4979" extrusionOk="0">
                  <a:moveTo>
                    <a:pt x="2804" y="2080"/>
                  </a:moveTo>
                  <a:cubicBezTo>
                    <a:pt x="2678" y="2395"/>
                    <a:pt x="2457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7" y="725"/>
                  </a:moveTo>
                  <a:cubicBezTo>
                    <a:pt x="2300" y="725"/>
                    <a:pt x="2678" y="977"/>
                    <a:pt x="2804" y="1418"/>
                  </a:cubicBezTo>
                  <a:lnTo>
                    <a:pt x="1827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73"/>
                  </a:lnTo>
                  <a:cubicBezTo>
                    <a:pt x="1071" y="2615"/>
                    <a:pt x="756" y="2206"/>
                    <a:pt x="756" y="1765"/>
                  </a:cubicBezTo>
                  <a:cubicBezTo>
                    <a:pt x="756" y="1197"/>
                    <a:pt x="1229" y="725"/>
                    <a:pt x="1827" y="725"/>
                  </a:cubicBezTo>
                  <a:close/>
                  <a:moveTo>
                    <a:pt x="4253" y="2080"/>
                  </a:moveTo>
                  <a:lnTo>
                    <a:pt x="4253" y="4222"/>
                  </a:lnTo>
                  <a:lnTo>
                    <a:pt x="2142" y="4222"/>
                  </a:lnTo>
                  <a:lnTo>
                    <a:pt x="2142" y="3466"/>
                  </a:lnTo>
                  <a:cubicBezTo>
                    <a:pt x="2804" y="3308"/>
                    <a:pt x="3371" y="2804"/>
                    <a:pt x="3529" y="2080"/>
                  </a:cubicBezTo>
                  <a:close/>
                  <a:moveTo>
                    <a:pt x="1764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47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821"/>
                    <a:pt x="1575" y="4978"/>
                    <a:pt x="1764" y="4978"/>
                  </a:cubicBezTo>
                  <a:lnTo>
                    <a:pt x="4568" y="4978"/>
                  </a:lnTo>
                  <a:cubicBezTo>
                    <a:pt x="4757" y="4978"/>
                    <a:pt x="4915" y="4821"/>
                    <a:pt x="4915" y="4600"/>
                  </a:cubicBezTo>
                  <a:lnTo>
                    <a:pt x="4915" y="1828"/>
                  </a:lnTo>
                  <a:cubicBezTo>
                    <a:pt x="4978" y="1576"/>
                    <a:pt x="4820" y="1418"/>
                    <a:pt x="4600" y="1418"/>
                  </a:cubicBezTo>
                  <a:lnTo>
                    <a:pt x="3497" y="1418"/>
                  </a:lnTo>
                  <a:cubicBezTo>
                    <a:pt x="3340" y="630"/>
                    <a:pt x="2646" y="0"/>
                    <a:pt x="1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004;p75">
              <a:extLst>
                <a:ext uri="{FF2B5EF4-FFF2-40B4-BE49-F238E27FC236}">
                  <a16:creationId xmlns:a16="http://schemas.microsoft.com/office/drawing/2014/main" id="{17A7C0E2-291D-1A73-2F60-299137C6D368}"/>
                </a:ext>
              </a:extLst>
            </p:cNvPr>
            <p:cNvSpPr/>
            <p:nvPr/>
          </p:nvSpPr>
          <p:spPr>
            <a:xfrm>
              <a:off x="-47333600" y="2782275"/>
              <a:ext cx="53600" cy="18125"/>
            </a:xfrm>
            <a:custGeom>
              <a:avLst/>
              <a:gdLst/>
              <a:ahLst/>
              <a:cxnLst/>
              <a:rect l="l" t="t" r="r" b="b"/>
              <a:pathLst>
                <a:path w="214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7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005;p75">
              <a:extLst>
                <a:ext uri="{FF2B5EF4-FFF2-40B4-BE49-F238E27FC236}">
                  <a16:creationId xmlns:a16="http://schemas.microsoft.com/office/drawing/2014/main" id="{A690D886-8F3D-6F4A-C0E1-C39722744CBC}"/>
                </a:ext>
              </a:extLst>
            </p:cNvPr>
            <p:cNvSpPr/>
            <p:nvPr/>
          </p:nvSpPr>
          <p:spPr>
            <a:xfrm>
              <a:off x="-47333600" y="2817725"/>
              <a:ext cx="53600" cy="18125"/>
            </a:xfrm>
            <a:custGeom>
              <a:avLst/>
              <a:gdLst/>
              <a:ahLst/>
              <a:cxnLst/>
              <a:rect l="l" t="t" r="r" b="b"/>
              <a:pathLst>
                <a:path w="214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7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006;p75">
              <a:extLst>
                <a:ext uri="{FF2B5EF4-FFF2-40B4-BE49-F238E27FC236}">
                  <a16:creationId xmlns:a16="http://schemas.microsoft.com/office/drawing/2014/main" id="{F16CABD3-1E53-3BE0-2DD2-27ADE58A2AFB}"/>
                </a:ext>
              </a:extLst>
            </p:cNvPr>
            <p:cNvSpPr/>
            <p:nvPr/>
          </p:nvSpPr>
          <p:spPr>
            <a:xfrm>
              <a:off x="-47333600" y="2852375"/>
              <a:ext cx="53600" cy="17350"/>
            </a:xfrm>
            <a:custGeom>
              <a:avLst/>
              <a:gdLst/>
              <a:ahLst/>
              <a:cxnLst/>
              <a:rect l="l" t="t" r="r" b="b"/>
              <a:pathLst>
                <a:path w="214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97" y="693"/>
                  </a:lnTo>
                  <a:cubicBezTo>
                    <a:pt x="1986" y="693"/>
                    <a:pt x="2143" y="536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007;p75">
              <a:extLst>
                <a:ext uri="{FF2B5EF4-FFF2-40B4-BE49-F238E27FC236}">
                  <a16:creationId xmlns:a16="http://schemas.microsoft.com/office/drawing/2014/main" id="{57154545-2C99-3CDC-0A60-EFD5EDB7CB8B}"/>
                </a:ext>
              </a:extLst>
            </p:cNvPr>
            <p:cNvSpPr/>
            <p:nvPr/>
          </p:nvSpPr>
          <p:spPr>
            <a:xfrm>
              <a:off x="-47333600" y="2887800"/>
              <a:ext cx="53600" cy="17375"/>
            </a:xfrm>
            <a:custGeom>
              <a:avLst/>
              <a:gdLst/>
              <a:ahLst/>
              <a:cxnLst/>
              <a:rect l="l" t="t" r="r" b="b"/>
              <a:pathLst>
                <a:path w="2144" h="695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1797" y="694"/>
                  </a:lnTo>
                  <a:cubicBezTo>
                    <a:pt x="1986" y="694"/>
                    <a:pt x="2143" y="537"/>
                    <a:pt x="2143" y="347"/>
                  </a:cubicBezTo>
                  <a:cubicBezTo>
                    <a:pt x="2143" y="158"/>
                    <a:pt x="1986" y="1"/>
                    <a:pt x="17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008;p75">
              <a:extLst>
                <a:ext uri="{FF2B5EF4-FFF2-40B4-BE49-F238E27FC236}">
                  <a16:creationId xmlns:a16="http://schemas.microsoft.com/office/drawing/2014/main" id="{6A7BB2DD-8E47-F719-0D62-183464E2AF87}"/>
                </a:ext>
              </a:extLst>
            </p:cNvPr>
            <p:cNvSpPr/>
            <p:nvPr/>
          </p:nvSpPr>
          <p:spPr>
            <a:xfrm>
              <a:off x="-47527350" y="2747625"/>
              <a:ext cx="300100" cy="228425"/>
            </a:xfrm>
            <a:custGeom>
              <a:avLst/>
              <a:gdLst/>
              <a:ahLst/>
              <a:cxnLst/>
              <a:rect l="l" t="t" r="r" b="b"/>
              <a:pathLst>
                <a:path w="12004" h="9137" extrusionOk="0">
                  <a:moveTo>
                    <a:pt x="10586" y="693"/>
                  </a:moveTo>
                  <a:lnTo>
                    <a:pt x="10586" y="7026"/>
                  </a:lnTo>
                  <a:lnTo>
                    <a:pt x="1418" y="7026"/>
                  </a:lnTo>
                  <a:lnTo>
                    <a:pt x="1418" y="693"/>
                  </a:lnTo>
                  <a:close/>
                  <a:moveTo>
                    <a:pt x="11311" y="7687"/>
                  </a:moveTo>
                  <a:lnTo>
                    <a:pt x="11311" y="8412"/>
                  </a:lnTo>
                  <a:lnTo>
                    <a:pt x="725" y="8412"/>
                  </a:lnTo>
                  <a:lnTo>
                    <a:pt x="725" y="7687"/>
                  </a:lnTo>
                  <a:close/>
                  <a:moveTo>
                    <a:pt x="1072" y="0"/>
                  </a:moveTo>
                  <a:cubicBezTo>
                    <a:pt x="883" y="0"/>
                    <a:pt x="725" y="158"/>
                    <a:pt x="725" y="378"/>
                  </a:cubicBezTo>
                  <a:lnTo>
                    <a:pt x="725" y="7026"/>
                  </a:lnTo>
                  <a:lnTo>
                    <a:pt x="347" y="7026"/>
                  </a:lnTo>
                  <a:cubicBezTo>
                    <a:pt x="158" y="7026"/>
                    <a:pt x="1" y="7183"/>
                    <a:pt x="1" y="7372"/>
                  </a:cubicBezTo>
                  <a:lnTo>
                    <a:pt x="1" y="8790"/>
                  </a:lnTo>
                  <a:cubicBezTo>
                    <a:pt x="1" y="8979"/>
                    <a:pt x="158" y="9136"/>
                    <a:pt x="347" y="9136"/>
                  </a:cubicBezTo>
                  <a:lnTo>
                    <a:pt x="11658" y="9136"/>
                  </a:lnTo>
                  <a:cubicBezTo>
                    <a:pt x="11847" y="9136"/>
                    <a:pt x="12004" y="8979"/>
                    <a:pt x="12004" y="8790"/>
                  </a:cubicBezTo>
                  <a:lnTo>
                    <a:pt x="12004" y="7372"/>
                  </a:lnTo>
                  <a:cubicBezTo>
                    <a:pt x="12004" y="7183"/>
                    <a:pt x="11847" y="7026"/>
                    <a:pt x="11658" y="7026"/>
                  </a:cubicBezTo>
                  <a:lnTo>
                    <a:pt x="11311" y="7026"/>
                  </a:lnTo>
                  <a:lnTo>
                    <a:pt x="11311" y="378"/>
                  </a:lnTo>
                  <a:cubicBezTo>
                    <a:pt x="11311" y="158"/>
                    <a:pt x="11153" y="0"/>
                    <a:pt x="109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8808;p69">
            <a:extLst>
              <a:ext uri="{FF2B5EF4-FFF2-40B4-BE49-F238E27FC236}">
                <a16:creationId xmlns:a16="http://schemas.microsoft.com/office/drawing/2014/main" id="{805B05CE-8B48-2FF8-73D9-490ABC046978}"/>
              </a:ext>
            </a:extLst>
          </p:cNvPr>
          <p:cNvGrpSpPr/>
          <p:nvPr/>
        </p:nvGrpSpPr>
        <p:grpSpPr>
          <a:xfrm>
            <a:off x="622850" y="1369843"/>
            <a:ext cx="7898299" cy="2607354"/>
            <a:chOff x="238125" y="1335475"/>
            <a:chExt cx="5418735" cy="3034175"/>
          </a:xfrm>
        </p:grpSpPr>
        <p:sp>
          <p:nvSpPr>
            <p:cNvPr id="23" name="Google Shape;8809;p69">
              <a:extLst>
                <a:ext uri="{FF2B5EF4-FFF2-40B4-BE49-F238E27FC236}">
                  <a16:creationId xmlns:a16="http://schemas.microsoft.com/office/drawing/2014/main" id="{B4800632-9665-5A56-55E6-F3938EB4BEE1}"/>
                </a:ext>
              </a:extLst>
            </p:cNvPr>
            <p:cNvSpPr/>
            <p:nvPr/>
          </p:nvSpPr>
          <p:spPr>
            <a:xfrm>
              <a:off x="3669985" y="1335475"/>
              <a:ext cx="1986875" cy="3034175"/>
            </a:xfrm>
            <a:custGeom>
              <a:avLst/>
              <a:gdLst>
                <a:gd name="connsiteX0" fmla="*/ 25 w 1986875"/>
                <a:gd name="connsiteY0" fmla="*/ 0 h 3034175"/>
                <a:gd name="connsiteX1" fmla="*/ 25 w 1986875"/>
                <a:gd name="connsiteY1" fmla="*/ 458215 h 3034175"/>
                <a:gd name="connsiteX2" fmla="*/ 25 w 1986875"/>
                <a:gd name="connsiteY2" fmla="*/ 974925 h 3034175"/>
                <a:gd name="connsiteX3" fmla="*/ 134000 w 1986875"/>
                <a:gd name="connsiteY3" fmla="*/ 1322950 h 3034175"/>
                <a:gd name="connsiteX4" fmla="*/ 233225 w 1986875"/>
                <a:gd name="connsiteY4" fmla="*/ 1461725 h 3034175"/>
                <a:gd name="connsiteX5" fmla="*/ 233225 w 1986875"/>
                <a:gd name="connsiteY5" fmla="*/ 1572425 h 3034175"/>
                <a:gd name="connsiteX6" fmla="*/ 134000 w 1986875"/>
                <a:gd name="connsiteY6" fmla="*/ 1711200 h 3034175"/>
                <a:gd name="connsiteX7" fmla="*/ 25 w 1986875"/>
                <a:gd name="connsiteY7" fmla="*/ 2059250 h 3034175"/>
                <a:gd name="connsiteX8" fmla="*/ 25 w 1986875"/>
                <a:gd name="connsiteY8" fmla="*/ 2546700 h 3034175"/>
                <a:gd name="connsiteX9" fmla="*/ 25 w 1986875"/>
                <a:gd name="connsiteY9" fmla="*/ 3034150 h 3034175"/>
                <a:gd name="connsiteX10" fmla="*/ 590061 w 1986875"/>
                <a:gd name="connsiteY10" fmla="*/ 3034150 h 3034175"/>
                <a:gd name="connsiteX11" fmla="*/ 1145725 w 1986875"/>
                <a:gd name="connsiteY11" fmla="*/ 3034150 h 3034175"/>
                <a:gd name="connsiteX12" fmla="*/ 1718575 w 1986875"/>
                <a:gd name="connsiteY12" fmla="*/ 3034150 h 3034175"/>
                <a:gd name="connsiteX13" fmla="*/ 1718575 w 1986875"/>
                <a:gd name="connsiteY13" fmla="*/ 2598650 h 3034175"/>
                <a:gd name="connsiteX14" fmla="*/ 1718575 w 1986875"/>
                <a:gd name="connsiteY14" fmla="*/ 2145375 h 3034175"/>
                <a:gd name="connsiteX15" fmla="*/ 1857325 w 1986875"/>
                <a:gd name="connsiteY15" fmla="*/ 1711200 h 3034175"/>
                <a:gd name="connsiteX16" fmla="*/ 1956225 w 1986875"/>
                <a:gd name="connsiteY16" fmla="*/ 1572425 h 3034175"/>
                <a:gd name="connsiteX17" fmla="*/ 1956225 w 1986875"/>
                <a:gd name="connsiteY17" fmla="*/ 1461725 h 3034175"/>
                <a:gd name="connsiteX18" fmla="*/ 1857325 w 1986875"/>
                <a:gd name="connsiteY18" fmla="*/ 1322950 h 3034175"/>
                <a:gd name="connsiteX19" fmla="*/ 1718250 w 1986875"/>
                <a:gd name="connsiteY19" fmla="*/ 888775 h 3034175"/>
                <a:gd name="connsiteX20" fmla="*/ 1718250 w 1986875"/>
                <a:gd name="connsiteY20" fmla="*/ 444388 h 3034175"/>
                <a:gd name="connsiteX21" fmla="*/ 1718250 w 1986875"/>
                <a:gd name="connsiteY21" fmla="*/ 0 h 3034175"/>
                <a:gd name="connsiteX22" fmla="*/ 1111144 w 1986875"/>
                <a:gd name="connsiteY22" fmla="*/ 0 h 3034175"/>
                <a:gd name="connsiteX23" fmla="*/ 521220 w 1986875"/>
                <a:gd name="connsiteY23" fmla="*/ 0 h 3034175"/>
                <a:gd name="connsiteX24" fmla="*/ 25 w 1986875"/>
                <a:gd name="connsiteY24" fmla="*/ 0 h 30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86875" h="3034175" extrusionOk="0">
                  <a:moveTo>
                    <a:pt x="25" y="0"/>
                  </a:moveTo>
                  <a:cubicBezTo>
                    <a:pt x="17150" y="196616"/>
                    <a:pt x="19380" y="283485"/>
                    <a:pt x="25" y="458215"/>
                  </a:cubicBezTo>
                  <a:cubicBezTo>
                    <a:pt x="-19330" y="632945"/>
                    <a:pt x="-6556" y="849044"/>
                    <a:pt x="25" y="974925"/>
                  </a:cubicBezTo>
                  <a:cubicBezTo>
                    <a:pt x="44165" y="1101843"/>
                    <a:pt x="35344" y="1208411"/>
                    <a:pt x="134000" y="1322950"/>
                  </a:cubicBezTo>
                  <a:cubicBezTo>
                    <a:pt x="170618" y="1383546"/>
                    <a:pt x="203706" y="1423907"/>
                    <a:pt x="233225" y="1461725"/>
                  </a:cubicBezTo>
                  <a:cubicBezTo>
                    <a:pt x="264502" y="1493792"/>
                    <a:pt x="254332" y="1547124"/>
                    <a:pt x="233225" y="1572425"/>
                  </a:cubicBezTo>
                  <a:cubicBezTo>
                    <a:pt x="185290" y="1631450"/>
                    <a:pt x="163537" y="1661367"/>
                    <a:pt x="134000" y="1711200"/>
                  </a:cubicBezTo>
                  <a:cubicBezTo>
                    <a:pt x="39351" y="1816527"/>
                    <a:pt x="-11071" y="1919089"/>
                    <a:pt x="25" y="2059250"/>
                  </a:cubicBezTo>
                  <a:cubicBezTo>
                    <a:pt x="-19587" y="2271562"/>
                    <a:pt x="9541" y="2339656"/>
                    <a:pt x="25" y="2546700"/>
                  </a:cubicBezTo>
                  <a:cubicBezTo>
                    <a:pt x="-9491" y="2753744"/>
                    <a:pt x="11353" y="2880896"/>
                    <a:pt x="25" y="3034150"/>
                  </a:cubicBezTo>
                  <a:cubicBezTo>
                    <a:pt x="281227" y="3036328"/>
                    <a:pt x="394158" y="3060878"/>
                    <a:pt x="590061" y="3034150"/>
                  </a:cubicBezTo>
                  <a:cubicBezTo>
                    <a:pt x="785964" y="3007422"/>
                    <a:pt x="873679" y="3008497"/>
                    <a:pt x="1145725" y="3034150"/>
                  </a:cubicBezTo>
                  <a:cubicBezTo>
                    <a:pt x="1417771" y="3059803"/>
                    <a:pt x="1446738" y="3012671"/>
                    <a:pt x="1718575" y="3034150"/>
                  </a:cubicBezTo>
                  <a:cubicBezTo>
                    <a:pt x="1723115" y="2938444"/>
                    <a:pt x="1731325" y="2813633"/>
                    <a:pt x="1718575" y="2598650"/>
                  </a:cubicBezTo>
                  <a:cubicBezTo>
                    <a:pt x="1705825" y="2383667"/>
                    <a:pt x="1704251" y="2331519"/>
                    <a:pt x="1718575" y="2145375"/>
                  </a:cubicBezTo>
                  <a:cubicBezTo>
                    <a:pt x="1749326" y="1979835"/>
                    <a:pt x="1776655" y="1843912"/>
                    <a:pt x="1857325" y="1711200"/>
                  </a:cubicBezTo>
                  <a:cubicBezTo>
                    <a:pt x="1881629" y="1670879"/>
                    <a:pt x="1929785" y="1605466"/>
                    <a:pt x="1956225" y="1572425"/>
                  </a:cubicBezTo>
                  <a:cubicBezTo>
                    <a:pt x="1983904" y="1541526"/>
                    <a:pt x="1986364" y="1500640"/>
                    <a:pt x="1956225" y="1461725"/>
                  </a:cubicBezTo>
                  <a:cubicBezTo>
                    <a:pt x="1923921" y="1402685"/>
                    <a:pt x="1893917" y="1378390"/>
                    <a:pt x="1857325" y="1322950"/>
                  </a:cubicBezTo>
                  <a:cubicBezTo>
                    <a:pt x="1757960" y="1197674"/>
                    <a:pt x="1724775" y="1055847"/>
                    <a:pt x="1718250" y="888775"/>
                  </a:cubicBezTo>
                  <a:cubicBezTo>
                    <a:pt x="1735647" y="747885"/>
                    <a:pt x="1723988" y="634099"/>
                    <a:pt x="1718250" y="444388"/>
                  </a:cubicBezTo>
                  <a:cubicBezTo>
                    <a:pt x="1712512" y="254677"/>
                    <a:pt x="1702988" y="127800"/>
                    <a:pt x="1718250" y="0"/>
                  </a:cubicBezTo>
                  <a:cubicBezTo>
                    <a:pt x="1536569" y="24445"/>
                    <a:pt x="1242629" y="5629"/>
                    <a:pt x="1111144" y="0"/>
                  </a:cubicBezTo>
                  <a:cubicBezTo>
                    <a:pt x="979659" y="-5629"/>
                    <a:pt x="775595" y="822"/>
                    <a:pt x="521220" y="0"/>
                  </a:cubicBezTo>
                  <a:cubicBezTo>
                    <a:pt x="266845" y="-822"/>
                    <a:pt x="133517" y="17903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663871621"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475" h="121367" extrusionOk="0">
                          <a:moveTo>
                            <a:pt x="1" y="0"/>
                          </a:moveTo>
                          <a:lnTo>
                            <a:pt x="1" y="38997"/>
                          </a:lnTo>
                          <a:cubicBezTo>
                            <a:pt x="588" y="44011"/>
                            <a:pt x="2425" y="48797"/>
                            <a:pt x="5360" y="52918"/>
                          </a:cubicBezTo>
                          <a:lnTo>
                            <a:pt x="9329" y="58469"/>
                          </a:lnTo>
                          <a:cubicBezTo>
                            <a:pt x="10541" y="59694"/>
                            <a:pt x="10541" y="61672"/>
                            <a:pt x="9329" y="62897"/>
                          </a:cubicBezTo>
                          <a:lnTo>
                            <a:pt x="5360" y="68448"/>
                          </a:lnTo>
                          <a:cubicBezTo>
                            <a:pt x="2425" y="72557"/>
                            <a:pt x="588" y="77355"/>
                            <a:pt x="1" y="82370"/>
                          </a:cubicBezTo>
                          <a:lnTo>
                            <a:pt x="1" y="121366"/>
                          </a:lnTo>
                          <a:lnTo>
                            <a:pt x="68743" y="121366"/>
                          </a:lnTo>
                          <a:lnTo>
                            <a:pt x="68743" y="85815"/>
                          </a:lnTo>
                          <a:cubicBezTo>
                            <a:pt x="68743" y="79588"/>
                            <a:pt x="70682" y="73514"/>
                            <a:pt x="74293" y="68448"/>
                          </a:cubicBezTo>
                          <a:lnTo>
                            <a:pt x="78249" y="62897"/>
                          </a:lnTo>
                          <a:cubicBezTo>
                            <a:pt x="79474" y="61672"/>
                            <a:pt x="79474" y="59694"/>
                            <a:pt x="78249" y="58469"/>
                          </a:cubicBezTo>
                          <a:lnTo>
                            <a:pt x="74293" y="52918"/>
                          </a:lnTo>
                          <a:cubicBezTo>
                            <a:pt x="70669" y="47840"/>
                            <a:pt x="68730" y="41778"/>
                            <a:pt x="68730" y="35551"/>
                          </a:cubicBezTo>
                          <a:lnTo>
                            <a:pt x="68730" y="0"/>
                          </a:ln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810;p69">
              <a:extLst>
                <a:ext uri="{FF2B5EF4-FFF2-40B4-BE49-F238E27FC236}">
                  <a16:creationId xmlns:a16="http://schemas.microsoft.com/office/drawing/2014/main" id="{08B67BD2-74C3-8B24-AA63-32CA81DC503C}"/>
                </a:ext>
              </a:extLst>
            </p:cNvPr>
            <p:cNvSpPr/>
            <p:nvPr/>
          </p:nvSpPr>
          <p:spPr>
            <a:xfrm>
              <a:off x="1956350" y="1335475"/>
              <a:ext cx="1984950" cy="3034175"/>
            </a:xfrm>
            <a:custGeom>
              <a:avLst/>
              <a:gdLst>
                <a:gd name="connsiteX0" fmla="*/ 0 w 1984950"/>
                <a:gd name="connsiteY0" fmla="*/ 0 h 3034175"/>
                <a:gd name="connsiteX1" fmla="*/ 0 w 1984950"/>
                <a:gd name="connsiteY1" fmla="*/ 462163 h 3034175"/>
                <a:gd name="connsiteX2" fmla="*/ 0 w 1984950"/>
                <a:gd name="connsiteY2" fmla="*/ 888775 h 3034175"/>
                <a:gd name="connsiteX3" fmla="*/ 139100 w 1984950"/>
                <a:gd name="connsiteY3" fmla="*/ 1322950 h 3034175"/>
                <a:gd name="connsiteX4" fmla="*/ 238000 w 1984950"/>
                <a:gd name="connsiteY4" fmla="*/ 1461725 h 3034175"/>
                <a:gd name="connsiteX5" fmla="*/ 238000 w 1984950"/>
                <a:gd name="connsiteY5" fmla="*/ 1572425 h 3034175"/>
                <a:gd name="connsiteX6" fmla="*/ 139100 w 1984950"/>
                <a:gd name="connsiteY6" fmla="*/ 1711200 h 3034175"/>
                <a:gd name="connsiteX7" fmla="*/ 0 w 1984950"/>
                <a:gd name="connsiteY7" fmla="*/ 2145375 h 3034175"/>
                <a:gd name="connsiteX8" fmla="*/ 0 w 1984950"/>
                <a:gd name="connsiteY8" fmla="*/ 2589763 h 3034175"/>
                <a:gd name="connsiteX9" fmla="*/ 0 w 1984950"/>
                <a:gd name="connsiteY9" fmla="*/ 3034150 h 3034175"/>
                <a:gd name="connsiteX10" fmla="*/ 606541 w 1984950"/>
                <a:gd name="connsiteY10" fmla="*/ 3034150 h 3034175"/>
                <a:gd name="connsiteX11" fmla="*/ 1178749 w 1984950"/>
                <a:gd name="connsiteY11" fmla="*/ 3034150 h 3034175"/>
                <a:gd name="connsiteX12" fmla="*/ 1716625 w 1984950"/>
                <a:gd name="connsiteY12" fmla="*/ 3034150 h 3034175"/>
                <a:gd name="connsiteX13" fmla="*/ 1716625 w 1984950"/>
                <a:gd name="connsiteY13" fmla="*/ 2607538 h 3034175"/>
                <a:gd name="connsiteX14" fmla="*/ 1716625 w 1984950"/>
                <a:gd name="connsiteY14" fmla="*/ 2145375 h 3034175"/>
                <a:gd name="connsiteX15" fmla="*/ 1855400 w 1984950"/>
                <a:gd name="connsiteY15" fmla="*/ 1711200 h 3034175"/>
                <a:gd name="connsiteX16" fmla="*/ 1954625 w 1984950"/>
                <a:gd name="connsiteY16" fmla="*/ 1572425 h 3034175"/>
                <a:gd name="connsiteX17" fmla="*/ 1954625 w 1984950"/>
                <a:gd name="connsiteY17" fmla="*/ 1461725 h 3034175"/>
                <a:gd name="connsiteX18" fmla="*/ 1855400 w 1984950"/>
                <a:gd name="connsiteY18" fmla="*/ 1322950 h 3034175"/>
                <a:gd name="connsiteX19" fmla="*/ 1716625 w 1984950"/>
                <a:gd name="connsiteY19" fmla="*/ 888775 h 3034175"/>
                <a:gd name="connsiteX20" fmla="*/ 1716625 w 1984950"/>
                <a:gd name="connsiteY20" fmla="*/ 435500 h 3034175"/>
                <a:gd name="connsiteX21" fmla="*/ 1716625 w 1984950"/>
                <a:gd name="connsiteY21" fmla="*/ 0 h 3034175"/>
                <a:gd name="connsiteX22" fmla="*/ 1195915 w 1984950"/>
                <a:gd name="connsiteY22" fmla="*/ 0 h 3034175"/>
                <a:gd name="connsiteX23" fmla="*/ 589375 w 1984950"/>
                <a:gd name="connsiteY23" fmla="*/ 0 h 3034175"/>
                <a:gd name="connsiteX24" fmla="*/ 0 w 1984950"/>
                <a:gd name="connsiteY24" fmla="*/ 0 h 30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84950" h="3034175" extrusionOk="0">
                  <a:moveTo>
                    <a:pt x="0" y="0"/>
                  </a:moveTo>
                  <a:cubicBezTo>
                    <a:pt x="23" y="131964"/>
                    <a:pt x="-6194" y="236659"/>
                    <a:pt x="0" y="462163"/>
                  </a:cubicBezTo>
                  <a:cubicBezTo>
                    <a:pt x="6194" y="687667"/>
                    <a:pt x="5539" y="763824"/>
                    <a:pt x="0" y="888775"/>
                  </a:cubicBezTo>
                  <a:cubicBezTo>
                    <a:pt x="27818" y="1041000"/>
                    <a:pt x="47664" y="1214977"/>
                    <a:pt x="139100" y="1322950"/>
                  </a:cubicBezTo>
                  <a:cubicBezTo>
                    <a:pt x="182031" y="1387091"/>
                    <a:pt x="194669" y="1412766"/>
                    <a:pt x="238000" y="1461725"/>
                  </a:cubicBezTo>
                  <a:cubicBezTo>
                    <a:pt x="272364" y="1493082"/>
                    <a:pt x="265919" y="1538505"/>
                    <a:pt x="238000" y="1572425"/>
                  </a:cubicBezTo>
                  <a:cubicBezTo>
                    <a:pt x="204264" y="1625257"/>
                    <a:pt x="169212" y="1666083"/>
                    <a:pt x="139100" y="1711200"/>
                  </a:cubicBezTo>
                  <a:cubicBezTo>
                    <a:pt x="17674" y="1825411"/>
                    <a:pt x="11521" y="1971942"/>
                    <a:pt x="0" y="2145375"/>
                  </a:cubicBezTo>
                  <a:cubicBezTo>
                    <a:pt x="-1662" y="2253838"/>
                    <a:pt x="19317" y="2423964"/>
                    <a:pt x="0" y="2589763"/>
                  </a:cubicBezTo>
                  <a:cubicBezTo>
                    <a:pt x="-19317" y="2755562"/>
                    <a:pt x="-4715" y="2851616"/>
                    <a:pt x="0" y="3034150"/>
                  </a:cubicBezTo>
                  <a:cubicBezTo>
                    <a:pt x="275531" y="3043846"/>
                    <a:pt x="445880" y="3039270"/>
                    <a:pt x="606541" y="3034150"/>
                  </a:cubicBezTo>
                  <a:cubicBezTo>
                    <a:pt x="767202" y="3029030"/>
                    <a:pt x="902118" y="3011504"/>
                    <a:pt x="1178749" y="3034150"/>
                  </a:cubicBezTo>
                  <a:cubicBezTo>
                    <a:pt x="1455380" y="3056796"/>
                    <a:pt x="1508038" y="3050326"/>
                    <a:pt x="1716625" y="3034150"/>
                  </a:cubicBezTo>
                  <a:cubicBezTo>
                    <a:pt x="1722056" y="2861433"/>
                    <a:pt x="1734899" y="2743085"/>
                    <a:pt x="1716625" y="2607538"/>
                  </a:cubicBezTo>
                  <a:cubicBezTo>
                    <a:pt x="1698351" y="2471991"/>
                    <a:pt x="1737366" y="2287983"/>
                    <a:pt x="1716625" y="2145375"/>
                  </a:cubicBezTo>
                  <a:cubicBezTo>
                    <a:pt x="1724456" y="1993413"/>
                    <a:pt x="1782512" y="1817750"/>
                    <a:pt x="1855400" y="1711200"/>
                  </a:cubicBezTo>
                  <a:cubicBezTo>
                    <a:pt x="1895871" y="1639950"/>
                    <a:pt x="1924488" y="1616872"/>
                    <a:pt x="1954625" y="1572425"/>
                  </a:cubicBezTo>
                  <a:cubicBezTo>
                    <a:pt x="1992525" y="1539623"/>
                    <a:pt x="1986753" y="1493780"/>
                    <a:pt x="1954625" y="1461725"/>
                  </a:cubicBezTo>
                  <a:cubicBezTo>
                    <a:pt x="1925945" y="1410638"/>
                    <a:pt x="1878990" y="1364540"/>
                    <a:pt x="1855400" y="1322950"/>
                  </a:cubicBezTo>
                  <a:cubicBezTo>
                    <a:pt x="1750680" y="1187239"/>
                    <a:pt x="1741720" y="1034850"/>
                    <a:pt x="1716625" y="888775"/>
                  </a:cubicBezTo>
                  <a:cubicBezTo>
                    <a:pt x="1736265" y="690749"/>
                    <a:pt x="1722058" y="613776"/>
                    <a:pt x="1716625" y="435500"/>
                  </a:cubicBezTo>
                  <a:cubicBezTo>
                    <a:pt x="1711192" y="257224"/>
                    <a:pt x="1707316" y="97480"/>
                    <a:pt x="1716625" y="0"/>
                  </a:cubicBezTo>
                  <a:cubicBezTo>
                    <a:pt x="1498622" y="5982"/>
                    <a:pt x="1451377" y="14434"/>
                    <a:pt x="1195915" y="0"/>
                  </a:cubicBezTo>
                  <a:cubicBezTo>
                    <a:pt x="940453" y="-14434"/>
                    <a:pt x="758004" y="6265"/>
                    <a:pt x="589375" y="0"/>
                  </a:cubicBezTo>
                  <a:cubicBezTo>
                    <a:pt x="420746" y="-6265"/>
                    <a:pt x="161473" y="2078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2331101506"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398" h="121367" extrusionOk="0">
                          <a:moveTo>
                            <a:pt x="0" y="0"/>
                          </a:moveTo>
                          <a:lnTo>
                            <a:pt x="0" y="35551"/>
                          </a:lnTo>
                          <a:cubicBezTo>
                            <a:pt x="0" y="41778"/>
                            <a:pt x="1940" y="47852"/>
                            <a:pt x="5564" y="52918"/>
                          </a:cubicBezTo>
                          <a:lnTo>
                            <a:pt x="9520" y="58469"/>
                          </a:lnTo>
                          <a:cubicBezTo>
                            <a:pt x="10745" y="59694"/>
                            <a:pt x="10745" y="61672"/>
                            <a:pt x="9520" y="62897"/>
                          </a:cubicBezTo>
                          <a:lnTo>
                            <a:pt x="5564" y="68448"/>
                          </a:lnTo>
                          <a:cubicBezTo>
                            <a:pt x="1952" y="73514"/>
                            <a:pt x="0" y="79588"/>
                            <a:pt x="0" y="85815"/>
                          </a:cubicBezTo>
                          <a:lnTo>
                            <a:pt x="0" y="121366"/>
                          </a:lnTo>
                          <a:lnTo>
                            <a:pt x="68665" y="121366"/>
                          </a:lnTo>
                          <a:lnTo>
                            <a:pt x="68665" y="85815"/>
                          </a:lnTo>
                          <a:cubicBezTo>
                            <a:pt x="68665" y="79588"/>
                            <a:pt x="70605" y="73514"/>
                            <a:pt x="74216" y="68448"/>
                          </a:cubicBezTo>
                          <a:lnTo>
                            <a:pt x="78185" y="62897"/>
                          </a:lnTo>
                          <a:cubicBezTo>
                            <a:pt x="79397" y="61672"/>
                            <a:pt x="79397" y="59694"/>
                            <a:pt x="78185" y="58469"/>
                          </a:cubicBezTo>
                          <a:lnTo>
                            <a:pt x="74216" y="52918"/>
                          </a:lnTo>
                          <a:cubicBezTo>
                            <a:pt x="70605" y="47840"/>
                            <a:pt x="68665" y="41778"/>
                            <a:pt x="68665" y="35551"/>
                          </a:cubicBezTo>
                          <a:lnTo>
                            <a:pt x="68665" y="0"/>
                          </a:ln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811;p69">
              <a:extLst>
                <a:ext uri="{FF2B5EF4-FFF2-40B4-BE49-F238E27FC236}">
                  <a16:creationId xmlns:a16="http://schemas.microsoft.com/office/drawing/2014/main" id="{74EAFAB5-D23B-C84C-FB15-A03086B1A3BC}"/>
                </a:ext>
              </a:extLst>
            </p:cNvPr>
            <p:cNvSpPr/>
            <p:nvPr/>
          </p:nvSpPr>
          <p:spPr>
            <a:xfrm>
              <a:off x="238125" y="1335475"/>
              <a:ext cx="1986850" cy="3034175"/>
            </a:xfrm>
            <a:custGeom>
              <a:avLst/>
              <a:gdLst>
                <a:gd name="connsiteX0" fmla="*/ 0 w 1986850"/>
                <a:gd name="connsiteY0" fmla="*/ 0 h 3034175"/>
                <a:gd name="connsiteX1" fmla="*/ 0 w 1986850"/>
                <a:gd name="connsiteY1" fmla="*/ 576489 h 3034175"/>
                <a:gd name="connsiteX2" fmla="*/ 0 w 1986850"/>
                <a:gd name="connsiteY2" fmla="*/ 1122636 h 3034175"/>
                <a:gd name="connsiteX3" fmla="*/ 0 w 1986850"/>
                <a:gd name="connsiteY3" fmla="*/ 1668783 h 3034175"/>
                <a:gd name="connsiteX4" fmla="*/ 0 w 1986850"/>
                <a:gd name="connsiteY4" fmla="*/ 2245271 h 3034175"/>
                <a:gd name="connsiteX5" fmla="*/ 0 w 1986850"/>
                <a:gd name="connsiteY5" fmla="*/ 3034150 h 3034175"/>
                <a:gd name="connsiteX6" fmla="*/ 589924 w 1986850"/>
                <a:gd name="connsiteY6" fmla="*/ 3034150 h 3034175"/>
                <a:gd name="connsiteX7" fmla="*/ 1128301 w 1986850"/>
                <a:gd name="connsiteY7" fmla="*/ 3034150 h 3034175"/>
                <a:gd name="connsiteX8" fmla="*/ 1718225 w 1986850"/>
                <a:gd name="connsiteY8" fmla="*/ 3034150 h 3034175"/>
                <a:gd name="connsiteX9" fmla="*/ 1718225 w 1986850"/>
                <a:gd name="connsiteY9" fmla="*/ 2607538 h 3034175"/>
                <a:gd name="connsiteX10" fmla="*/ 1718225 w 1986850"/>
                <a:gd name="connsiteY10" fmla="*/ 2145375 h 3034175"/>
                <a:gd name="connsiteX11" fmla="*/ 1857325 w 1986850"/>
                <a:gd name="connsiteY11" fmla="*/ 1711200 h 3034175"/>
                <a:gd name="connsiteX12" fmla="*/ 1956225 w 1986850"/>
                <a:gd name="connsiteY12" fmla="*/ 1572425 h 3034175"/>
                <a:gd name="connsiteX13" fmla="*/ 1956225 w 1986850"/>
                <a:gd name="connsiteY13" fmla="*/ 1461725 h 3034175"/>
                <a:gd name="connsiteX14" fmla="*/ 1857325 w 1986850"/>
                <a:gd name="connsiteY14" fmla="*/ 1322950 h 3034175"/>
                <a:gd name="connsiteX15" fmla="*/ 1718225 w 1986850"/>
                <a:gd name="connsiteY15" fmla="*/ 888775 h 3034175"/>
                <a:gd name="connsiteX16" fmla="*/ 1718225 w 1986850"/>
                <a:gd name="connsiteY16" fmla="*/ 453275 h 3034175"/>
                <a:gd name="connsiteX17" fmla="*/ 1718225 w 1986850"/>
                <a:gd name="connsiteY17" fmla="*/ 0 h 3034175"/>
                <a:gd name="connsiteX18" fmla="*/ 1128301 w 1986850"/>
                <a:gd name="connsiteY18" fmla="*/ 0 h 3034175"/>
                <a:gd name="connsiteX19" fmla="*/ 589924 w 1986850"/>
                <a:gd name="connsiteY19" fmla="*/ 0 h 3034175"/>
                <a:gd name="connsiteX20" fmla="*/ 0 w 1986850"/>
                <a:gd name="connsiteY20" fmla="*/ 0 h 30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86850" h="3034175" extrusionOk="0">
                  <a:moveTo>
                    <a:pt x="0" y="0"/>
                  </a:moveTo>
                  <a:cubicBezTo>
                    <a:pt x="2205" y="168128"/>
                    <a:pt x="-3108" y="407077"/>
                    <a:pt x="0" y="576489"/>
                  </a:cubicBezTo>
                  <a:cubicBezTo>
                    <a:pt x="3108" y="745901"/>
                    <a:pt x="-14279" y="936167"/>
                    <a:pt x="0" y="1122636"/>
                  </a:cubicBezTo>
                  <a:cubicBezTo>
                    <a:pt x="14279" y="1309105"/>
                    <a:pt x="-17003" y="1532926"/>
                    <a:pt x="0" y="1668783"/>
                  </a:cubicBezTo>
                  <a:cubicBezTo>
                    <a:pt x="17003" y="1804640"/>
                    <a:pt x="22536" y="1979018"/>
                    <a:pt x="0" y="2245271"/>
                  </a:cubicBezTo>
                  <a:cubicBezTo>
                    <a:pt x="-22536" y="2511524"/>
                    <a:pt x="-30491" y="2869467"/>
                    <a:pt x="0" y="3034150"/>
                  </a:cubicBezTo>
                  <a:cubicBezTo>
                    <a:pt x="248712" y="3009227"/>
                    <a:pt x="450282" y="3052500"/>
                    <a:pt x="589924" y="3034150"/>
                  </a:cubicBezTo>
                  <a:cubicBezTo>
                    <a:pt x="729566" y="3015800"/>
                    <a:pt x="955352" y="3029715"/>
                    <a:pt x="1128301" y="3034150"/>
                  </a:cubicBezTo>
                  <a:cubicBezTo>
                    <a:pt x="1301250" y="3038585"/>
                    <a:pt x="1512137" y="3057428"/>
                    <a:pt x="1718225" y="3034150"/>
                  </a:cubicBezTo>
                  <a:cubicBezTo>
                    <a:pt x="1738855" y="2872929"/>
                    <a:pt x="1724975" y="2804511"/>
                    <a:pt x="1718225" y="2607538"/>
                  </a:cubicBezTo>
                  <a:cubicBezTo>
                    <a:pt x="1711475" y="2410565"/>
                    <a:pt x="1710779" y="2310560"/>
                    <a:pt x="1718225" y="2145375"/>
                  </a:cubicBezTo>
                  <a:cubicBezTo>
                    <a:pt x="1735796" y="1992790"/>
                    <a:pt x="1757405" y="1828710"/>
                    <a:pt x="1857325" y="1711200"/>
                  </a:cubicBezTo>
                  <a:cubicBezTo>
                    <a:pt x="1901814" y="1659449"/>
                    <a:pt x="1918836" y="1624013"/>
                    <a:pt x="1956225" y="1572425"/>
                  </a:cubicBezTo>
                  <a:cubicBezTo>
                    <a:pt x="1982317" y="1538524"/>
                    <a:pt x="1988107" y="1500663"/>
                    <a:pt x="1956225" y="1461725"/>
                  </a:cubicBezTo>
                  <a:cubicBezTo>
                    <a:pt x="1912133" y="1413281"/>
                    <a:pt x="1892004" y="1369574"/>
                    <a:pt x="1857325" y="1322950"/>
                  </a:cubicBezTo>
                  <a:cubicBezTo>
                    <a:pt x="1759412" y="1203742"/>
                    <a:pt x="1691097" y="1054112"/>
                    <a:pt x="1718225" y="888775"/>
                  </a:cubicBezTo>
                  <a:cubicBezTo>
                    <a:pt x="1700458" y="783010"/>
                    <a:pt x="1732587" y="566952"/>
                    <a:pt x="1718225" y="453275"/>
                  </a:cubicBezTo>
                  <a:cubicBezTo>
                    <a:pt x="1703863" y="339598"/>
                    <a:pt x="1716382" y="120170"/>
                    <a:pt x="1718225" y="0"/>
                  </a:cubicBezTo>
                  <a:cubicBezTo>
                    <a:pt x="1459440" y="-17720"/>
                    <a:pt x="1369778" y="8766"/>
                    <a:pt x="1128301" y="0"/>
                  </a:cubicBezTo>
                  <a:cubicBezTo>
                    <a:pt x="886824" y="-8766"/>
                    <a:pt x="764718" y="2667"/>
                    <a:pt x="589924" y="0"/>
                  </a:cubicBezTo>
                  <a:cubicBezTo>
                    <a:pt x="415130" y="-2667"/>
                    <a:pt x="217867" y="25526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538058097"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474" h="121367" extrusionOk="0">
                          <a:moveTo>
                            <a:pt x="0" y="0"/>
                          </a:moveTo>
                          <a:lnTo>
                            <a:pt x="0" y="121366"/>
                          </a:lnTo>
                          <a:lnTo>
                            <a:pt x="68729" y="121366"/>
                          </a:lnTo>
                          <a:lnTo>
                            <a:pt x="68729" y="85815"/>
                          </a:lnTo>
                          <a:cubicBezTo>
                            <a:pt x="68729" y="79588"/>
                            <a:pt x="70669" y="73514"/>
                            <a:pt x="74293" y="68448"/>
                          </a:cubicBezTo>
                          <a:lnTo>
                            <a:pt x="78249" y="62897"/>
                          </a:lnTo>
                          <a:cubicBezTo>
                            <a:pt x="79474" y="61672"/>
                            <a:pt x="79474" y="59694"/>
                            <a:pt x="78249" y="58469"/>
                          </a:cubicBezTo>
                          <a:lnTo>
                            <a:pt x="74293" y="52918"/>
                          </a:lnTo>
                          <a:cubicBezTo>
                            <a:pt x="70669" y="47840"/>
                            <a:pt x="68729" y="41778"/>
                            <a:pt x="68729" y="35551"/>
                          </a:cubicBezTo>
                          <a:lnTo>
                            <a:pt x="68729" y="0"/>
                          </a:ln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E0018CCC-E057-656C-BF8C-4551A044A9E6}"/>
              </a:ext>
            </a:extLst>
          </p:cNvPr>
          <p:cNvSpPr txBox="1"/>
          <p:nvPr/>
        </p:nvSpPr>
        <p:spPr>
          <a:xfrm>
            <a:off x="863353" y="2621157"/>
            <a:ext cx="7239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+mn-lt"/>
              </a:rPr>
              <a:t>      Route                 Guard	      Composant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F542C5A-1E46-BE8A-F6CD-F9B7E23BF193}"/>
              </a:ext>
            </a:extLst>
          </p:cNvPr>
          <p:cNvSpPr txBox="1"/>
          <p:nvPr/>
        </p:nvSpPr>
        <p:spPr>
          <a:xfrm>
            <a:off x="863353" y="3205931"/>
            <a:ext cx="2096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+mn-lt"/>
              </a:rPr>
              <a:t>Activée par une URL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AFB5E5C-8F5C-7FD4-3313-9D1F5AEA437F}"/>
              </a:ext>
            </a:extLst>
          </p:cNvPr>
          <p:cNvSpPr txBox="1"/>
          <p:nvPr/>
        </p:nvSpPr>
        <p:spPr>
          <a:xfrm>
            <a:off x="3490713" y="3188574"/>
            <a:ext cx="2096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+mn-lt"/>
              </a:rPr>
              <a:t>Applique les conditions ou renvoie une erreur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D745329-27AF-7652-1908-E3DACAED9C7E}"/>
              </a:ext>
            </a:extLst>
          </p:cNvPr>
          <p:cNvSpPr txBox="1"/>
          <p:nvPr/>
        </p:nvSpPr>
        <p:spPr>
          <a:xfrm>
            <a:off x="5906489" y="3197253"/>
            <a:ext cx="2096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+mn-lt"/>
              </a:rPr>
              <a:t>ou Module chargé (ou déchargé)</a:t>
            </a:r>
          </a:p>
        </p:txBody>
      </p:sp>
      <p:grpSp>
        <p:nvGrpSpPr>
          <p:cNvPr id="33" name="Google Shape;10297;p73">
            <a:extLst>
              <a:ext uri="{FF2B5EF4-FFF2-40B4-BE49-F238E27FC236}">
                <a16:creationId xmlns:a16="http://schemas.microsoft.com/office/drawing/2014/main" id="{714398BB-E022-5436-2814-7ED0F2B8D572}"/>
              </a:ext>
            </a:extLst>
          </p:cNvPr>
          <p:cNvGrpSpPr/>
          <p:nvPr/>
        </p:nvGrpSpPr>
        <p:grpSpPr>
          <a:xfrm>
            <a:off x="4072125" y="1607565"/>
            <a:ext cx="839604" cy="944186"/>
            <a:chOff x="2523000" y="1954875"/>
            <a:chExt cx="262325" cy="295000"/>
          </a:xfrm>
        </p:grpSpPr>
        <p:sp>
          <p:nvSpPr>
            <p:cNvPr id="34" name="Google Shape;10298;p73">
              <a:extLst>
                <a:ext uri="{FF2B5EF4-FFF2-40B4-BE49-F238E27FC236}">
                  <a16:creationId xmlns:a16="http://schemas.microsoft.com/office/drawing/2014/main" id="{A35AF72B-82BB-CCF2-D1CC-2D67BFD309FA}"/>
                </a:ext>
              </a:extLst>
            </p:cNvPr>
            <p:cNvSpPr/>
            <p:nvPr/>
          </p:nvSpPr>
          <p:spPr>
            <a:xfrm>
              <a:off x="2523000" y="1954875"/>
              <a:ext cx="262325" cy="295000"/>
            </a:xfrm>
            <a:custGeom>
              <a:avLst/>
              <a:gdLst/>
              <a:ahLst/>
              <a:cxnLst/>
              <a:rect l="l" t="t" r="r" b="b"/>
              <a:pathLst>
                <a:path w="10493" h="11800" extrusionOk="0">
                  <a:moveTo>
                    <a:pt x="5294" y="709"/>
                  </a:moveTo>
                  <a:cubicBezTo>
                    <a:pt x="6350" y="1316"/>
                    <a:pt x="7422" y="1602"/>
                    <a:pt x="8487" y="1602"/>
                  </a:cubicBezTo>
                  <a:cubicBezTo>
                    <a:pt x="8915" y="1602"/>
                    <a:pt x="9343" y="1556"/>
                    <a:pt x="9767" y="1465"/>
                  </a:cubicBezTo>
                  <a:lnTo>
                    <a:pt x="9767" y="5026"/>
                  </a:lnTo>
                  <a:cubicBezTo>
                    <a:pt x="9767" y="7798"/>
                    <a:pt x="7940" y="10287"/>
                    <a:pt x="5294" y="11137"/>
                  </a:cubicBezTo>
                  <a:cubicBezTo>
                    <a:pt x="2647" y="10350"/>
                    <a:pt x="789" y="7798"/>
                    <a:pt x="789" y="5026"/>
                  </a:cubicBezTo>
                  <a:lnTo>
                    <a:pt x="789" y="1465"/>
                  </a:lnTo>
                  <a:cubicBezTo>
                    <a:pt x="1222" y="1556"/>
                    <a:pt x="1654" y="1602"/>
                    <a:pt x="2084" y="1602"/>
                  </a:cubicBezTo>
                  <a:cubicBezTo>
                    <a:pt x="3153" y="1602"/>
                    <a:pt x="4215" y="1316"/>
                    <a:pt x="5294" y="709"/>
                  </a:cubicBezTo>
                  <a:close/>
                  <a:moveTo>
                    <a:pt x="5266" y="0"/>
                  </a:moveTo>
                  <a:cubicBezTo>
                    <a:pt x="5207" y="0"/>
                    <a:pt x="5152" y="16"/>
                    <a:pt x="5105" y="48"/>
                  </a:cubicBezTo>
                  <a:cubicBezTo>
                    <a:pt x="4065" y="646"/>
                    <a:pt x="3057" y="930"/>
                    <a:pt x="2017" y="930"/>
                  </a:cubicBezTo>
                  <a:cubicBezTo>
                    <a:pt x="1513" y="930"/>
                    <a:pt x="1009" y="835"/>
                    <a:pt x="473" y="678"/>
                  </a:cubicBezTo>
                  <a:cubicBezTo>
                    <a:pt x="440" y="669"/>
                    <a:pt x="408" y="665"/>
                    <a:pt x="378" y="665"/>
                  </a:cubicBezTo>
                  <a:cubicBezTo>
                    <a:pt x="297" y="665"/>
                    <a:pt x="228" y="695"/>
                    <a:pt x="158" y="741"/>
                  </a:cubicBezTo>
                  <a:cubicBezTo>
                    <a:pt x="95" y="804"/>
                    <a:pt x="1" y="898"/>
                    <a:pt x="1" y="993"/>
                  </a:cubicBezTo>
                  <a:lnTo>
                    <a:pt x="1" y="4994"/>
                  </a:lnTo>
                  <a:cubicBezTo>
                    <a:pt x="127" y="8176"/>
                    <a:pt x="2206" y="10917"/>
                    <a:pt x="5199" y="11799"/>
                  </a:cubicBezTo>
                  <a:lnTo>
                    <a:pt x="5357" y="11799"/>
                  </a:lnTo>
                  <a:cubicBezTo>
                    <a:pt x="8350" y="10917"/>
                    <a:pt x="10492" y="8176"/>
                    <a:pt x="10492" y="5026"/>
                  </a:cubicBezTo>
                  <a:lnTo>
                    <a:pt x="10492" y="1056"/>
                  </a:lnTo>
                  <a:cubicBezTo>
                    <a:pt x="10492" y="930"/>
                    <a:pt x="10429" y="835"/>
                    <a:pt x="10335" y="772"/>
                  </a:cubicBezTo>
                  <a:cubicBezTo>
                    <a:pt x="10282" y="720"/>
                    <a:pt x="10230" y="697"/>
                    <a:pt x="10173" y="697"/>
                  </a:cubicBezTo>
                  <a:cubicBezTo>
                    <a:pt x="10126" y="697"/>
                    <a:pt x="10076" y="713"/>
                    <a:pt x="10019" y="741"/>
                  </a:cubicBezTo>
                  <a:cubicBezTo>
                    <a:pt x="9509" y="876"/>
                    <a:pt x="9006" y="946"/>
                    <a:pt x="8504" y="946"/>
                  </a:cubicBezTo>
                  <a:cubicBezTo>
                    <a:pt x="7490" y="946"/>
                    <a:pt x="6485" y="659"/>
                    <a:pt x="5451" y="48"/>
                  </a:cubicBezTo>
                  <a:cubicBezTo>
                    <a:pt x="5388" y="16"/>
                    <a:pt x="5325" y="0"/>
                    <a:pt x="5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299;p73">
              <a:extLst>
                <a:ext uri="{FF2B5EF4-FFF2-40B4-BE49-F238E27FC236}">
                  <a16:creationId xmlns:a16="http://schemas.microsoft.com/office/drawing/2014/main" id="{1C698720-B74F-4492-1E8B-6F9895BA11DA}"/>
                </a:ext>
              </a:extLst>
            </p:cNvPr>
            <p:cNvSpPr/>
            <p:nvPr/>
          </p:nvSpPr>
          <p:spPr>
            <a:xfrm>
              <a:off x="2595475" y="2024575"/>
              <a:ext cx="122100" cy="138650"/>
            </a:xfrm>
            <a:custGeom>
              <a:avLst/>
              <a:gdLst/>
              <a:ahLst/>
              <a:cxnLst/>
              <a:rect l="l" t="t" r="r" b="b"/>
              <a:pathLst>
                <a:path w="4884" h="5546" extrusionOk="0">
                  <a:moveTo>
                    <a:pt x="2426" y="694"/>
                  </a:moveTo>
                  <a:cubicBezTo>
                    <a:pt x="2836" y="694"/>
                    <a:pt x="3151" y="1009"/>
                    <a:pt x="3151" y="1418"/>
                  </a:cubicBezTo>
                  <a:cubicBezTo>
                    <a:pt x="3151" y="1796"/>
                    <a:pt x="2836" y="2111"/>
                    <a:pt x="2426" y="2111"/>
                  </a:cubicBezTo>
                  <a:cubicBezTo>
                    <a:pt x="2048" y="2111"/>
                    <a:pt x="1733" y="1796"/>
                    <a:pt x="1733" y="1418"/>
                  </a:cubicBezTo>
                  <a:cubicBezTo>
                    <a:pt x="1733" y="1009"/>
                    <a:pt x="2048" y="694"/>
                    <a:pt x="2426" y="694"/>
                  </a:cubicBezTo>
                  <a:close/>
                  <a:moveTo>
                    <a:pt x="2426" y="2742"/>
                  </a:moveTo>
                  <a:cubicBezTo>
                    <a:pt x="3371" y="2742"/>
                    <a:pt x="4159" y="3529"/>
                    <a:pt x="4159" y="4474"/>
                  </a:cubicBezTo>
                  <a:lnTo>
                    <a:pt x="4159" y="4821"/>
                  </a:lnTo>
                  <a:lnTo>
                    <a:pt x="693" y="4821"/>
                  </a:lnTo>
                  <a:lnTo>
                    <a:pt x="693" y="4474"/>
                  </a:lnTo>
                  <a:cubicBezTo>
                    <a:pt x="693" y="3529"/>
                    <a:pt x="1481" y="2742"/>
                    <a:pt x="2426" y="2742"/>
                  </a:cubicBezTo>
                  <a:close/>
                  <a:moveTo>
                    <a:pt x="2458" y="1"/>
                  </a:moveTo>
                  <a:cubicBezTo>
                    <a:pt x="1733" y="1"/>
                    <a:pt x="1103" y="599"/>
                    <a:pt x="1103" y="1355"/>
                  </a:cubicBezTo>
                  <a:cubicBezTo>
                    <a:pt x="1103" y="1733"/>
                    <a:pt x="1198" y="2048"/>
                    <a:pt x="1450" y="2269"/>
                  </a:cubicBezTo>
                  <a:cubicBezTo>
                    <a:pt x="630" y="2647"/>
                    <a:pt x="63" y="3498"/>
                    <a:pt x="63" y="4474"/>
                  </a:cubicBezTo>
                  <a:lnTo>
                    <a:pt x="63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4506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17" y="2647"/>
                    <a:pt x="3497" y="2269"/>
                  </a:cubicBezTo>
                  <a:cubicBezTo>
                    <a:pt x="3718" y="2048"/>
                    <a:pt x="3844" y="1702"/>
                    <a:pt x="3844" y="1355"/>
                  </a:cubicBezTo>
                  <a:cubicBezTo>
                    <a:pt x="3844" y="599"/>
                    <a:pt x="3214" y="1"/>
                    <a:pt x="24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9526;p71">
            <a:extLst>
              <a:ext uri="{FF2B5EF4-FFF2-40B4-BE49-F238E27FC236}">
                <a16:creationId xmlns:a16="http://schemas.microsoft.com/office/drawing/2014/main" id="{90D250D2-01A6-9E3D-4F65-F0D3823CADE4}"/>
              </a:ext>
            </a:extLst>
          </p:cNvPr>
          <p:cNvGrpSpPr/>
          <p:nvPr/>
        </p:nvGrpSpPr>
        <p:grpSpPr>
          <a:xfrm>
            <a:off x="1596415" y="1694324"/>
            <a:ext cx="797842" cy="770028"/>
            <a:chOff x="3857225" y="238125"/>
            <a:chExt cx="500575" cy="483125"/>
          </a:xfrm>
        </p:grpSpPr>
        <p:sp>
          <p:nvSpPr>
            <p:cNvPr id="37" name="Google Shape;9527;p71">
              <a:extLst>
                <a:ext uri="{FF2B5EF4-FFF2-40B4-BE49-F238E27FC236}">
                  <a16:creationId xmlns:a16="http://schemas.microsoft.com/office/drawing/2014/main" id="{CBD9D7FB-98B8-DE70-CB63-76B152573FCB}"/>
                </a:ext>
              </a:extLst>
            </p:cNvPr>
            <p:cNvSpPr/>
            <p:nvPr/>
          </p:nvSpPr>
          <p:spPr>
            <a:xfrm>
              <a:off x="3857225" y="238125"/>
              <a:ext cx="500575" cy="483125"/>
            </a:xfrm>
            <a:custGeom>
              <a:avLst/>
              <a:gdLst/>
              <a:ahLst/>
              <a:cxnLst/>
              <a:rect l="l" t="t" r="r" b="b"/>
              <a:pathLst>
                <a:path w="20023" h="19325" extrusionOk="0">
                  <a:moveTo>
                    <a:pt x="15671" y="3398"/>
                  </a:moveTo>
                  <a:cubicBezTo>
                    <a:pt x="15707" y="3398"/>
                    <a:pt x="15744" y="3402"/>
                    <a:pt x="15780" y="3409"/>
                  </a:cubicBezTo>
                  <a:lnTo>
                    <a:pt x="15801" y="3415"/>
                  </a:lnTo>
                  <a:cubicBezTo>
                    <a:pt x="15814" y="3415"/>
                    <a:pt x="15823" y="3418"/>
                    <a:pt x="15835" y="3421"/>
                  </a:cubicBezTo>
                  <a:cubicBezTo>
                    <a:pt x="15844" y="3424"/>
                    <a:pt x="15856" y="3430"/>
                    <a:pt x="15868" y="3433"/>
                  </a:cubicBezTo>
                  <a:lnTo>
                    <a:pt x="15886" y="3439"/>
                  </a:lnTo>
                  <a:cubicBezTo>
                    <a:pt x="15892" y="3442"/>
                    <a:pt x="15898" y="3445"/>
                    <a:pt x="15904" y="3448"/>
                  </a:cubicBezTo>
                  <a:cubicBezTo>
                    <a:pt x="15922" y="3457"/>
                    <a:pt x="15943" y="3466"/>
                    <a:pt x="15964" y="3478"/>
                  </a:cubicBezTo>
                  <a:cubicBezTo>
                    <a:pt x="15986" y="3494"/>
                    <a:pt x="16010" y="3509"/>
                    <a:pt x="16031" y="3524"/>
                  </a:cubicBezTo>
                  <a:cubicBezTo>
                    <a:pt x="16046" y="3536"/>
                    <a:pt x="16058" y="3551"/>
                    <a:pt x="16073" y="3563"/>
                  </a:cubicBezTo>
                  <a:cubicBezTo>
                    <a:pt x="16085" y="3575"/>
                    <a:pt x="16100" y="3590"/>
                    <a:pt x="16112" y="3605"/>
                  </a:cubicBezTo>
                  <a:cubicBezTo>
                    <a:pt x="16294" y="3829"/>
                    <a:pt x="16279" y="4158"/>
                    <a:pt x="16073" y="4363"/>
                  </a:cubicBezTo>
                  <a:lnTo>
                    <a:pt x="13054" y="7383"/>
                  </a:lnTo>
                  <a:cubicBezTo>
                    <a:pt x="12939" y="7232"/>
                    <a:pt x="12815" y="7090"/>
                    <a:pt x="12682" y="6954"/>
                  </a:cubicBezTo>
                  <a:cubicBezTo>
                    <a:pt x="12546" y="6821"/>
                    <a:pt x="12405" y="6697"/>
                    <a:pt x="12254" y="6582"/>
                  </a:cubicBezTo>
                  <a:lnTo>
                    <a:pt x="15273" y="3563"/>
                  </a:lnTo>
                  <a:cubicBezTo>
                    <a:pt x="15380" y="3456"/>
                    <a:pt x="15523" y="3398"/>
                    <a:pt x="15671" y="3398"/>
                  </a:cubicBezTo>
                  <a:close/>
                  <a:moveTo>
                    <a:pt x="9887" y="9183"/>
                  </a:moveTo>
                  <a:cubicBezTo>
                    <a:pt x="10031" y="9183"/>
                    <a:pt x="10176" y="9238"/>
                    <a:pt x="10288" y="9348"/>
                  </a:cubicBezTo>
                  <a:cubicBezTo>
                    <a:pt x="10511" y="9575"/>
                    <a:pt x="10508" y="9937"/>
                    <a:pt x="10279" y="10157"/>
                  </a:cubicBezTo>
                  <a:cubicBezTo>
                    <a:pt x="10169" y="10268"/>
                    <a:pt x="10024" y="10323"/>
                    <a:pt x="9879" y="10323"/>
                  </a:cubicBezTo>
                  <a:cubicBezTo>
                    <a:pt x="9734" y="10323"/>
                    <a:pt x="9589" y="10268"/>
                    <a:pt x="9479" y="10157"/>
                  </a:cubicBezTo>
                  <a:cubicBezTo>
                    <a:pt x="9258" y="9937"/>
                    <a:pt x="9258" y="9578"/>
                    <a:pt x="9479" y="9357"/>
                  </a:cubicBezTo>
                  <a:cubicBezTo>
                    <a:pt x="9590" y="9241"/>
                    <a:pt x="9739" y="9183"/>
                    <a:pt x="9887" y="9183"/>
                  </a:cubicBezTo>
                  <a:close/>
                  <a:moveTo>
                    <a:pt x="15746" y="1062"/>
                  </a:moveTo>
                  <a:cubicBezTo>
                    <a:pt x="16469" y="1062"/>
                    <a:pt x="17193" y="1337"/>
                    <a:pt x="17746" y="1890"/>
                  </a:cubicBezTo>
                  <a:cubicBezTo>
                    <a:pt x="18878" y="3022"/>
                    <a:pt x="18845" y="4870"/>
                    <a:pt x="17673" y="5963"/>
                  </a:cubicBezTo>
                  <a:lnTo>
                    <a:pt x="11879" y="11758"/>
                  </a:lnTo>
                  <a:cubicBezTo>
                    <a:pt x="11337" y="12300"/>
                    <a:pt x="10612" y="12586"/>
                    <a:pt x="9878" y="12586"/>
                  </a:cubicBezTo>
                  <a:cubicBezTo>
                    <a:pt x="9472" y="12586"/>
                    <a:pt x="9062" y="12499"/>
                    <a:pt x="8679" y="12319"/>
                  </a:cubicBezTo>
                  <a:lnTo>
                    <a:pt x="8663" y="12313"/>
                  </a:lnTo>
                  <a:cubicBezTo>
                    <a:pt x="8198" y="12093"/>
                    <a:pt x="7803" y="11746"/>
                    <a:pt x="7516" y="11317"/>
                  </a:cubicBezTo>
                  <a:lnTo>
                    <a:pt x="8346" y="10487"/>
                  </a:lnTo>
                  <a:cubicBezTo>
                    <a:pt x="8645" y="11113"/>
                    <a:pt x="9259" y="11453"/>
                    <a:pt x="9883" y="11453"/>
                  </a:cubicBezTo>
                  <a:cubicBezTo>
                    <a:pt x="10311" y="11453"/>
                    <a:pt x="10744" y="11293"/>
                    <a:pt x="11082" y="10955"/>
                  </a:cubicBezTo>
                  <a:lnTo>
                    <a:pt x="16873" y="5160"/>
                  </a:lnTo>
                  <a:cubicBezTo>
                    <a:pt x="17541" y="4514"/>
                    <a:pt x="17562" y="3448"/>
                    <a:pt x="16922" y="2775"/>
                  </a:cubicBezTo>
                  <a:cubicBezTo>
                    <a:pt x="16588" y="2423"/>
                    <a:pt x="16140" y="2245"/>
                    <a:pt x="15690" y="2245"/>
                  </a:cubicBezTo>
                  <a:cubicBezTo>
                    <a:pt x="15275" y="2245"/>
                    <a:pt x="14860" y="2395"/>
                    <a:pt x="14533" y="2699"/>
                  </a:cubicBezTo>
                  <a:cubicBezTo>
                    <a:pt x="14512" y="2718"/>
                    <a:pt x="14491" y="2739"/>
                    <a:pt x="14470" y="2760"/>
                  </a:cubicBezTo>
                  <a:lnTo>
                    <a:pt x="11212" y="6021"/>
                  </a:lnTo>
                  <a:cubicBezTo>
                    <a:pt x="10783" y="5867"/>
                    <a:pt x="10333" y="5791"/>
                    <a:pt x="9877" y="5791"/>
                  </a:cubicBezTo>
                  <a:lnTo>
                    <a:pt x="9838" y="5791"/>
                  </a:lnTo>
                  <a:lnTo>
                    <a:pt x="13673" y="1963"/>
                  </a:lnTo>
                  <a:cubicBezTo>
                    <a:pt x="14232" y="1363"/>
                    <a:pt x="14988" y="1062"/>
                    <a:pt x="15746" y="1062"/>
                  </a:cubicBezTo>
                  <a:close/>
                  <a:moveTo>
                    <a:pt x="6707" y="12129"/>
                  </a:moveTo>
                  <a:cubicBezTo>
                    <a:pt x="6819" y="12283"/>
                    <a:pt x="6942" y="12425"/>
                    <a:pt x="7078" y="12558"/>
                  </a:cubicBezTo>
                  <a:cubicBezTo>
                    <a:pt x="7211" y="12694"/>
                    <a:pt x="7353" y="12818"/>
                    <a:pt x="7507" y="12932"/>
                  </a:cubicBezTo>
                  <a:lnTo>
                    <a:pt x="4675" y="15762"/>
                  </a:lnTo>
                  <a:cubicBezTo>
                    <a:pt x="4565" y="15872"/>
                    <a:pt x="4420" y="15927"/>
                    <a:pt x="4275" y="15927"/>
                  </a:cubicBezTo>
                  <a:cubicBezTo>
                    <a:pt x="4130" y="15927"/>
                    <a:pt x="3985" y="15872"/>
                    <a:pt x="3875" y="15762"/>
                  </a:cubicBezTo>
                  <a:cubicBezTo>
                    <a:pt x="3654" y="15541"/>
                    <a:pt x="3654" y="15182"/>
                    <a:pt x="3875" y="14961"/>
                  </a:cubicBezTo>
                  <a:lnTo>
                    <a:pt x="6707" y="12129"/>
                  </a:lnTo>
                  <a:close/>
                  <a:moveTo>
                    <a:pt x="9884" y="6926"/>
                  </a:moveTo>
                  <a:cubicBezTo>
                    <a:pt x="10290" y="6926"/>
                    <a:pt x="10698" y="7013"/>
                    <a:pt x="11082" y="7192"/>
                  </a:cubicBezTo>
                  <a:lnTo>
                    <a:pt x="11094" y="7198"/>
                  </a:lnTo>
                  <a:cubicBezTo>
                    <a:pt x="11562" y="7422"/>
                    <a:pt x="11958" y="7766"/>
                    <a:pt x="12242" y="8198"/>
                  </a:cubicBezTo>
                  <a:lnTo>
                    <a:pt x="11411" y="9028"/>
                  </a:lnTo>
                  <a:cubicBezTo>
                    <a:pt x="11112" y="8400"/>
                    <a:pt x="10499" y="8061"/>
                    <a:pt x="9877" y="8061"/>
                  </a:cubicBezTo>
                  <a:cubicBezTo>
                    <a:pt x="9448" y="8061"/>
                    <a:pt x="9016" y="8222"/>
                    <a:pt x="8679" y="8560"/>
                  </a:cubicBezTo>
                  <a:lnTo>
                    <a:pt x="3074" y="14161"/>
                  </a:lnTo>
                  <a:cubicBezTo>
                    <a:pt x="2410" y="14822"/>
                    <a:pt x="2410" y="15900"/>
                    <a:pt x="3074" y="16562"/>
                  </a:cubicBezTo>
                  <a:cubicBezTo>
                    <a:pt x="3405" y="16894"/>
                    <a:pt x="3840" y="17060"/>
                    <a:pt x="4275" y="17060"/>
                  </a:cubicBezTo>
                  <a:cubicBezTo>
                    <a:pt x="4710" y="17060"/>
                    <a:pt x="5144" y="16894"/>
                    <a:pt x="5475" y="16562"/>
                  </a:cubicBezTo>
                  <a:lnTo>
                    <a:pt x="8546" y="13491"/>
                  </a:lnTo>
                  <a:cubicBezTo>
                    <a:pt x="8974" y="13642"/>
                    <a:pt x="9424" y="13720"/>
                    <a:pt x="9880" y="13720"/>
                  </a:cubicBezTo>
                  <a:lnTo>
                    <a:pt x="9920" y="13720"/>
                  </a:lnTo>
                  <a:lnTo>
                    <a:pt x="6275" y="17362"/>
                  </a:lnTo>
                  <a:cubicBezTo>
                    <a:pt x="5716" y="17961"/>
                    <a:pt x="4960" y="18262"/>
                    <a:pt x="4202" y="18262"/>
                  </a:cubicBezTo>
                  <a:cubicBezTo>
                    <a:pt x="3479" y="18262"/>
                    <a:pt x="2755" y="17987"/>
                    <a:pt x="2202" y="17434"/>
                  </a:cubicBezTo>
                  <a:cubicBezTo>
                    <a:pt x="1070" y="16302"/>
                    <a:pt x="1103" y="14454"/>
                    <a:pt x="2274" y="13361"/>
                  </a:cubicBezTo>
                  <a:lnTo>
                    <a:pt x="7878" y="7757"/>
                  </a:lnTo>
                  <a:cubicBezTo>
                    <a:pt x="8422" y="7214"/>
                    <a:pt x="9147" y="6926"/>
                    <a:pt x="9884" y="6926"/>
                  </a:cubicBezTo>
                  <a:close/>
                  <a:moveTo>
                    <a:pt x="15673" y="1"/>
                  </a:moveTo>
                  <a:cubicBezTo>
                    <a:pt x="14659" y="1"/>
                    <a:pt x="13644" y="388"/>
                    <a:pt x="12870" y="1162"/>
                  </a:cubicBezTo>
                  <a:lnTo>
                    <a:pt x="7078" y="6957"/>
                  </a:lnTo>
                  <a:lnTo>
                    <a:pt x="1471" y="12561"/>
                  </a:lnTo>
                  <a:cubicBezTo>
                    <a:pt x="339" y="13693"/>
                    <a:pt x="1" y="15399"/>
                    <a:pt x="614" y="16879"/>
                  </a:cubicBezTo>
                  <a:cubicBezTo>
                    <a:pt x="1230" y="18358"/>
                    <a:pt x="2673" y="19324"/>
                    <a:pt x="4276" y="19324"/>
                  </a:cubicBezTo>
                  <a:cubicBezTo>
                    <a:pt x="4280" y="19325"/>
                    <a:pt x="4284" y="19325"/>
                    <a:pt x="4288" y="19325"/>
                  </a:cubicBezTo>
                  <a:cubicBezTo>
                    <a:pt x="5334" y="19325"/>
                    <a:pt x="6338" y="18908"/>
                    <a:pt x="7078" y="18165"/>
                  </a:cubicBezTo>
                  <a:lnTo>
                    <a:pt x="12682" y="12561"/>
                  </a:lnTo>
                  <a:lnTo>
                    <a:pt x="18477" y="6767"/>
                  </a:lnTo>
                  <a:cubicBezTo>
                    <a:pt x="20023" y="5221"/>
                    <a:pt x="20023" y="2711"/>
                    <a:pt x="18477" y="1162"/>
                  </a:cubicBezTo>
                  <a:cubicBezTo>
                    <a:pt x="17702" y="388"/>
                    <a:pt x="16688" y="1"/>
                    <a:pt x="156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" name="Google Shape;9528;p71">
              <a:extLst>
                <a:ext uri="{FF2B5EF4-FFF2-40B4-BE49-F238E27FC236}">
                  <a16:creationId xmlns:a16="http://schemas.microsoft.com/office/drawing/2014/main" id="{AD194A06-62C6-B415-1102-3DBECFC85AC9}"/>
                </a:ext>
              </a:extLst>
            </p:cNvPr>
            <p:cNvSpPr/>
            <p:nvPr/>
          </p:nvSpPr>
          <p:spPr>
            <a:xfrm>
              <a:off x="4208775" y="588000"/>
              <a:ext cx="71125" cy="68350"/>
            </a:xfrm>
            <a:custGeom>
              <a:avLst/>
              <a:gdLst/>
              <a:ahLst/>
              <a:cxnLst/>
              <a:rect l="l" t="t" r="r" b="b"/>
              <a:pathLst>
                <a:path w="2845" h="2734" extrusionOk="0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0" y="387"/>
                    <a:pt x="0" y="746"/>
                    <a:pt x="221" y="966"/>
                  </a:cubicBezTo>
                  <a:lnTo>
                    <a:pt x="1821" y="2567"/>
                  </a:lnTo>
                  <a:cubicBezTo>
                    <a:pt x="1933" y="2677"/>
                    <a:pt x="2079" y="2733"/>
                    <a:pt x="2224" y="2733"/>
                  </a:cubicBezTo>
                  <a:cubicBezTo>
                    <a:pt x="2368" y="2733"/>
                    <a:pt x="2513" y="2678"/>
                    <a:pt x="2624" y="2567"/>
                  </a:cubicBezTo>
                  <a:cubicBezTo>
                    <a:pt x="2845" y="2346"/>
                    <a:pt x="2845" y="1987"/>
                    <a:pt x="2624" y="1767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" name="Google Shape;9529;p71">
              <a:extLst>
                <a:ext uri="{FF2B5EF4-FFF2-40B4-BE49-F238E27FC236}">
                  <a16:creationId xmlns:a16="http://schemas.microsoft.com/office/drawing/2014/main" id="{8D226C83-BA4B-420F-EC37-F0D0E03523EA}"/>
                </a:ext>
              </a:extLst>
            </p:cNvPr>
            <p:cNvSpPr/>
            <p:nvPr/>
          </p:nvSpPr>
          <p:spPr>
            <a:xfrm>
              <a:off x="4228400" y="527925"/>
              <a:ext cx="91050" cy="48400"/>
            </a:xfrm>
            <a:custGeom>
              <a:avLst/>
              <a:gdLst/>
              <a:ahLst/>
              <a:cxnLst/>
              <a:rect l="l" t="t" r="r" b="b"/>
              <a:pathLst>
                <a:path w="3642" h="1936" extrusionOk="0">
                  <a:moveTo>
                    <a:pt x="636" y="0"/>
                  </a:moveTo>
                  <a:cubicBezTo>
                    <a:pt x="400" y="0"/>
                    <a:pt x="180" y="150"/>
                    <a:pt x="100" y="389"/>
                  </a:cubicBezTo>
                  <a:cubicBezTo>
                    <a:pt x="0" y="685"/>
                    <a:pt x="160" y="1005"/>
                    <a:pt x="459" y="1105"/>
                  </a:cubicBezTo>
                  <a:lnTo>
                    <a:pt x="2860" y="1905"/>
                  </a:lnTo>
                  <a:cubicBezTo>
                    <a:pt x="2917" y="1923"/>
                    <a:pt x="2977" y="1935"/>
                    <a:pt x="3038" y="1935"/>
                  </a:cubicBezTo>
                  <a:cubicBezTo>
                    <a:pt x="3316" y="1932"/>
                    <a:pt x="3554" y="1733"/>
                    <a:pt x="3596" y="1458"/>
                  </a:cubicBezTo>
                  <a:cubicBezTo>
                    <a:pt x="3642" y="1183"/>
                    <a:pt x="3482" y="918"/>
                    <a:pt x="3219" y="830"/>
                  </a:cubicBezTo>
                  <a:lnTo>
                    <a:pt x="816" y="30"/>
                  </a:lnTo>
                  <a:cubicBezTo>
                    <a:pt x="756" y="10"/>
                    <a:pt x="695" y="0"/>
                    <a:pt x="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" name="Google Shape;9530;p71">
              <a:extLst>
                <a:ext uri="{FF2B5EF4-FFF2-40B4-BE49-F238E27FC236}">
                  <a16:creationId xmlns:a16="http://schemas.microsoft.com/office/drawing/2014/main" id="{903DD5F7-4E71-EDAB-1DB2-875618AA8414}"/>
                </a:ext>
              </a:extLst>
            </p:cNvPr>
            <p:cNvSpPr/>
            <p:nvPr/>
          </p:nvSpPr>
          <p:spPr>
            <a:xfrm>
              <a:off x="4148300" y="608000"/>
              <a:ext cx="52050" cy="88600"/>
            </a:xfrm>
            <a:custGeom>
              <a:avLst/>
              <a:gdLst/>
              <a:ahLst/>
              <a:cxnLst/>
              <a:rect l="l" t="t" r="r" b="b"/>
              <a:pathLst>
                <a:path w="2082" h="3544" extrusionOk="0">
                  <a:moveTo>
                    <a:pt x="639" y="1"/>
                  </a:moveTo>
                  <a:cubicBezTo>
                    <a:pt x="580" y="1"/>
                    <a:pt x="519" y="10"/>
                    <a:pt x="460" y="31"/>
                  </a:cubicBezTo>
                  <a:cubicBezTo>
                    <a:pt x="161" y="127"/>
                    <a:pt x="1" y="450"/>
                    <a:pt x="100" y="746"/>
                  </a:cubicBezTo>
                  <a:lnTo>
                    <a:pt x="903" y="3150"/>
                  </a:lnTo>
                  <a:cubicBezTo>
                    <a:pt x="979" y="3390"/>
                    <a:pt x="1202" y="3544"/>
                    <a:pt x="1441" y="3544"/>
                  </a:cubicBezTo>
                  <a:cubicBezTo>
                    <a:pt x="1500" y="3544"/>
                    <a:pt x="1560" y="3535"/>
                    <a:pt x="1619" y="3515"/>
                  </a:cubicBezTo>
                  <a:cubicBezTo>
                    <a:pt x="1921" y="3415"/>
                    <a:pt x="2081" y="3089"/>
                    <a:pt x="1975" y="2790"/>
                  </a:cubicBezTo>
                  <a:lnTo>
                    <a:pt x="1175" y="390"/>
                  </a:lnTo>
                  <a:cubicBezTo>
                    <a:pt x="1096" y="151"/>
                    <a:pt x="875" y="1"/>
                    <a:pt x="6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" name="Google Shape;9531;p71">
              <a:extLst>
                <a:ext uri="{FF2B5EF4-FFF2-40B4-BE49-F238E27FC236}">
                  <a16:creationId xmlns:a16="http://schemas.microsoft.com/office/drawing/2014/main" id="{865A5B24-96BF-A108-8598-5C9F97BBA65C}"/>
                </a:ext>
              </a:extLst>
            </p:cNvPr>
            <p:cNvSpPr/>
            <p:nvPr/>
          </p:nvSpPr>
          <p:spPr>
            <a:xfrm>
              <a:off x="3928725" y="307900"/>
              <a:ext cx="71200" cy="68375"/>
            </a:xfrm>
            <a:custGeom>
              <a:avLst/>
              <a:gdLst/>
              <a:ahLst/>
              <a:cxnLst/>
              <a:rect l="l" t="t" r="r" b="b"/>
              <a:pathLst>
                <a:path w="2848" h="2735" extrusionOk="0">
                  <a:moveTo>
                    <a:pt x="620" y="1"/>
                  </a:moveTo>
                  <a:cubicBezTo>
                    <a:pt x="475" y="1"/>
                    <a:pt x="330" y="57"/>
                    <a:pt x="221" y="168"/>
                  </a:cubicBezTo>
                  <a:cubicBezTo>
                    <a:pt x="3" y="385"/>
                    <a:pt x="0" y="739"/>
                    <a:pt x="214" y="962"/>
                  </a:cubicBezTo>
                  <a:lnTo>
                    <a:pt x="1815" y="2562"/>
                  </a:lnTo>
                  <a:cubicBezTo>
                    <a:pt x="1926" y="2677"/>
                    <a:pt x="2074" y="2734"/>
                    <a:pt x="2222" y="2734"/>
                  </a:cubicBezTo>
                  <a:cubicBezTo>
                    <a:pt x="2367" y="2734"/>
                    <a:pt x="2512" y="2679"/>
                    <a:pt x="2624" y="2569"/>
                  </a:cubicBezTo>
                  <a:cubicBezTo>
                    <a:pt x="2847" y="2345"/>
                    <a:pt x="2844" y="1983"/>
                    <a:pt x="2615" y="1762"/>
                  </a:cubicBezTo>
                  <a:lnTo>
                    <a:pt x="1015" y="162"/>
                  </a:lnTo>
                  <a:cubicBezTo>
                    <a:pt x="904" y="54"/>
                    <a:pt x="762" y="1"/>
                    <a:pt x="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" name="Google Shape;9532;p71">
              <a:extLst>
                <a:ext uri="{FF2B5EF4-FFF2-40B4-BE49-F238E27FC236}">
                  <a16:creationId xmlns:a16="http://schemas.microsoft.com/office/drawing/2014/main" id="{C64DAD49-F06C-C159-DE7A-DFF40BCD3945}"/>
                </a:ext>
              </a:extLst>
            </p:cNvPr>
            <p:cNvSpPr/>
            <p:nvPr/>
          </p:nvSpPr>
          <p:spPr>
            <a:xfrm>
              <a:off x="4008200" y="267675"/>
              <a:ext cx="51875" cy="88450"/>
            </a:xfrm>
            <a:custGeom>
              <a:avLst/>
              <a:gdLst/>
              <a:ahLst/>
              <a:cxnLst/>
              <a:rect l="l" t="t" r="r" b="b"/>
              <a:pathLst>
                <a:path w="2075" h="3538" extrusionOk="0">
                  <a:moveTo>
                    <a:pt x="636" y="1"/>
                  </a:moveTo>
                  <a:cubicBezTo>
                    <a:pt x="577" y="1"/>
                    <a:pt x="518" y="10"/>
                    <a:pt x="460" y="29"/>
                  </a:cubicBezTo>
                  <a:cubicBezTo>
                    <a:pt x="161" y="128"/>
                    <a:pt x="1" y="449"/>
                    <a:pt x="100" y="747"/>
                  </a:cubicBezTo>
                  <a:lnTo>
                    <a:pt x="900" y="3151"/>
                  </a:lnTo>
                  <a:cubicBezTo>
                    <a:pt x="979" y="3380"/>
                    <a:pt x="1193" y="3537"/>
                    <a:pt x="1438" y="3537"/>
                  </a:cubicBezTo>
                  <a:cubicBezTo>
                    <a:pt x="1498" y="3534"/>
                    <a:pt x="1559" y="3525"/>
                    <a:pt x="1619" y="3507"/>
                  </a:cubicBezTo>
                  <a:cubicBezTo>
                    <a:pt x="1915" y="3408"/>
                    <a:pt x="2075" y="3088"/>
                    <a:pt x="1975" y="2789"/>
                  </a:cubicBezTo>
                  <a:lnTo>
                    <a:pt x="1175" y="388"/>
                  </a:lnTo>
                  <a:cubicBezTo>
                    <a:pt x="1095" y="151"/>
                    <a:pt x="873" y="1"/>
                    <a:pt x="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" name="Google Shape;9533;p71">
              <a:extLst>
                <a:ext uri="{FF2B5EF4-FFF2-40B4-BE49-F238E27FC236}">
                  <a16:creationId xmlns:a16="http://schemas.microsoft.com/office/drawing/2014/main" id="{D9FB09FB-D6BC-167A-DB14-C0F676DEAB48}"/>
                </a:ext>
              </a:extLst>
            </p:cNvPr>
            <p:cNvSpPr/>
            <p:nvPr/>
          </p:nvSpPr>
          <p:spPr>
            <a:xfrm>
              <a:off x="3888100" y="387825"/>
              <a:ext cx="91675" cy="48300"/>
            </a:xfrm>
            <a:custGeom>
              <a:avLst/>
              <a:gdLst/>
              <a:ahLst/>
              <a:cxnLst/>
              <a:rect l="l" t="t" r="r" b="b"/>
              <a:pathLst>
                <a:path w="3667" h="1932" extrusionOk="0">
                  <a:moveTo>
                    <a:pt x="636" y="0"/>
                  </a:moveTo>
                  <a:cubicBezTo>
                    <a:pt x="400" y="0"/>
                    <a:pt x="180" y="150"/>
                    <a:pt x="100" y="386"/>
                  </a:cubicBezTo>
                  <a:cubicBezTo>
                    <a:pt x="1" y="685"/>
                    <a:pt x="161" y="1005"/>
                    <a:pt x="460" y="1105"/>
                  </a:cubicBezTo>
                  <a:lnTo>
                    <a:pt x="2860" y="1905"/>
                  </a:lnTo>
                  <a:cubicBezTo>
                    <a:pt x="2917" y="1923"/>
                    <a:pt x="2975" y="1932"/>
                    <a:pt x="3032" y="1932"/>
                  </a:cubicBezTo>
                  <a:cubicBezTo>
                    <a:pt x="3270" y="1932"/>
                    <a:pt x="3492" y="1781"/>
                    <a:pt x="3570" y="1543"/>
                  </a:cubicBezTo>
                  <a:cubicBezTo>
                    <a:pt x="3666" y="1250"/>
                    <a:pt x="3512" y="933"/>
                    <a:pt x="3219" y="830"/>
                  </a:cubicBezTo>
                  <a:lnTo>
                    <a:pt x="816" y="30"/>
                  </a:lnTo>
                  <a:cubicBezTo>
                    <a:pt x="756" y="10"/>
                    <a:pt x="696" y="0"/>
                    <a:pt x="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245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C544B7D4-F689-27A8-C022-CE735E3E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types de </a:t>
            </a:r>
            <a:r>
              <a:rPr lang="fr-FR" dirty="0" err="1"/>
              <a:t>Guards</a:t>
            </a:r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3861DFD7-5B9B-A17A-5770-0CBDD237C9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372767"/>
              </p:ext>
            </p:extLst>
          </p:nvPr>
        </p:nvGraphicFramePr>
        <p:xfrm>
          <a:off x="1524000" y="104863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784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54508-945D-56B3-F63A-9D2B288D1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BB9A381-7AE1-08D0-EABF-6E3FA4D7D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3062"/>
            <a:ext cx="9144000" cy="93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3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800" dirty="0"/>
              <a:t>Code d’un Guard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8C0CCC3-1486-7601-26B0-2F985AEC97B5}"/>
              </a:ext>
            </a:extLst>
          </p:cNvPr>
          <p:cNvSpPr/>
          <p:nvPr/>
        </p:nvSpPr>
        <p:spPr>
          <a:xfrm>
            <a:off x="1115871" y="1956495"/>
            <a:ext cx="8206356" cy="2975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Injectable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ActivatedRouteSnapshot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CanActivate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RouterStateSnapshot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UrlTree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/router'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Observable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rxjs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Injectable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providedIn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'root'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AuthGuard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CanActivate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canActivate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ActivatedRouteSnapshot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RouterStateSnapshot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Observable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UrlTree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| 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UrlTree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|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UrlTree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canActivate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A280236-5629-2C4C-9C5D-0B23EFA04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5677"/>
            <a:ext cx="9144000" cy="93737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3C867EB-2B78-4A5C-7138-E2CCFEDFB1F3}"/>
              </a:ext>
            </a:extLst>
          </p:cNvPr>
          <p:cNvSpPr txBox="1"/>
          <p:nvPr/>
        </p:nvSpPr>
        <p:spPr>
          <a:xfrm>
            <a:off x="1441318" y="1863123"/>
            <a:ext cx="2040103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auth.guard.ts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542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800" dirty="0"/>
              <a:t>Utilisation d’un Guard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8C0CCC3-1486-7601-26B0-2F985AEC97B5}"/>
              </a:ext>
            </a:extLst>
          </p:cNvPr>
          <p:cNvSpPr/>
          <p:nvPr/>
        </p:nvSpPr>
        <p:spPr>
          <a:xfrm>
            <a:off x="255720" y="1096341"/>
            <a:ext cx="5354670" cy="3191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adminRoutes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AdminComponent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canActivate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AuthGuard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heroes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ManageHeroesComponent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AdminDashboardComponent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]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r-FR" sz="1100" dirty="0">
                <a:solidFill>
                  <a:srgbClr val="D4D4D4"/>
                </a:solidFill>
                <a:latin typeface="Consolas" panose="020B0609020204030204" pitchFamily="49" charset="0"/>
              </a:rPr>
              <a:t>…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3C867EB-2B78-4A5C-7138-E2CCFEDFB1F3}"/>
              </a:ext>
            </a:extLst>
          </p:cNvPr>
          <p:cNvSpPr txBox="1"/>
          <p:nvPr/>
        </p:nvSpPr>
        <p:spPr>
          <a:xfrm>
            <a:off x="278948" y="948726"/>
            <a:ext cx="2040103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machin-</a:t>
            </a:r>
            <a:r>
              <a:rPr lang="fr-FR" dirty="0" err="1"/>
              <a:t>routing,module.ts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879EAB-0967-5EF1-2898-C78588597C49}"/>
              </a:ext>
            </a:extLst>
          </p:cNvPr>
          <p:cNvSpPr/>
          <p:nvPr/>
        </p:nvSpPr>
        <p:spPr>
          <a:xfrm>
            <a:off x="782664" y="2022530"/>
            <a:ext cx="2255004" cy="20922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33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9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26" name="Google Shape;72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TP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28" name="Google Shape;728;p39"/>
          <p:cNvSpPr txBox="1">
            <a:spLocks noGrp="1"/>
          </p:cNvSpPr>
          <p:nvPr>
            <p:ph type="subTitle" idx="1"/>
          </p:nvPr>
        </p:nvSpPr>
        <p:spPr>
          <a:xfrm>
            <a:off x="2213575" y="3609526"/>
            <a:ext cx="4717200" cy="821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Créer un module d’administration protégé par un guard, pour gérer vos listes de valeurs</a:t>
            </a:r>
          </a:p>
        </p:txBody>
      </p:sp>
      <p:sp>
        <p:nvSpPr>
          <p:cNvPr id="727" name="Google Shape;727;p39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Google Shape;9674;p71">
            <a:extLst>
              <a:ext uri="{FF2B5EF4-FFF2-40B4-BE49-F238E27FC236}">
                <a16:creationId xmlns:a16="http://schemas.microsoft.com/office/drawing/2014/main" id="{47A8AEEB-A064-8025-1550-14A565719A4C}"/>
              </a:ext>
            </a:extLst>
          </p:cNvPr>
          <p:cNvSpPr/>
          <p:nvPr/>
        </p:nvSpPr>
        <p:spPr>
          <a:xfrm>
            <a:off x="4239483" y="2082759"/>
            <a:ext cx="661189" cy="619860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8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0FA336E-6B50-EAE8-66D0-B304C4822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Inputs/Outputs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A7D7B704-15DA-AB87-717E-05A208C750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9530967"/>
              </p:ext>
            </p:extLst>
          </p:nvPr>
        </p:nvGraphicFramePr>
        <p:xfrm>
          <a:off x="1876231" y="1109550"/>
          <a:ext cx="5113869" cy="3409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Flèche : double flèche verticale 7">
            <a:extLst>
              <a:ext uri="{FF2B5EF4-FFF2-40B4-BE49-F238E27FC236}">
                <a16:creationId xmlns:a16="http://schemas.microsoft.com/office/drawing/2014/main" id="{4B2C48B1-0298-C34C-C579-C5FB65646180}"/>
              </a:ext>
            </a:extLst>
          </p:cNvPr>
          <p:cNvSpPr/>
          <p:nvPr/>
        </p:nvSpPr>
        <p:spPr>
          <a:xfrm>
            <a:off x="2316498" y="1752487"/>
            <a:ext cx="143933" cy="4734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ouble flèche verticale 8">
            <a:extLst>
              <a:ext uri="{FF2B5EF4-FFF2-40B4-BE49-F238E27FC236}">
                <a16:creationId xmlns:a16="http://schemas.microsoft.com/office/drawing/2014/main" id="{5EB40E7C-D226-D4FF-FCEA-BC5F80BBE92B}"/>
              </a:ext>
            </a:extLst>
          </p:cNvPr>
          <p:cNvSpPr/>
          <p:nvPr/>
        </p:nvSpPr>
        <p:spPr>
          <a:xfrm>
            <a:off x="4814164" y="1752487"/>
            <a:ext cx="143933" cy="4734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ouble flèche verticale 9">
            <a:extLst>
              <a:ext uri="{FF2B5EF4-FFF2-40B4-BE49-F238E27FC236}">
                <a16:creationId xmlns:a16="http://schemas.microsoft.com/office/drawing/2014/main" id="{D28E18F1-6073-24D5-CC60-9DC2046C60DC}"/>
              </a:ext>
            </a:extLst>
          </p:cNvPr>
          <p:cNvSpPr/>
          <p:nvPr/>
        </p:nvSpPr>
        <p:spPr>
          <a:xfrm>
            <a:off x="5034297" y="2571750"/>
            <a:ext cx="143933" cy="4734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5C79F194-469A-75BF-9F60-9C06A606C1FF}"/>
              </a:ext>
            </a:extLst>
          </p:cNvPr>
          <p:cNvGrpSpPr/>
          <p:nvPr/>
        </p:nvGrpSpPr>
        <p:grpSpPr>
          <a:xfrm>
            <a:off x="2460431" y="2455333"/>
            <a:ext cx="914400" cy="389467"/>
            <a:chOff x="3175000" y="2455333"/>
            <a:chExt cx="914400" cy="389467"/>
          </a:xfrm>
        </p:grpSpPr>
        <p:sp>
          <p:nvSpPr>
            <p:cNvPr id="11" name="Flèche : double flèche horizontale 10">
              <a:extLst>
                <a:ext uri="{FF2B5EF4-FFF2-40B4-BE49-F238E27FC236}">
                  <a16:creationId xmlns:a16="http://schemas.microsoft.com/office/drawing/2014/main" id="{8A5E1433-E57D-EE48-2731-39A78A96DB49}"/>
                </a:ext>
              </a:extLst>
            </p:cNvPr>
            <p:cNvSpPr/>
            <p:nvPr/>
          </p:nvSpPr>
          <p:spPr>
            <a:xfrm>
              <a:off x="3175000" y="2571750"/>
              <a:ext cx="914400" cy="14861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Interdiction 11">
              <a:extLst>
                <a:ext uri="{FF2B5EF4-FFF2-40B4-BE49-F238E27FC236}">
                  <a16:creationId xmlns:a16="http://schemas.microsoft.com/office/drawing/2014/main" id="{4B71B4B2-E8DB-F914-1DFB-EBBA3506B1E6}"/>
                </a:ext>
              </a:extLst>
            </p:cNvPr>
            <p:cNvSpPr/>
            <p:nvPr/>
          </p:nvSpPr>
          <p:spPr>
            <a:xfrm>
              <a:off x="3433234" y="2455333"/>
              <a:ext cx="397932" cy="389467"/>
            </a:xfrm>
            <a:prstGeom prst="noSmoking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497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Les Inputs/Outputs</a:t>
            </a:r>
            <a:endParaRPr sz="2800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CD7A939-5554-9137-9C4F-D7761D8A9B0E}"/>
              </a:ext>
            </a:extLst>
          </p:cNvPr>
          <p:cNvSpPr/>
          <p:nvPr/>
        </p:nvSpPr>
        <p:spPr>
          <a:xfrm>
            <a:off x="109660" y="1109549"/>
            <a:ext cx="5021140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EventEmitter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FormBuilder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Validators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IHero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hero.model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'app-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'./hero.component.html'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styleUrls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'./hero.component.css'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IHero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emitHero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EventEmitter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IHero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=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EventEmitter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IHero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heroForm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fb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fb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control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Validators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fb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control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, {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updateOn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submit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submitted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D24764-471C-E3DA-5E04-81F6E409F6ED}"/>
              </a:ext>
            </a:extLst>
          </p:cNvPr>
          <p:cNvSpPr txBox="1"/>
          <p:nvPr/>
        </p:nvSpPr>
        <p:spPr>
          <a:xfrm>
            <a:off x="200586" y="709765"/>
            <a:ext cx="2339414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hero-display.component.ts</a:t>
            </a:r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5A9CFA7-9F57-B6ED-C851-67CBE74B04CB}"/>
              </a:ext>
            </a:extLst>
          </p:cNvPr>
          <p:cNvSpPr/>
          <p:nvPr/>
        </p:nvSpPr>
        <p:spPr>
          <a:xfrm>
            <a:off x="4571999" y="1109549"/>
            <a:ext cx="5191125" cy="4033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fb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FormBuilder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dirty="0">
                <a:solidFill>
                  <a:srgbClr val="DCDCAA"/>
                </a:solidFill>
                <a:latin typeface="Consolas" panose="020B0609020204030204" pitchFamily="49" charset="0"/>
              </a:rPr>
              <a:t>  </a:t>
            </a:r>
            <a:r>
              <a:rPr lang="fr-F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submitted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fr-F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fr-F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fr-F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0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4EC9B0"/>
                </a:solidFill>
                <a:latin typeface="Consolas" panose="020B0609020204030204" pitchFamily="49" charset="0"/>
              </a:rPr>
              <a:t>Hero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} </a:t>
            </a:r>
            <a:r>
              <a:rPr lang="fr-FR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fr-F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heroForm</a:t>
            </a:r>
            <a:r>
              <a:rPr lang="fr-F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patchValue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submitted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heroForm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{...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fr-F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fr-F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heroForm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     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emitHero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!);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fr-F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resetForm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heroForm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patchValue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C6FD11-56BB-CD1E-75D7-F648C1E94B89}"/>
              </a:ext>
            </a:extLst>
          </p:cNvPr>
          <p:cNvSpPr/>
          <p:nvPr/>
        </p:nvSpPr>
        <p:spPr>
          <a:xfrm>
            <a:off x="397933" y="2768600"/>
            <a:ext cx="4174067" cy="67733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FDEB5EB0-856E-7B12-75DD-0BE435DCFAB8}"/>
              </a:ext>
            </a:extLst>
          </p:cNvPr>
          <p:cNvGrpSpPr/>
          <p:nvPr/>
        </p:nvGrpSpPr>
        <p:grpSpPr>
          <a:xfrm>
            <a:off x="4783666" y="2476500"/>
            <a:ext cx="347135" cy="1933575"/>
            <a:chOff x="4783666" y="2302934"/>
            <a:chExt cx="347135" cy="1714498"/>
          </a:xfrm>
        </p:grpSpPr>
        <p:cxnSp>
          <p:nvCxnSpPr>
            <p:cNvPr id="16" name="Connecteur : en angle 15">
              <a:extLst>
                <a:ext uri="{FF2B5EF4-FFF2-40B4-BE49-F238E27FC236}">
                  <a16:creationId xmlns:a16="http://schemas.microsoft.com/office/drawing/2014/main" id="{17FA52E8-F6FC-D714-6888-2E40AC1FA345}"/>
                </a:ext>
              </a:extLst>
            </p:cNvPr>
            <p:cNvCxnSpPr/>
            <p:nvPr/>
          </p:nvCxnSpPr>
          <p:spPr>
            <a:xfrm rot="5400000" flipH="1" flipV="1">
              <a:off x="4690533" y="2396067"/>
              <a:ext cx="533400" cy="347133"/>
            </a:xfrm>
            <a:prstGeom prst="bentConnector3">
              <a:avLst>
                <a:gd name="adj1" fmla="val 99206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necteur : en angle 17">
              <a:extLst>
                <a:ext uri="{FF2B5EF4-FFF2-40B4-BE49-F238E27FC236}">
                  <a16:creationId xmlns:a16="http://schemas.microsoft.com/office/drawing/2014/main" id="{1B70D7CD-2581-05E2-1104-72D473BF6BD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366684" y="3253316"/>
              <a:ext cx="1181099" cy="347134"/>
            </a:xfrm>
            <a:prstGeom prst="bentConnector3">
              <a:avLst>
                <a:gd name="adj1" fmla="val 100179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701D7FB-032F-4785-A9B2-9596F2DF4E42}"/>
              </a:ext>
            </a:extLst>
          </p:cNvPr>
          <p:cNvSpPr/>
          <p:nvPr/>
        </p:nvSpPr>
        <p:spPr>
          <a:xfrm>
            <a:off x="4957233" y="3207808"/>
            <a:ext cx="4347634" cy="5727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B4C27E-16EF-9FF4-1DB1-2C1952E2C508}"/>
              </a:ext>
            </a:extLst>
          </p:cNvPr>
          <p:cNvSpPr/>
          <p:nvPr/>
        </p:nvSpPr>
        <p:spPr>
          <a:xfrm>
            <a:off x="702733" y="4017433"/>
            <a:ext cx="1574800" cy="1651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8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Les Inputs/Outputs</a:t>
            </a:r>
            <a:endParaRPr sz="2800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CD7A939-5554-9137-9C4F-D7761D8A9B0E}"/>
              </a:ext>
            </a:extLst>
          </p:cNvPr>
          <p:cNvSpPr/>
          <p:nvPr/>
        </p:nvSpPr>
        <p:spPr>
          <a:xfrm>
            <a:off x="109659" y="1109549"/>
            <a:ext cx="7945799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heroForm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ngSubmit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-group"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-control"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"nom"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-group"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"score"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-control"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"score"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"score"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"score"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-group"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btn-secondary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(click)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resetForm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btn-primary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Envoyer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D24764-471C-E3DA-5E04-81F6E409F6ED}"/>
              </a:ext>
            </a:extLst>
          </p:cNvPr>
          <p:cNvSpPr txBox="1"/>
          <p:nvPr/>
        </p:nvSpPr>
        <p:spPr>
          <a:xfrm>
            <a:off x="200586" y="709765"/>
            <a:ext cx="2339414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hero-display.component.html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CC4993-A614-0367-D86D-B8DC2DE5DF12}"/>
              </a:ext>
            </a:extLst>
          </p:cNvPr>
          <p:cNvSpPr/>
          <p:nvPr/>
        </p:nvSpPr>
        <p:spPr>
          <a:xfrm>
            <a:off x="2540000" y="1380067"/>
            <a:ext cx="1888067" cy="23706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F84372-2AB7-EB41-0422-D10F8316E6DB}"/>
              </a:ext>
            </a:extLst>
          </p:cNvPr>
          <p:cNvSpPr/>
          <p:nvPr/>
        </p:nvSpPr>
        <p:spPr>
          <a:xfrm>
            <a:off x="406400" y="3369733"/>
            <a:ext cx="6807200" cy="66421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98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Les Inputs</a:t>
            </a:r>
            <a:endParaRPr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B79DA08-E757-8E2D-E597-44C781D6FAB5}"/>
              </a:ext>
            </a:extLst>
          </p:cNvPr>
          <p:cNvSpPr/>
          <p:nvPr/>
        </p:nvSpPr>
        <p:spPr>
          <a:xfrm>
            <a:off x="4334934" y="1109549"/>
            <a:ext cx="4252319" cy="3497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 super-héros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ngFor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heroArray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(click)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setCurrentHero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?? 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'N/A'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app-</a:t>
            </a:r>
            <a:r>
              <a:rPr lang="fr-F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[model]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app-</a:t>
            </a:r>
            <a:r>
              <a:rPr lang="fr-F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3569742-CCDA-FEB5-4CB9-605A5F49B0F1}"/>
              </a:ext>
            </a:extLst>
          </p:cNvPr>
          <p:cNvSpPr/>
          <p:nvPr/>
        </p:nvSpPr>
        <p:spPr>
          <a:xfrm>
            <a:off x="-66675" y="1109549"/>
            <a:ext cx="4638675" cy="3497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endParaRPr lang="fr-FR" sz="105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EventEmitter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OnDestroy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5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IHero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5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</a:t>
            </a:r>
            <a:r>
              <a:rPr lang="fr-FR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hero.model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'app-</a:t>
            </a:r>
            <a:r>
              <a:rPr lang="fr-FR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'./hero-list.component.html'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styleUrls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'./hero-list.component.css'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fr-FR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HeroListComponent</a:t>
            </a:r>
            <a:b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heroArray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IHero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= 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IHero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fr-FR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}</a:t>
            </a:r>
          </a:p>
          <a:p>
            <a:r>
              <a:rPr lang="fr-FR" sz="105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fr-FR" sz="105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ngOnInit</a:t>
            </a:r>
            <a:r>
              <a:rPr lang="fr-FR" sz="105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où l’on remplit le tableau</a:t>
            </a:r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setCurrentHero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IHero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currentHero</a:t>
            </a:r>
            <a:r>
              <a:rPr lang="fr-FR" sz="105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fr-FR" sz="105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50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fr-FR" sz="1050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fr-FR" sz="105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fr-FR" sz="105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fr-F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currentHero</a:t>
            </a:r>
            <a:r>
              <a:rPr lang="fr-FR" sz="105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hero</a:t>
            </a:r>
            <a:r>
              <a:rPr lang="fr-FR" sz="1050" dirty="0">
                <a:solidFill>
                  <a:srgbClr val="D4D4D4"/>
                </a:solidFill>
                <a:latin typeface="Consolas" panose="020B0609020204030204" pitchFamily="49" charset="0"/>
              </a:rPr>
              <a:t>; }, </a:t>
            </a:r>
            <a:r>
              <a:rPr lang="fr-FR" sz="105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fr-FR" sz="105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C00473B-6B20-5956-4C14-E1CA1B52B7FE}"/>
              </a:ext>
            </a:extLst>
          </p:cNvPr>
          <p:cNvSpPr txBox="1"/>
          <p:nvPr/>
        </p:nvSpPr>
        <p:spPr>
          <a:xfrm>
            <a:off x="4598460" y="1012723"/>
            <a:ext cx="2471207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hero-list.component.html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004B77A-CF4F-EA44-085C-2586B5D27B34}"/>
              </a:ext>
            </a:extLst>
          </p:cNvPr>
          <p:cNvSpPr txBox="1"/>
          <p:nvPr/>
        </p:nvSpPr>
        <p:spPr>
          <a:xfrm>
            <a:off x="195798" y="1012723"/>
            <a:ext cx="2040103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hero-list.component.ts</a:t>
            </a:r>
            <a:endParaRPr lang="fr-FR" dirty="0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52CD8787-DA86-64C2-0332-5E501FA20D7C}"/>
              </a:ext>
            </a:extLst>
          </p:cNvPr>
          <p:cNvCxnSpPr/>
          <p:nvPr/>
        </p:nvCxnSpPr>
        <p:spPr>
          <a:xfrm flipH="1">
            <a:off x="2506133" y="3056467"/>
            <a:ext cx="2751667" cy="97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14A8654-D640-F754-EC45-FFF7D4CD5CE4}"/>
              </a:ext>
            </a:extLst>
          </p:cNvPr>
          <p:cNvCxnSpPr/>
          <p:nvPr/>
        </p:nvCxnSpPr>
        <p:spPr>
          <a:xfrm flipV="1">
            <a:off x="2506133" y="4123267"/>
            <a:ext cx="2065867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32CE875-0F55-F08F-39F0-BB6CCC64917D}"/>
              </a:ext>
            </a:extLst>
          </p:cNvPr>
          <p:cNvSpPr/>
          <p:nvPr/>
        </p:nvSpPr>
        <p:spPr>
          <a:xfrm>
            <a:off x="4572000" y="4123267"/>
            <a:ext cx="1549400" cy="2492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95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Les Outputs</a:t>
            </a:r>
            <a:endParaRPr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B79DA08-E757-8E2D-E597-44C781D6FAB5}"/>
              </a:ext>
            </a:extLst>
          </p:cNvPr>
          <p:cNvSpPr/>
          <p:nvPr/>
        </p:nvSpPr>
        <p:spPr>
          <a:xfrm>
            <a:off x="4334934" y="1109549"/>
            <a:ext cx="4605869" cy="3497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 super-héros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ngFor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heroArray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(click)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setCurrentHero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?? 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'N/A'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app-</a:t>
            </a:r>
            <a:r>
              <a:rPr lang="fr-F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[model]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050" dirty="0">
                <a:solidFill>
                  <a:srgbClr val="9CDCFE"/>
                </a:solidFill>
                <a:latin typeface="Consolas" panose="020B0609020204030204" pitchFamily="49" charset="0"/>
              </a:rPr>
              <a:t>(</a:t>
            </a:r>
            <a:r>
              <a:rPr lang="fr-F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emitHero</a:t>
            </a:r>
            <a:r>
              <a:rPr lang="fr-FR" sz="1050" dirty="0">
                <a:solidFill>
                  <a:srgbClr val="9CDCFE"/>
                </a:solidFill>
                <a:latin typeface="Consolas" panose="020B0609020204030204" pitchFamily="49" charset="0"/>
              </a:rPr>
              <a:t>)</a:t>
            </a:r>
            <a:r>
              <a:rPr lang="fr-FR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10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sz="1050" dirty="0" err="1">
                <a:solidFill>
                  <a:srgbClr val="DCDCAA"/>
                </a:solidFill>
                <a:latin typeface="Consolas" panose="020B0609020204030204" pitchFamily="49" charset="0"/>
              </a:rPr>
              <a:t>updateList</a:t>
            </a:r>
            <a:r>
              <a:rPr lang="fr-FR" sz="10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5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fr-FR" sz="105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fr-FR" sz="10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 &lt;/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app-</a:t>
            </a:r>
            <a:r>
              <a:rPr lang="fr-F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3569742-CCDA-FEB5-4CB9-605A5F49B0F1}"/>
              </a:ext>
            </a:extLst>
          </p:cNvPr>
          <p:cNvSpPr/>
          <p:nvPr/>
        </p:nvSpPr>
        <p:spPr>
          <a:xfrm>
            <a:off x="203197" y="1109549"/>
            <a:ext cx="4368803" cy="3497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endParaRPr lang="fr-FR" sz="105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EventEmitter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OnDestroy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5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IHero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5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</a:t>
            </a:r>
            <a:r>
              <a:rPr lang="fr-FR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hero.model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'app-</a:t>
            </a:r>
            <a:r>
              <a:rPr lang="fr-FR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'./hero-list.component.html'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styleUrls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'./hero-list.component.css'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fr-FR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HeroListComponent</a:t>
            </a:r>
            <a:b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heroArray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IHero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= 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IHero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fr-FR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}</a:t>
            </a:r>
          </a:p>
          <a:p>
            <a:b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50" dirty="0" err="1">
                <a:solidFill>
                  <a:srgbClr val="DCDCAA"/>
                </a:solidFill>
                <a:latin typeface="Consolas" panose="020B0609020204030204" pitchFamily="49" charset="0"/>
              </a:rPr>
              <a:t>updateList</a:t>
            </a:r>
            <a:r>
              <a:rPr lang="fr-FR" sz="10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hero</a:t>
            </a:r>
            <a:r>
              <a:rPr lang="fr-FR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fr-FR" sz="1050" dirty="0" err="1">
                <a:solidFill>
                  <a:srgbClr val="4EC9B0"/>
                </a:solidFill>
                <a:latin typeface="Consolas" panose="020B0609020204030204" pitchFamily="49" charset="0"/>
              </a:rPr>
              <a:t>IHero</a:t>
            </a:r>
            <a:r>
              <a:rPr lang="fr-FR" sz="105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5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fr-FR" sz="1050" dirty="0" err="1">
                <a:solidFill>
                  <a:srgbClr val="6A9955"/>
                </a:solidFill>
                <a:latin typeface="Consolas" panose="020B0609020204030204" pitchFamily="49" charset="0"/>
              </a:rPr>
              <a:t>Todo</a:t>
            </a:r>
            <a:r>
              <a:rPr lang="fr-FR" sz="1050" dirty="0">
                <a:solidFill>
                  <a:srgbClr val="6A9955"/>
                </a:solidFill>
                <a:latin typeface="Consolas" panose="020B0609020204030204" pitchFamily="49" charset="0"/>
              </a:rPr>
              <a:t> : trouver le héro par son id et l'update 	 dans </a:t>
            </a:r>
            <a:r>
              <a:rPr lang="fr-FR" sz="1050" dirty="0" err="1">
                <a:solidFill>
                  <a:srgbClr val="6A9955"/>
                </a:solidFill>
                <a:latin typeface="Consolas" panose="020B0609020204030204" pitchFamily="49" charset="0"/>
              </a:rPr>
              <a:t>heroArray</a:t>
            </a:r>
            <a:endParaRPr lang="fr-FR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C00473B-6B20-5956-4C14-E1CA1B52B7FE}"/>
              </a:ext>
            </a:extLst>
          </p:cNvPr>
          <p:cNvSpPr txBox="1"/>
          <p:nvPr/>
        </p:nvSpPr>
        <p:spPr>
          <a:xfrm>
            <a:off x="4598460" y="1012723"/>
            <a:ext cx="2471207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hero-list.component.html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004B77A-CF4F-EA44-085C-2586B5D27B34}"/>
              </a:ext>
            </a:extLst>
          </p:cNvPr>
          <p:cNvSpPr txBox="1"/>
          <p:nvPr/>
        </p:nvSpPr>
        <p:spPr>
          <a:xfrm>
            <a:off x="195798" y="1012723"/>
            <a:ext cx="2040103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hero-list.component.ts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744EE6-0601-5A14-57AE-A138C28B4495}"/>
              </a:ext>
            </a:extLst>
          </p:cNvPr>
          <p:cNvSpPr/>
          <p:nvPr/>
        </p:nvSpPr>
        <p:spPr>
          <a:xfrm>
            <a:off x="6162675" y="4033951"/>
            <a:ext cx="2382225" cy="23324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66E003F-6247-4892-4BD2-A844432D0A28}"/>
              </a:ext>
            </a:extLst>
          </p:cNvPr>
          <p:cNvCxnSpPr/>
          <p:nvPr/>
        </p:nvCxnSpPr>
        <p:spPr>
          <a:xfrm flipH="1" flipV="1">
            <a:off x="2667000" y="4130777"/>
            <a:ext cx="3406693" cy="117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9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26" name="Google Shape;72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TP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28" name="Google Shape;728;p39"/>
          <p:cNvSpPr txBox="1">
            <a:spLocks noGrp="1"/>
          </p:cNvSpPr>
          <p:nvPr>
            <p:ph type="subTitle" idx="1"/>
          </p:nvPr>
        </p:nvSpPr>
        <p:spPr>
          <a:xfrm>
            <a:off x="2213575" y="3609526"/>
            <a:ext cx="4717200" cy="821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Afficher les détails de l’item dans un composant séparé</a:t>
            </a:r>
          </a:p>
        </p:txBody>
      </p:sp>
      <p:sp>
        <p:nvSpPr>
          <p:cNvPr id="727" name="Google Shape;727;p39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Google Shape;9674;p71">
            <a:extLst>
              <a:ext uri="{FF2B5EF4-FFF2-40B4-BE49-F238E27FC236}">
                <a16:creationId xmlns:a16="http://schemas.microsoft.com/office/drawing/2014/main" id="{47A8AEEB-A064-8025-1550-14A565719A4C}"/>
              </a:ext>
            </a:extLst>
          </p:cNvPr>
          <p:cNvSpPr/>
          <p:nvPr/>
        </p:nvSpPr>
        <p:spPr>
          <a:xfrm>
            <a:off x="4239483" y="2082759"/>
            <a:ext cx="661189" cy="619860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67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Technique">
  <a:themeElements>
    <a:clrScheme name="Personnalisé 1">
      <a:dk1>
        <a:srgbClr val="19152A"/>
      </a:dk1>
      <a:lt1>
        <a:srgbClr val="FFFFFF"/>
      </a:lt1>
      <a:dk2>
        <a:srgbClr val="19152A"/>
      </a:dk2>
      <a:lt2>
        <a:srgbClr val="FFFFFF"/>
      </a:lt2>
      <a:accent1>
        <a:srgbClr val="19152A"/>
      </a:accent1>
      <a:accent2>
        <a:srgbClr val="F79124"/>
      </a:accent2>
      <a:accent3>
        <a:srgbClr val="E16125"/>
      </a:accent3>
      <a:accent4>
        <a:srgbClr val="E16125"/>
      </a:accent4>
      <a:accent5>
        <a:srgbClr val="F36D21"/>
      </a:accent5>
      <a:accent6>
        <a:srgbClr val="F36D21"/>
      </a:accent6>
      <a:hlink>
        <a:srgbClr val="F79124"/>
      </a:hlink>
      <a:folHlink>
        <a:srgbClr val="E16125"/>
      </a:folHlink>
    </a:clrScheme>
    <a:fontScheme name="Personnalisé 2">
      <a:majorFont>
        <a:latin typeface="Organetto-Regular"/>
        <a:ea typeface=""/>
        <a:cs typeface=""/>
      </a:majorFont>
      <a:minorFont>
        <a:latin typeface="Moul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 Technique" id="{13FF1532-81B0-4CF0-A404-9CB647C6A281}" vid="{8E2478D9-9621-41F1-A234-B62EFD433A0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15852</TotalTime>
  <Words>5026</Words>
  <Application>Microsoft Macintosh PowerPoint</Application>
  <PresentationFormat>Affichage à l'écran (16:9)</PresentationFormat>
  <Paragraphs>607</Paragraphs>
  <Slides>38</Slides>
  <Notes>37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7" baseType="lpstr">
      <vt:lpstr>Krona One</vt:lpstr>
      <vt:lpstr>MADE Tommy Soft</vt:lpstr>
      <vt:lpstr>Roboto Light</vt:lpstr>
      <vt:lpstr>Roboto</vt:lpstr>
      <vt:lpstr>Moula</vt:lpstr>
      <vt:lpstr>Arial</vt:lpstr>
      <vt:lpstr>Consolas</vt:lpstr>
      <vt:lpstr>Organetto-Regular</vt:lpstr>
      <vt:lpstr>Thème Technique</vt:lpstr>
      <vt:lpstr>Angular :  Intermédiaire 2</vt:lpstr>
      <vt:lpstr>Problématique</vt:lpstr>
      <vt:lpstr>SOLUTION</vt:lpstr>
      <vt:lpstr>Les Inputs/Outputs</vt:lpstr>
      <vt:lpstr>Les Inputs/Outputs</vt:lpstr>
      <vt:lpstr>Les Inputs/Outputs</vt:lpstr>
      <vt:lpstr>Les Inputs</vt:lpstr>
      <vt:lpstr>Les Outputs</vt:lpstr>
      <vt:lpstr>TP</vt:lpstr>
      <vt:lpstr>Problématique</vt:lpstr>
      <vt:lpstr>SOLUTION</vt:lpstr>
      <vt:lpstr>Le routing</vt:lpstr>
      <vt:lpstr>RouteR Général – Définir des routes</vt:lpstr>
      <vt:lpstr>RouteR Général – Naviguer (Lien)</vt:lpstr>
      <vt:lpstr>RouteR Général – Naviguer (fonction)</vt:lpstr>
      <vt:lpstr>TP</vt:lpstr>
      <vt:lpstr>RouteR Général – Récupérer les ParamètrES</vt:lpstr>
      <vt:lpstr>RouteR Général – Récupérer les ParamètrES</vt:lpstr>
      <vt:lpstr>TP</vt:lpstr>
      <vt:lpstr>RouteR Général – Routes Enfant</vt:lpstr>
      <vt:lpstr>TP</vt:lpstr>
      <vt:lpstr>Problématique</vt:lpstr>
      <vt:lpstr>SOLUTION</vt:lpstr>
      <vt:lpstr>Router du module</vt:lpstr>
      <vt:lpstr>TP</vt:lpstr>
      <vt:lpstr>Problématique</vt:lpstr>
      <vt:lpstr>SOLUTION</vt:lpstr>
      <vt:lpstr>Module de routing</vt:lpstr>
      <vt:lpstr>Module de routing</vt:lpstr>
      <vt:lpstr>TP</vt:lpstr>
      <vt:lpstr>Problématique</vt:lpstr>
      <vt:lpstr>SOLUTION</vt:lpstr>
      <vt:lpstr>Les Guards</vt:lpstr>
      <vt:lpstr>Les types de Guards</vt:lpstr>
      <vt:lpstr>Présentation PowerPoint</vt:lpstr>
      <vt:lpstr>Code d’un Guard</vt:lpstr>
      <vt:lpstr>Utilisation d’un Guard</vt:lpstr>
      <vt:lpstr>TP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GEOMETRIC PITCH DECK</dc:title>
  <dc:creator>Yohan-Kévin Company</dc:creator>
  <cp:lastModifiedBy>Yohan-Kévin Company</cp:lastModifiedBy>
  <cp:revision>420</cp:revision>
  <dcterms:modified xsi:type="dcterms:W3CDTF">2023-10-17T13:22:18Z</dcterms:modified>
</cp:coreProperties>
</file>