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166725" cy="3292475"/>
  <p:notesSz cx="6858000" cy="9144000"/>
  <p:defaultTextStyle>
    <a:defPPr>
      <a:defRPr lang="en-US"/>
    </a:defPPr>
    <a:lvl1pPr marL="0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685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9369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4053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8736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3421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8106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2789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7474" algn="l" defTabSz="849369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 userDrawn="1">
          <p15:clr>
            <a:srgbClr val="A4A3A4"/>
          </p15:clr>
        </p15:guide>
        <p15:guide id="2" pos="4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/>
    <p:restoredTop sz="94564"/>
  </p:normalViewPr>
  <p:slideViewPr>
    <p:cSldViewPr snapToGrid="0" snapToObjects="1" showGuides="1">
      <p:cViewPr>
        <p:scale>
          <a:sx n="120" d="100"/>
          <a:sy n="120" d="100"/>
        </p:scale>
        <p:origin x="1816" y="2096"/>
      </p:cViewPr>
      <p:guideLst>
        <p:guide orient="horz" pos="1037"/>
        <p:guide pos="41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841" y="538838"/>
            <a:ext cx="9875044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1729312"/>
            <a:ext cx="9875044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175294"/>
            <a:ext cx="2839075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2" y="175294"/>
            <a:ext cx="8352641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5" y="820833"/>
            <a:ext cx="11356300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5" y="2203367"/>
            <a:ext cx="11356300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876469"/>
            <a:ext cx="5595858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876469"/>
            <a:ext cx="5595858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75294"/>
            <a:ext cx="1135630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8" y="807114"/>
            <a:ext cx="5570141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8" y="1202668"/>
            <a:ext cx="5570141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807114"/>
            <a:ext cx="5597573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1202668"/>
            <a:ext cx="5597573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219498"/>
            <a:ext cx="4246611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474056"/>
            <a:ext cx="6665655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987743"/>
            <a:ext cx="4246611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219498"/>
            <a:ext cx="4246611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474056"/>
            <a:ext cx="6665655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987743"/>
            <a:ext cx="4246611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175294"/>
            <a:ext cx="1135630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876469"/>
            <a:ext cx="1135630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3051637"/>
            <a:ext cx="296251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4542-8960-0C4A-B481-65CF557F69A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3051637"/>
            <a:ext cx="444377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3051637"/>
            <a:ext cx="296251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7025-A4BD-E24F-870A-D74791BE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FC95A-2617-0040-A29C-C6184230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04"/>
            <a:ext cx="3249762" cy="3178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DEE94-B9D4-1447-BC03-80EFD2CDE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32" y="57103"/>
            <a:ext cx="3249761" cy="3178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890746-9363-6A4C-B06E-D45C4B9D3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16" y="57103"/>
            <a:ext cx="3249762" cy="3178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81E00E-2AEA-C243-93B6-BDF5B730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35" y="57102"/>
            <a:ext cx="3249761" cy="31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Loiseau</dc:creator>
  <cp:lastModifiedBy>Julien Loiseau</cp:lastModifiedBy>
  <cp:revision>2</cp:revision>
  <dcterms:created xsi:type="dcterms:W3CDTF">2018-01-30T22:57:36Z</dcterms:created>
  <dcterms:modified xsi:type="dcterms:W3CDTF">2018-03-23T14:40:42Z</dcterms:modified>
</cp:coreProperties>
</file>