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5400675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14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77577"/>
            <a:ext cx="4590574" cy="1441403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174564"/>
            <a:ext cx="4050506" cy="99959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6" indent="0" algn="ctr">
              <a:buNone/>
              <a:defRPr sz="1181"/>
            </a:lvl2pPr>
            <a:lvl3pPr marL="540054" indent="0" algn="ctr">
              <a:buNone/>
              <a:defRPr sz="1063"/>
            </a:lvl3pPr>
            <a:lvl4pPr marL="810080" indent="0" algn="ctr">
              <a:buNone/>
              <a:defRPr sz="945"/>
            </a:lvl4pPr>
            <a:lvl5pPr marL="1080107" indent="0" algn="ctr">
              <a:buNone/>
              <a:defRPr sz="945"/>
            </a:lvl5pPr>
            <a:lvl6pPr marL="1350134" indent="0" algn="ctr">
              <a:buNone/>
              <a:defRPr sz="945"/>
            </a:lvl6pPr>
            <a:lvl7pPr marL="1620161" indent="0" algn="ctr">
              <a:buNone/>
              <a:defRPr sz="945"/>
            </a:lvl7pPr>
            <a:lvl8pPr marL="1890187" indent="0" algn="ctr">
              <a:buNone/>
              <a:defRPr sz="945"/>
            </a:lvl8pPr>
            <a:lvl9pPr marL="2160215" indent="0" algn="ctr">
              <a:buNone/>
              <a:defRPr sz="945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3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0427"/>
            <a:ext cx="1164521" cy="35086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0427"/>
            <a:ext cx="3426053" cy="350862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5" y="1032176"/>
            <a:ext cx="4658082" cy="172220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5" y="2770677"/>
            <a:ext cx="4658082" cy="90566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6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5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8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10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6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8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21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1102139"/>
            <a:ext cx="2295287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02139"/>
            <a:ext cx="2295287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2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220430"/>
            <a:ext cx="4658082" cy="80024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14926"/>
            <a:ext cx="2284738" cy="497399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6" indent="0">
              <a:buNone/>
              <a:defRPr sz="1181" b="1"/>
            </a:lvl2pPr>
            <a:lvl3pPr marL="540054" indent="0">
              <a:buNone/>
              <a:defRPr sz="1063" b="1"/>
            </a:lvl3pPr>
            <a:lvl4pPr marL="810080" indent="0">
              <a:buNone/>
              <a:defRPr sz="945" b="1"/>
            </a:lvl4pPr>
            <a:lvl5pPr marL="1080107" indent="0">
              <a:buNone/>
              <a:defRPr sz="945" b="1"/>
            </a:lvl5pPr>
            <a:lvl6pPr marL="1350134" indent="0">
              <a:buNone/>
              <a:defRPr sz="945" b="1"/>
            </a:lvl6pPr>
            <a:lvl7pPr marL="1620161" indent="0">
              <a:buNone/>
              <a:defRPr sz="945" b="1"/>
            </a:lvl7pPr>
            <a:lvl8pPr marL="1890187" indent="0">
              <a:buNone/>
              <a:defRPr sz="945" b="1"/>
            </a:lvl8pPr>
            <a:lvl9pPr marL="2160215" indent="0">
              <a:buNone/>
              <a:defRPr sz="94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12325"/>
            <a:ext cx="2284738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1014926"/>
            <a:ext cx="2295990" cy="497399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6" indent="0">
              <a:buNone/>
              <a:defRPr sz="1181" b="1"/>
            </a:lvl2pPr>
            <a:lvl3pPr marL="540054" indent="0">
              <a:buNone/>
              <a:defRPr sz="1063" b="1"/>
            </a:lvl3pPr>
            <a:lvl4pPr marL="810080" indent="0">
              <a:buNone/>
              <a:defRPr sz="945" b="1"/>
            </a:lvl4pPr>
            <a:lvl5pPr marL="1080107" indent="0">
              <a:buNone/>
              <a:defRPr sz="945" b="1"/>
            </a:lvl5pPr>
            <a:lvl6pPr marL="1350134" indent="0">
              <a:buNone/>
              <a:defRPr sz="945" b="1"/>
            </a:lvl6pPr>
            <a:lvl7pPr marL="1620161" indent="0">
              <a:buNone/>
              <a:defRPr sz="945" b="1"/>
            </a:lvl7pPr>
            <a:lvl8pPr marL="1890187" indent="0">
              <a:buNone/>
              <a:defRPr sz="945" b="1"/>
            </a:lvl8pPr>
            <a:lvl9pPr marL="2160215" indent="0">
              <a:buNone/>
              <a:defRPr sz="94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512325"/>
            <a:ext cx="2295990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3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76015"/>
            <a:ext cx="1741858" cy="96604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96115"/>
            <a:ext cx="2734092" cy="29422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42060"/>
            <a:ext cx="1741858" cy="2301070"/>
          </a:xfrm>
        </p:spPr>
        <p:txBody>
          <a:bodyPr/>
          <a:lstStyle>
            <a:lvl1pPr marL="0" indent="0">
              <a:buNone/>
              <a:defRPr sz="945"/>
            </a:lvl1pPr>
            <a:lvl2pPr marL="270026" indent="0">
              <a:buNone/>
              <a:defRPr sz="827"/>
            </a:lvl2pPr>
            <a:lvl3pPr marL="540054" indent="0">
              <a:buNone/>
              <a:defRPr sz="709"/>
            </a:lvl3pPr>
            <a:lvl4pPr marL="810080" indent="0">
              <a:buNone/>
              <a:defRPr sz="591"/>
            </a:lvl4pPr>
            <a:lvl5pPr marL="1080107" indent="0">
              <a:buNone/>
              <a:defRPr sz="591"/>
            </a:lvl5pPr>
            <a:lvl6pPr marL="1350134" indent="0">
              <a:buNone/>
              <a:defRPr sz="591"/>
            </a:lvl6pPr>
            <a:lvl7pPr marL="1620161" indent="0">
              <a:buNone/>
              <a:defRPr sz="591"/>
            </a:lvl7pPr>
            <a:lvl8pPr marL="1890187" indent="0">
              <a:buNone/>
              <a:defRPr sz="591"/>
            </a:lvl8pPr>
            <a:lvl9pPr marL="2160215" indent="0">
              <a:buNone/>
              <a:defRPr sz="59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85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76015"/>
            <a:ext cx="1741858" cy="96604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96115"/>
            <a:ext cx="2734092" cy="29422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6" indent="0">
              <a:buNone/>
              <a:defRPr sz="1654"/>
            </a:lvl2pPr>
            <a:lvl3pPr marL="540054" indent="0">
              <a:buNone/>
              <a:defRPr sz="1417"/>
            </a:lvl3pPr>
            <a:lvl4pPr marL="810080" indent="0">
              <a:buNone/>
              <a:defRPr sz="1181"/>
            </a:lvl4pPr>
            <a:lvl5pPr marL="1080107" indent="0">
              <a:buNone/>
              <a:defRPr sz="1181"/>
            </a:lvl5pPr>
            <a:lvl6pPr marL="1350134" indent="0">
              <a:buNone/>
              <a:defRPr sz="1181"/>
            </a:lvl6pPr>
            <a:lvl7pPr marL="1620161" indent="0">
              <a:buNone/>
              <a:defRPr sz="1181"/>
            </a:lvl7pPr>
            <a:lvl8pPr marL="1890187" indent="0">
              <a:buNone/>
              <a:defRPr sz="1181"/>
            </a:lvl8pPr>
            <a:lvl9pPr marL="2160215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42060"/>
            <a:ext cx="1741858" cy="2301070"/>
          </a:xfrm>
        </p:spPr>
        <p:txBody>
          <a:bodyPr/>
          <a:lstStyle>
            <a:lvl1pPr marL="0" indent="0">
              <a:buNone/>
              <a:defRPr sz="945"/>
            </a:lvl1pPr>
            <a:lvl2pPr marL="270026" indent="0">
              <a:buNone/>
              <a:defRPr sz="827"/>
            </a:lvl2pPr>
            <a:lvl3pPr marL="540054" indent="0">
              <a:buNone/>
              <a:defRPr sz="709"/>
            </a:lvl3pPr>
            <a:lvl4pPr marL="810080" indent="0">
              <a:buNone/>
              <a:defRPr sz="591"/>
            </a:lvl4pPr>
            <a:lvl5pPr marL="1080107" indent="0">
              <a:buNone/>
              <a:defRPr sz="591"/>
            </a:lvl5pPr>
            <a:lvl6pPr marL="1350134" indent="0">
              <a:buNone/>
              <a:defRPr sz="591"/>
            </a:lvl6pPr>
            <a:lvl7pPr marL="1620161" indent="0">
              <a:buNone/>
              <a:defRPr sz="591"/>
            </a:lvl7pPr>
            <a:lvl8pPr marL="1890187" indent="0">
              <a:buNone/>
              <a:defRPr sz="591"/>
            </a:lvl8pPr>
            <a:lvl9pPr marL="2160215" indent="0">
              <a:buNone/>
              <a:defRPr sz="59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8" y="220430"/>
            <a:ext cx="4658082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8" y="1102139"/>
            <a:ext cx="4658082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837355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2DED-3A15-4B64-94D7-B1652022A07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837355"/>
            <a:ext cx="1822728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837355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37B7-93EB-43C1-9E73-E8ADDEDA0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54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3" indent="-135013" algn="l" defTabSz="540054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40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67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94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20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48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74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201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228" indent="-135013" algn="l" defTabSz="540054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6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54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80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107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34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61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87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215" algn="l" defTabSz="540054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Connecteur droit avec flèche 275">
            <a:extLst>
              <a:ext uri="{FF2B5EF4-FFF2-40B4-BE49-F238E27FC236}">
                <a16:creationId xmlns:a16="http://schemas.microsoft.com/office/drawing/2014/main" id="{D7D7D92A-20C7-44D7-8D13-1E5D77DE8092}"/>
              </a:ext>
            </a:extLst>
          </p:cNvPr>
          <p:cNvCxnSpPr>
            <a:cxnSpLocks/>
          </p:cNvCxnSpPr>
          <p:nvPr/>
        </p:nvCxnSpPr>
        <p:spPr>
          <a:xfrm>
            <a:off x="664296" y="586465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512BC282-F576-499E-AAC0-2FAFB26E0C9D}"/>
              </a:ext>
            </a:extLst>
          </p:cNvPr>
          <p:cNvCxnSpPr>
            <a:cxnSpLocks/>
          </p:cNvCxnSpPr>
          <p:nvPr/>
        </p:nvCxnSpPr>
        <p:spPr>
          <a:xfrm flipH="1">
            <a:off x="664296" y="586466"/>
            <a:ext cx="1752228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BF797F44-C297-41B6-82D9-56ACC2E1938A}"/>
              </a:ext>
            </a:extLst>
          </p:cNvPr>
          <p:cNvCxnSpPr>
            <a:cxnSpLocks/>
          </p:cNvCxnSpPr>
          <p:nvPr/>
        </p:nvCxnSpPr>
        <p:spPr>
          <a:xfrm>
            <a:off x="664296" y="1915258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id="{F75F9308-FAB9-4BE8-86DD-C6D43FFDB2E8}"/>
              </a:ext>
            </a:extLst>
          </p:cNvPr>
          <p:cNvCxnSpPr>
            <a:cxnSpLocks/>
          </p:cNvCxnSpPr>
          <p:nvPr/>
        </p:nvCxnSpPr>
        <p:spPr>
          <a:xfrm>
            <a:off x="3041888" y="586465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avec flèche 279">
            <a:extLst>
              <a:ext uri="{FF2B5EF4-FFF2-40B4-BE49-F238E27FC236}">
                <a16:creationId xmlns:a16="http://schemas.microsoft.com/office/drawing/2014/main" id="{A41EBCF0-13A1-42F6-8879-5AC6CD1E9E33}"/>
              </a:ext>
            </a:extLst>
          </p:cNvPr>
          <p:cNvCxnSpPr>
            <a:cxnSpLocks/>
          </p:cNvCxnSpPr>
          <p:nvPr/>
        </p:nvCxnSpPr>
        <p:spPr>
          <a:xfrm flipH="1">
            <a:off x="3041886" y="586466"/>
            <a:ext cx="1752228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avec flèche 280">
            <a:extLst>
              <a:ext uri="{FF2B5EF4-FFF2-40B4-BE49-F238E27FC236}">
                <a16:creationId xmlns:a16="http://schemas.microsoft.com/office/drawing/2014/main" id="{1C249A60-82D6-4AE5-AA0D-38680691B642}"/>
              </a:ext>
            </a:extLst>
          </p:cNvPr>
          <p:cNvCxnSpPr>
            <a:cxnSpLocks/>
          </p:cNvCxnSpPr>
          <p:nvPr/>
        </p:nvCxnSpPr>
        <p:spPr>
          <a:xfrm>
            <a:off x="3041888" y="1915258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63C9DB72-4D28-4DF7-BD6D-AC5D79ABE0D6}"/>
              </a:ext>
            </a:extLst>
          </p:cNvPr>
          <p:cNvCxnSpPr>
            <a:cxnSpLocks/>
          </p:cNvCxnSpPr>
          <p:nvPr/>
        </p:nvCxnSpPr>
        <p:spPr>
          <a:xfrm>
            <a:off x="664296" y="2328928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avec flèche 282">
            <a:extLst>
              <a:ext uri="{FF2B5EF4-FFF2-40B4-BE49-F238E27FC236}">
                <a16:creationId xmlns:a16="http://schemas.microsoft.com/office/drawing/2014/main" id="{38ED535C-A42C-4C8B-B3BE-9385A93EE419}"/>
              </a:ext>
            </a:extLst>
          </p:cNvPr>
          <p:cNvCxnSpPr>
            <a:cxnSpLocks/>
          </p:cNvCxnSpPr>
          <p:nvPr/>
        </p:nvCxnSpPr>
        <p:spPr>
          <a:xfrm flipH="1">
            <a:off x="664296" y="2328931"/>
            <a:ext cx="1752228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C0B05ECA-9EB4-4717-A5F4-C4CF4B6A8862}"/>
              </a:ext>
            </a:extLst>
          </p:cNvPr>
          <p:cNvCxnSpPr>
            <a:cxnSpLocks/>
          </p:cNvCxnSpPr>
          <p:nvPr/>
        </p:nvCxnSpPr>
        <p:spPr>
          <a:xfrm>
            <a:off x="664296" y="3657721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:a16="http://schemas.microsoft.com/office/drawing/2014/main" id="{D3F9756C-5897-4089-A988-5FF544985047}"/>
              </a:ext>
            </a:extLst>
          </p:cNvPr>
          <p:cNvCxnSpPr>
            <a:cxnSpLocks/>
          </p:cNvCxnSpPr>
          <p:nvPr/>
        </p:nvCxnSpPr>
        <p:spPr>
          <a:xfrm>
            <a:off x="3041888" y="2328928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CF67B99-1FAE-4A60-ADEE-8B517FDC7237}"/>
              </a:ext>
            </a:extLst>
          </p:cNvPr>
          <p:cNvCxnSpPr>
            <a:cxnSpLocks/>
          </p:cNvCxnSpPr>
          <p:nvPr/>
        </p:nvCxnSpPr>
        <p:spPr>
          <a:xfrm flipH="1">
            <a:off x="3041886" y="2328931"/>
            <a:ext cx="1752228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avec flèche 286">
            <a:extLst>
              <a:ext uri="{FF2B5EF4-FFF2-40B4-BE49-F238E27FC236}">
                <a16:creationId xmlns:a16="http://schemas.microsoft.com/office/drawing/2014/main" id="{BEEF35F1-260A-49FC-B83A-33C081B305D7}"/>
              </a:ext>
            </a:extLst>
          </p:cNvPr>
          <p:cNvCxnSpPr>
            <a:cxnSpLocks/>
          </p:cNvCxnSpPr>
          <p:nvPr/>
        </p:nvCxnSpPr>
        <p:spPr>
          <a:xfrm>
            <a:off x="3041888" y="3657721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avec flèche 287">
            <a:extLst>
              <a:ext uri="{FF2B5EF4-FFF2-40B4-BE49-F238E27FC236}">
                <a16:creationId xmlns:a16="http://schemas.microsoft.com/office/drawing/2014/main" id="{86F33D67-206B-4137-91CF-265FC7455871}"/>
              </a:ext>
            </a:extLst>
          </p:cNvPr>
          <p:cNvCxnSpPr>
            <a:cxnSpLocks/>
          </p:cNvCxnSpPr>
          <p:nvPr/>
        </p:nvCxnSpPr>
        <p:spPr>
          <a:xfrm flipV="1">
            <a:off x="2416522" y="586464"/>
            <a:ext cx="625362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avec flèche 288">
            <a:extLst>
              <a:ext uri="{FF2B5EF4-FFF2-40B4-BE49-F238E27FC236}">
                <a16:creationId xmlns:a16="http://schemas.microsoft.com/office/drawing/2014/main" id="{91B37A9A-D0FE-4219-842E-1E3EC389D5C2}"/>
              </a:ext>
            </a:extLst>
          </p:cNvPr>
          <p:cNvCxnSpPr>
            <a:cxnSpLocks/>
          </p:cNvCxnSpPr>
          <p:nvPr/>
        </p:nvCxnSpPr>
        <p:spPr>
          <a:xfrm flipH="1">
            <a:off x="664291" y="1915257"/>
            <a:ext cx="4129820" cy="413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B3236CE7-56F4-4CBC-8A4E-37F5FC780ED5}"/>
              </a:ext>
            </a:extLst>
          </p:cNvPr>
          <p:cNvCxnSpPr>
            <a:cxnSpLocks/>
          </p:cNvCxnSpPr>
          <p:nvPr/>
        </p:nvCxnSpPr>
        <p:spPr>
          <a:xfrm flipV="1">
            <a:off x="2416520" y="2336525"/>
            <a:ext cx="625362" cy="13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Ellipse 290">
            <a:extLst>
              <a:ext uri="{FF2B5EF4-FFF2-40B4-BE49-F238E27FC236}">
                <a16:creationId xmlns:a16="http://schemas.microsoft.com/office/drawing/2014/main" id="{01C43E73-F6F0-4960-9696-DBA12F066A3C}"/>
              </a:ext>
            </a:extLst>
          </p:cNvPr>
          <p:cNvSpPr/>
          <p:nvPr/>
        </p:nvSpPr>
        <p:spPr>
          <a:xfrm>
            <a:off x="3863461" y="412305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4651C425-CAE1-4681-9CF2-B44F34818F8A}"/>
              </a:ext>
            </a:extLst>
          </p:cNvPr>
          <p:cNvSpPr/>
          <p:nvPr/>
        </p:nvSpPr>
        <p:spPr>
          <a:xfrm>
            <a:off x="820627" y="41682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3" name="Ellipse 292">
            <a:extLst>
              <a:ext uri="{FF2B5EF4-FFF2-40B4-BE49-F238E27FC236}">
                <a16:creationId xmlns:a16="http://schemas.microsoft.com/office/drawing/2014/main" id="{ED441E08-7E56-41FC-A824-61D3BE06C3A5}"/>
              </a:ext>
            </a:extLst>
          </p:cNvPr>
          <p:cNvSpPr/>
          <p:nvPr/>
        </p:nvSpPr>
        <p:spPr>
          <a:xfrm>
            <a:off x="1708451" y="41682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A2606BA6-A206-49E2-A48E-632053E8B0FE}"/>
              </a:ext>
            </a:extLst>
          </p:cNvPr>
          <p:cNvSpPr/>
          <p:nvPr/>
        </p:nvSpPr>
        <p:spPr>
          <a:xfrm>
            <a:off x="952260" y="3117720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D13D036-9E52-4B60-97A8-78FCB98404F5}"/>
              </a:ext>
            </a:extLst>
          </p:cNvPr>
          <p:cNvSpPr/>
          <p:nvPr/>
        </p:nvSpPr>
        <p:spPr>
          <a:xfrm>
            <a:off x="1560959" y="88552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3 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3891743-C2C1-4884-96FC-0E5868C645BA}"/>
              </a:ext>
            </a:extLst>
          </p:cNvPr>
          <p:cNvSpPr/>
          <p:nvPr/>
        </p:nvSpPr>
        <p:spPr>
          <a:xfrm>
            <a:off x="1354890" y="173303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5CE68ED-FE5D-4ADB-AD87-D0DE523E69E8}"/>
              </a:ext>
            </a:extLst>
          </p:cNvPr>
          <p:cNvSpPr/>
          <p:nvPr/>
        </p:nvSpPr>
        <p:spPr>
          <a:xfrm>
            <a:off x="3206549" y="41534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38162E6-9476-4F01-A8CC-C99684119D49}"/>
              </a:ext>
            </a:extLst>
          </p:cNvPr>
          <p:cNvSpPr/>
          <p:nvPr/>
        </p:nvSpPr>
        <p:spPr>
          <a:xfrm>
            <a:off x="3876457" y="983781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4A6F96D-C6AE-44AE-AD3E-D0E31A384251}"/>
              </a:ext>
            </a:extLst>
          </p:cNvPr>
          <p:cNvSpPr/>
          <p:nvPr/>
        </p:nvSpPr>
        <p:spPr>
          <a:xfrm>
            <a:off x="3776130" y="1741096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99B004B-A1C5-4136-9CEE-AD49DB70A8B1}"/>
              </a:ext>
            </a:extLst>
          </p:cNvPr>
          <p:cNvSpPr/>
          <p:nvPr/>
        </p:nvSpPr>
        <p:spPr>
          <a:xfrm>
            <a:off x="1487109" y="2148930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A48211E-95F7-456D-BC50-71389B21E31C}"/>
              </a:ext>
            </a:extLst>
          </p:cNvPr>
          <p:cNvSpPr/>
          <p:nvPr/>
        </p:nvSpPr>
        <p:spPr>
          <a:xfrm>
            <a:off x="1526574" y="2684286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17800608-9488-4A2D-AA39-3DEABC6B5967}"/>
              </a:ext>
            </a:extLst>
          </p:cNvPr>
          <p:cNvSpPr txBox="1"/>
          <p:nvPr/>
        </p:nvSpPr>
        <p:spPr>
          <a:xfrm>
            <a:off x="1547918" y="2738817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10</a:t>
            </a:r>
          </a:p>
          <a:p>
            <a:endParaRPr lang="fr-FR" sz="1053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C1A5A8-DF8E-4DA2-8CBE-47CB5D16651D}"/>
              </a:ext>
            </a:extLst>
          </p:cNvPr>
          <p:cNvSpPr txBox="1"/>
          <p:nvPr/>
        </p:nvSpPr>
        <p:spPr>
          <a:xfrm>
            <a:off x="975013" y="3168679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11</a:t>
            </a:r>
          </a:p>
          <a:p>
            <a:endParaRPr lang="fr-FR" sz="1053" b="1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77DB518-7E72-49F3-A3D2-1A38E92AB865}"/>
              </a:ext>
            </a:extLst>
          </p:cNvPr>
          <p:cNvSpPr/>
          <p:nvPr/>
        </p:nvSpPr>
        <p:spPr>
          <a:xfrm>
            <a:off x="1506217" y="3478774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67F6B5-3C30-443B-9B55-D2EC80F826A1}"/>
              </a:ext>
            </a:extLst>
          </p:cNvPr>
          <p:cNvSpPr txBox="1"/>
          <p:nvPr/>
        </p:nvSpPr>
        <p:spPr>
          <a:xfrm>
            <a:off x="1528971" y="3529733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12</a:t>
            </a:r>
          </a:p>
          <a:p>
            <a:endParaRPr lang="fr-FR" sz="1053" b="1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B137F99-E891-44A6-A251-F19636C244EA}"/>
              </a:ext>
            </a:extLst>
          </p:cNvPr>
          <p:cNvSpPr/>
          <p:nvPr/>
        </p:nvSpPr>
        <p:spPr>
          <a:xfrm>
            <a:off x="2670823" y="2585571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15ED9F0-1905-46D9-A470-6E2E5B88618A}"/>
              </a:ext>
            </a:extLst>
          </p:cNvPr>
          <p:cNvSpPr txBox="1"/>
          <p:nvPr/>
        </p:nvSpPr>
        <p:spPr>
          <a:xfrm>
            <a:off x="2693576" y="2636530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13</a:t>
            </a:r>
          </a:p>
          <a:p>
            <a:endParaRPr lang="fr-FR" sz="1053" b="1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4AF4C6F-66A7-4EFF-8CF2-ABB054271045}"/>
              </a:ext>
            </a:extLst>
          </p:cNvPr>
          <p:cNvSpPr/>
          <p:nvPr/>
        </p:nvSpPr>
        <p:spPr>
          <a:xfrm>
            <a:off x="4066690" y="255781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7CA0ACC-42F8-4909-86D6-75304C4CA366}"/>
              </a:ext>
            </a:extLst>
          </p:cNvPr>
          <p:cNvSpPr txBox="1"/>
          <p:nvPr/>
        </p:nvSpPr>
        <p:spPr>
          <a:xfrm>
            <a:off x="4089443" y="2608775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14</a:t>
            </a:r>
          </a:p>
          <a:p>
            <a:endParaRPr lang="fr-FR" sz="1053" b="1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D01F859-454A-423C-84E2-162E3D22E72C}"/>
              </a:ext>
            </a:extLst>
          </p:cNvPr>
          <p:cNvSpPr/>
          <p:nvPr/>
        </p:nvSpPr>
        <p:spPr>
          <a:xfrm>
            <a:off x="3823450" y="3478483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6F46948-9555-4F54-8D5E-2BE9873D9E5E}"/>
              </a:ext>
            </a:extLst>
          </p:cNvPr>
          <p:cNvSpPr txBox="1"/>
          <p:nvPr/>
        </p:nvSpPr>
        <p:spPr>
          <a:xfrm>
            <a:off x="3846204" y="3529442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15</a:t>
            </a:r>
          </a:p>
          <a:p>
            <a:endParaRPr lang="fr-FR" sz="1053" b="1" dirty="0"/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3BB3BDFB-614D-4046-ABDE-CB3FFD965801}"/>
              </a:ext>
            </a:extLst>
          </p:cNvPr>
          <p:cNvSpPr/>
          <p:nvPr/>
        </p:nvSpPr>
        <p:spPr>
          <a:xfrm rot="20851160">
            <a:off x="245673" y="103423"/>
            <a:ext cx="3517193" cy="197725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3" dirty="0"/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8ED9B8CA-115B-4947-B049-B93B24A517B5}"/>
              </a:ext>
            </a:extLst>
          </p:cNvPr>
          <p:cNvSpPr/>
          <p:nvPr/>
        </p:nvSpPr>
        <p:spPr>
          <a:xfrm rot="19738774">
            <a:off x="762500" y="844387"/>
            <a:ext cx="5007139" cy="1613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3"/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F3C4EDBC-36C6-42E8-99B9-7E2D55F5068B}"/>
              </a:ext>
            </a:extLst>
          </p:cNvPr>
          <p:cNvSpPr/>
          <p:nvPr/>
        </p:nvSpPr>
        <p:spPr>
          <a:xfrm rot="21272142">
            <a:off x="623843" y="2450209"/>
            <a:ext cx="4613466" cy="1592357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3"/>
          </a:p>
        </p:txBody>
      </p:sp>
    </p:spTree>
    <p:extLst>
      <p:ext uri="{BB962C8B-B14F-4D97-AF65-F5344CB8AC3E}">
        <p14:creationId xmlns:p14="http://schemas.microsoft.com/office/powerpoint/2010/main" val="14283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Connecteur droit avec flèche 275">
            <a:extLst>
              <a:ext uri="{FF2B5EF4-FFF2-40B4-BE49-F238E27FC236}">
                <a16:creationId xmlns:a16="http://schemas.microsoft.com/office/drawing/2014/main" id="{D7D7D92A-20C7-44D7-8D13-1E5D77DE8092}"/>
              </a:ext>
            </a:extLst>
          </p:cNvPr>
          <p:cNvCxnSpPr>
            <a:cxnSpLocks/>
          </p:cNvCxnSpPr>
          <p:nvPr/>
        </p:nvCxnSpPr>
        <p:spPr>
          <a:xfrm>
            <a:off x="664296" y="586465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512BC282-F576-499E-AAC0-2FAFB26E0C9D}"/>
              </a:ext>
            </a:extLst>
          </p:cNvPr>
          <p:cNvCxnSpPr>
            <a:cxnSpLocks/>
          </p:cNvCxnSpPr>
          <p:nvPr/>
        </p:nvCxnSpPr>
        <p:spPr>
          <a:xfrm flipH="1">
            <a:off x="2416520" y="586466"/>
            <a:ext cx="4" cy="1328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BF797F44-C297-41B6-82D9-56ACC2E1938A}"/>
              </a:ext>
            </a:extLst>
          </p:cNvPr>
          <p:cNvCxnSpPr>
            <a:cxnSpLocks/>
          </p:cNvCxnSpPr>
          <p:nvPr/>
        </p:nvCxnSpPr>
        <p:spPr>
          <a:xfrm flipH="1">
            <a:off x="664291" y="1915256"/>
            <a:ext cx="1752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id="{F75F9308-FAB9-4BE8-86DD-C6D43FFDB2E8}"/>
              </a:ext>
            </a:extLst>
          </p:cNvPr>
          <p:cNvCxnSpPr>
            <a:cxnSpLocks/>
          </p:cNvCxnSpPr>
          <p:nvPr/>
        </p:nvCxnSpPr>
        <p:spPr>
          <a:xfrm>
            <a:off x="3041888" y="586465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avec flèche 279">
            <a:extLst>
              <a:ext uri="{FF2B5EF4-FFF2-40B4-BE49-F238E27FC236}">
                <a16:creationId xmlns:a16="http://schemas.microsoft.com/office/drawing/2014/main" id="{A41EBCF0-13A1-42F6-8879-5AC6CD1E9E33}"/>
              </a:ext>
            </a:extLst>
          </p:cNvPr>
          <p:cNvCxnSpPr>
            <a:cxnSpLocks/>
          </p:cNvCxnSpPr>
          <p:nvPr/>
        </p:nvCxnSpPr>
        <p:spPr>
          <a:xfrm flipH="1" flipV="1">
            <a:off x="3041879" y="582567"/>
            <a:ext cx="10779" cy="1324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avec flèche 280">
            <a:extLst>
              <a:ext uri="{FF2B5EF4-FFF2-40B4-BE49-F238E27FC236}">
                <a16:creationId xmlns:a16="http://schemas.microsoft.com/office/drawing/2014/main" id="{1C249A60-82D6-4AE5-AA0D-38680691B642}"/>
              </a:ext>
            </a:extLst>
          </p:cNvPr>
          <p:cNvCxnSpPr>
            <a:cxnSpLocks/>
          </p:cNvCxnSpPr>
          <p:nvPr/>
        </p:nvCxnSpPr>
        <p:spPr>
          <a:xfrm flipH="1">
            <a:off x="3041882" y="1907458"/>
            <a:ext cx="1752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63C9DB72-4D28-4DF7-BD6D-AC5D79ABE0D6}"/>
              </a:ext>
            </a:extLst>
          </p:cNvPr>
          <p:cNvCxnSpPr>
            <a:cxnSpLocks/>
          </p:cNvCxnSpPr>
          <p:nvPr/>
        </p:nvCxnSpPr>
        <p:spPr>
          <a:xfrm>
            <a:off x="664296" y="2328929"/>
            <a:ext cx="0" cy="1336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avec flèche 282">
            <a:extLst>
              <a:ext uri="{FF2B5EF4-FFF2-40B4-BE49-F238E27FC236}">
                <a16:creationId xmlns:a16="http://schemas.microsoft.com/office/drawing/2014/main" id="{38ED535C-A42C-4C8B-B3BE-9385A93EE419}"/>
              </a:ext>
            </a:extLst>
          </p:cNvPr>
          <p:cNvCxnSpPr>
            <a:cxnSpLocks/>
          </p:cNvCxnSpPr>
          <p:nvPr/>
        </p:nvCxnSpPr>
        <p:spPr>
          <a:xfrm flipH="1" flipV="1">
            <a:off x="2415663" y="2327808"/>
            <a:ext cx="859" cy="1337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C0B05ECA-9EB4-4717-A5F4-C4CF4B6A8862}"/>
              </a:ext>
            </a:extLst>
          </p:cNvPr>
          <p:cNvCxnSpPr>
            <a:cxnSpLocks/>
          </p:cNvCxnSpPr>
          <p:nvPr/>
        </p:nvCxnSpPr>
        <p:spPr>
          <a:xfrm>
            <a:off x="664296" y="3657721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:a16="http://schemas.microsoft.com/office/drawing/2014/main" id="{D3F9756C-5897-4089-A988-5FF544985047}"/>
              </a:ext>
            </a:extLst>
          </p:cNvPr>
          <p:cNvCxnSpPr>
            <a:cxnSpLocks/>
          </p:cNvCxnSpPr>
          <p:nvPr/>
        </p:nvCxnSpPr>
        <p:spPr>
          <a:xfrm>
            <a:off x="3041888" y="2328929"/>
            <a:ext cx="0" cy="1336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CF67B99-1FAE-4A60-ADEE-8B517FDC7237}"/>
              </a:ext>
            </a:extLst>
          </p:cNvPr>
          <p:cNvCxnSpPr>
            <a:cxnSpLocks/>
          </p:cNvCxnSpPr>
          <p:nvPr/>
        </p:nvCxnSpPr>
        <p:spPr>
          <a:xfrm flipV="1">
            <a:off x="4794112" y="2327807"/>
            <a:ext cx="0" cy="133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avec flèche 286">
            <a:extLst>
              <a:ext uri="{FF2B5EF4-FFF2-40B4-BE49-F238E27FC236}">
                <a16:creationId xmlns:a16="http://schemas.microsoft.com/office/drawing/2014/main" id="{BEEF35F1-260A-49FC-B83A-33C081B305D7}"/>
              </a:ext>
            </a:extLst>
          </p:cNvPr>
          <p:cNvCxnSpPr>
            <a:cxnSpLocks/>
          </p:cNvCxnSpPr>
          <p:nvPr/>
        </p:nvCxnSpPr>
        <p:spPr>
          <a:xfrm>
            <a:off x="3041888" y="3657721"/>
            <a:ext cx="175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avec flèche 287">
            <a:extLst>
              <a:ext uri="{FF2B5EF4-FFF2-40B4-BE49-F238E27FC236}">
                <a16:creationId xmlns:a16="http://schemas.microsoft.com/office/drawing/2014/main" id="{86F33D67-206B-4137-91CF-265FC7455871}"/>
              </a:ext>
            </a:extLst>
          </p:cNvPr>
          <p:cNvCxnSpPr>
            <a:cxnSpLocks/>
          </p:cNvCxnSpPr>
          <p:nvPr/>
        </p:nvCxnSpPr>
        <p:spPr>
          <a:xfrm flipV="1">
            <a:off x="4794112" y="1907458"/>
            <a:ext cx="0" cy="420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avec flèche 288">
            <a:extLst>
              <a:ext uri="{FF2B5EF4-FFF2-40B4-BE49-F238E27FC236}">
                <a16:creationId xmlns:a16="http://schemas.microsoft.com/office/drawing/2014/main" id="{91B37A9A-D0FE-4219-842E-1E3EC389D5C2}"/>
              </a:ext>
            </a:extLst>
          </p:cNvPr>
          <p:cNvCxnSpPr>
            <a:cxnSpLocks/>
          </p:cNvCxnSpPr>
          <p:nvPr/>
        </p:nvCxnSpPr>
        <p:spPr>
          <a:xfrm>
            <a:off x="664291" y="1914850"/>
            <a:ext cx="0" cy="41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B3236CE7-56F4-4CBC-8A4E-37F5FC780ED5}"/>
              </a:ext>
            </a:extLst>
          </p:cNvPr>
          <p:cNvCxnSpPr>
            <a:cxnSpLocks/>
          </p:cNvCxnSpPr>
          <p:nvPr/>
        </p:nvCxnSpPr>
        <p:spPr>
          <a:xfrm>
            <a:off x="2425530" y="2336525"/>
            <a:ext cx="6163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Ellipse 290">
            <a:extLst>
              <a:ext uri="{FF2B5EF4-FFF2-40B4-BE49-F238E27FC236}">
                <a16:creationId xmlns:a16="http://schemas.microsoft.com/office/drawing/2014/main" id="{01C43E73-F6F0-4960-9696-DBA12F066A3C}"/>
              </a:ext>
            </a:extLst>
          </p:cNvPr>
          <p:cNvSpPr/>
          <p:nvPr/>
        </p:nvSpPr>
        <p:spPr>
          <a:xfrm>
            <a:off x="478333" y="2451938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4651C425-CAE1-4681-9CF2-B44F34818F8A}"/>
              </a:ext>
            </a:extLst>
          </p:cNvPr>
          <p:cNvSpPr/>
          <p:nvPr/>
        </p:nvSpPr>
        <p:spPr>
          <a:xfrm>
            <a:off x="763192" y="40256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A2606BA6-A206-49E2-A48E-632053E8B0FE}"/>
              </a:ext>
            </a:extLst>
          </p:cNvPr>
          <p:cNvSpPr/>
          <p:nvPr/>
        </p:nvSpPr>
        <p:spPr>
          <a:xfrm>
            <a:off x="3936665" y="3477721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17800608-9488-4A2D-AA39-3DEABC6B5967}"/>
              </a:ext>
            </a:extLst>
          </p:cNvPr>
          <p:cNvSpPr txBox="1"/>
          <p:nvPr/>
        </p:nvSpPr>
        <p:spPr>
          <a:xfrm>
            <a:off x="3957074" y="3529977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11</a:t>
            </a:r>
          </a:p>
          <a:p>
            <a:endParaRPr lang="fr-FR" sz="1053" b="1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54B5034-71AF-4C13-B227-7C261EC3D43B}"/>
              </a:ext>
            </a:extLst>
          </p:cNvPr>
          <p:cNvSpPr/>
          <p:nvPr/>
        </p:nvSpPr>
        <p:spPr>
          <a:xfrm>
            <a:off x="1658071" y="40256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8B1B347-918A-4696-AB75-7D4D0EAB2E4F}"/>
              </a:ext>
            </a:extLst>
          </p:cNvPr>
          <p:cNvSpPr/>
          <p:nvPr/>
        </p:nvSpPr>
        <p:spPr>
          <a:xfrm>
            <a:off x="2236091" y="94526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7D3F47-CFF1-4D0C-AEA3-AB2B039A2254}"/>
              </a:ext>
            </a:extLst>
          </p:cNvPr>
          <p:cNvSpPr/>
          <p:nvPr/>
        </p:nvSpPr>
        <p:spPr>
          <a:xfrm>
            <a:off x="1454662" y="17274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83B7C6C-0289-4965-86AB-8C4E34479D74}"/>
              </a:ext>
            </a:extLst>
          </p:cNvPr>
          <p:cNvSpPr/>
          <p:nvPr/>
        </p:nvSpPr>
        <p:spPr>
          <a:xfrm>
            <a:off x="940024" y="172745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88AA527-99A6-41D4-9A1E-4D2178D2C2D4}"/>
              </a:ext>
            </a:extLst>
          </p:cNvPr>
          <p:cNvSpPr/>
          <p:nvPr/>
        </p:nvSpPr>
        <p:spPr>
          <a:xfrm>
            <a:off x="979887" y="3477721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2E676AC-3C83-435B-8682-882A91049052}"/>
              </a:ext>
            </a:extLst>
          </p:cNvPr>
          <p:cNvSpPr/>
          <p:nvPr/>
        </p:nvSpPr>
        <p:spPr>
          <a:xfrm>
            <a:off x="1816926" y="3477721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D7D0153-FC6C-4827-B6C1-7AA2F20DB376}"/>
              </a:ext>
            </a:extLst>
          </p:cNvPr>
          <p:cNvSpPr/>
          <p:nvPr/>
        </p:nvSpPr>
        <p:spPr>
          <a:xfrm>
            <a:off x="2235662" y="2624561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99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BB6EB86-AEDF-4907-BF12-FDC7FBD951F5}"/>
              </a:ext>
            </a:extLst>
          </p:cNvPr>
          <p:cNvSpPr/>
          <p:nvPr/>
        </p:nvSpPr>
        <p:spPr>
          <a:xfrm>
            <a:off x="2855924" y="2454468"/>
            <a:ext cx="360000" cy="3600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7E57971-612A-42FE-B36C-84F2F47017F1}"/>
              </a:ext>
            </a:extLst>
          </p:cNvPr>
          <p:cNvSpPr txBox="1"/>
          <p:nvPr/>
        </p:nvSpPr>
        <p:spPr>
          <a:xfrm>
            <a:off x="2879404" y="2511096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10</a:t>
            </a:r>
          </a:p>
          <a:p>
            <a:endParaRPr lang="fr-FR" sz="1053" b="1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7BD8825-CABC-43C6-86FB-39F368059A00}"/>
              </a:ext>
            </a:extLst>
          </p:cNvPr>
          <p:cNvSpPr/>
          <p:nvPr/>
        </p:nvSpPr>
        <p:spPr>
          <a:xfrm>
            <a:off x="4617906" y="2645959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B2D5868-E289-4C99-942B-E8C8456748E5}"/>
              </a:ext>
            </a:extLst>
          </p:cNvPr>
          <p:cNvSpPr txBox="1"/>
          <p:nvPr/>
        </p:nvSpPr>
        <p:spPr>
          <a:xfrm>
            <a:off x="4638315" y="2698215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12</a:t>
            </a:r>
          </a:p>
          <a:p>
            <a:endParaRPr lang="fr-FR" sz="1053" b="1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0F7ADF4-CF4D-44DF-9DC3-BD66F0FDB305}"/>
              </a:ext>
            </a:extLst>
          </p:cNvPr>
          <p:cNvSpPr/>
          <p:nvPr/>
        </p:nvSpPr>
        <p:spPr>
          <a:xfrm>
            <a:off x="3500243" y="1727458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A54AC45-345D-4201-8784-723B2AE9C207}"/>
              </a:ext>
            </a:extLst>
          </p:cNvPr>
          <p:cNvSpPr txBox="1"/>
          <p:nvPr/>
        </p:nvSpPr>
        <p:spPr>
          <a:xfrm>
            <a:off x="3520651" y="1779714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13</a:t>
            </a:r>
          </a:p>
          <a:p>
            <a:endParaRPr lang="fr-FR" sz="1053" b="1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1218571-5F1A-4B92-9C20-A05DBC23A717}"/>
              </a:ext>
            </a:extLst>
          </p:cNvPr>
          <p:cNvSpPr/>
          <p:nvPr/>
        </p:nvSpPr>
        <p:spPr>
          <a:xfrm>
            <a:off x="2858996" y="843440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CF22843-67AC-4CEA-AD61-633479974A25}"/>
              </a:ext>
            </a:extLst>
          </p:cNvPr>
          <p:cNvSpPr txBox="1"/>
          <p:nvPr/>
        </p:nvSpPr>
        <p:spPr>
          <a:xfrm>
            <a:off x="2879404" y="895696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14</a:t>
            </a:r>
          </a:p>
          <a:p>
            <a:endParaRPr lang="fr-FR" sz="1053" b="1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E4A5BB6-3099-4D6A-AAAD-F7C06116070F}"/>
              </a:ext>
            </a:extLst>
          </p:cNvPr>
          <p:cNvSpPr/>
          <p:nvPr/>
        </p:nvSpPr>
        <p:spPr>
          <a:xfrm>
            <a:off x="3930649" y="405628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99" b="1" dirty="0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4DF0D5C-38D0-4304-A627-6EEC1BE3A72B}"/>
              </a:ext>
            </a:extLst>
          </p:cNvPr>
          <p:cNvSpPr txBox="1"/>
          <p:nvPr/>
        </p:nvSpPr>
        <p:spPr>
          <a:xfrm>
            <a:off x="3951057" y="457884"/>
            <a:ext cx="486480" cy="408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999" b="1" dirty="0"/>
              <a:t>15</a:t>
            </a:r>
          </a:p>
          <a:p>
            <a:endParaRPr lang="fr-FR" sz="1053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5C24C-E239-461A-8149-7DFAF1230CC9}"/>
              </a:ext>
            </a:extLst>
          </p:cNvPr>
          <p:cNvSpPr/>
          <p:nvPr/>
        </p:nvSpPr>
        <p:spPr>
          <a:xfrm>
            <a:off x="604368" y="353657"/>
            <a:ext cx="2060587" cy="180078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0B3303-3F09-4381-ABD5-A51BBE7B1343}"/>
              </a:ext>
            </a:extLst>
          </p:cNvPr>
          <p:cNvSpPr/>
          <p:nvPr/>
        </p:nvSpPr>
        <p:spPr>
          <a:xfrm>
            <a:off x="415978" y="2399660"/>
            <a:ext cx="2858668" cy="1538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02E1CE-1589-434E-83F6-16E244B952D3}"/>
              </a:ext>
            </a:extLst>
          </p:cNvPr>
          <p:cNvSpPr/>
          <p:nvPr/>
        </p:nvSpPr>
        <p:spPr>
          <a:xfrm>
            <a:off x="2829950" y="363741"/>
            <a:ext cx="2294845" cy="357436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0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30</Words>
  <Application>Microsoft Office PowerPoint</Application>
  <PresentationFormat>Personnalisé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Loiseau</dc:creator>
  <cp:lastModifiedBy>Julien Loiseau</cp:lastModifiedBy>
  <cp:revision>14</cp:revision>
  <dcterms:created xsi:type="dcterms:W3CDTF">2017-07-18T15:11:20Z</dcterms:created>
  <dcterms:modified xsi:type="dcterms:W3CDTF">2017-07-18T21:43:23Z</dcterms:modified>
</cp:coreProperties>
</file>