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2396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" y="9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765909"/>
            <a:ext cx="917971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458058"/>
            <a:ext cx="9179719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6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49164"/>
            <a:ext cx="2639169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49164"/>
            <a:ext cx="7764512" cy="396604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1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166738"/>
            <a:ext cx="1055667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131884"/>
            <a:ext cx="1055667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4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245820"/>
            <a:ext cx="5201841" cy="296938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245820"/>
            <a:ext cx="5201841" cy="296938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19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49164"/>
            <a:ext cx="10556677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147238"/>
            <a:ext cx="517793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709482"/>
            <a:ext cx="5177935" cy="251439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147238"/>
            <a:ext cx="520343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709482"/>
            <a:ext cx="5203435" cy="251439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66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4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3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11997"/>
            <a:ext cx="394759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673826"/>
            <a:ext cx="619631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403985"/>
            <a:ext cx="394759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10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11997"/>
            <a:ext cx="394759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673826"/>
            <a:ext cx="619631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403985"/>
            <a:ext cx="394759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35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49164"/>
            <a:ext cx="1055667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245820"/>
            <a:ext cx="1055667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4337621"/>
            <a:ext cx="275391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6F30-E4CE-4AED-8BD2-9D26744A4B7B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4337621"/>
            <a:ext cx="413087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4337621"/>
            <a:ext cx="275391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BC10-219D-4FEF-8185-D5BB17F57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02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EA853382-BF55-46D4-A1F3-45C3CD5E234D}"/>
              </a:ext>
            </a:extLst>
          </p:cNvPr>
          <p:cNvSpPr/>
          <p:nvPr/>
        </p:nvSpPr>
        <p:spPr>
          <a:xfrm>
            <a:off x="143628" y="191039"/>
            <a:ext cx="4320000" cy="43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D31FBE95-D693-4DB3-AC68-1C6630F08A73}"/>
              </a:ext>
            </a:extLst>
          </p:cNvPr>
          <p:cNvSpPr/>
          <p:nvPr/>
        </p:nvSpPr>
        <p:spPr>
          <a:xfrm>
            <a:off x="7992964" y="1080893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7366E78-4EB8-40FE-8230-47F53B203324}"/>
              </a:ext>
            </a:extLst>
          </p:cNvPr>
          <p:cNvSpPr/>
          <p:nvPr/>
        </p:nvSpPr>
        <p:spPr>
          <a:xfrm>
            <a:off x="143628" y="191039"/>
            <a:ext cx="2160000" cy="216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711EEB6-2AFD-4216-8648-11684BA042B2}"/>
              </a:ext>
            </a:extLst>
          </p:cNvPr>
          <p:cNvSpPr/>
          <p:nvPr/>
        </p:nvSpPr>
        <p:spPr>
          <a:xfrm>
            <a:off x="2303628" y="2351039"/>
            <a:ext cx="2160000" cy="216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EE90DB0-C1D0-4F90-81A9-2E22B301EF99}"/>
              </a:ext>
            </a:extLst>
          </p:cNvPr>
          <p:cNvSpPr/>
          <p:nvPr/>
        </p:nvSpPr>
        <p:spPr>
          <a:xfrm>
            <a:off x="2303628" y="1271039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AB7FF86-1917-467D-9058-EF812ED0EF6E}"/>
              </a:ext>
            </a:extLst>
          </p:cNvPr>
          <p:cNvSpPr/>
          <p:nvPr/>
        </p:nvSpPr>
        <p:spPr>
          <a:xfrm>
            <a:off x="1223628" y="3431039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6EACC91-D013-4A31-804F-8CDF429BDB56}"/>
              </a:ext>
            </a:extLst>
          </p:cNvPr>
          <p:cNvSpPr/>
          <p:nvPr/>
        </p:nvSpPr>
        <p:spPr>
          <a:xfrm>
            <a:off x="2843628" y="1811039"/>
            <a:ext cx="54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80A54E6-0D6F-45E6-BC15-41A3D0D15515}"/>
              </a:ext>
            </a:extLst>
          </p:cNvPr>
          <p:cNvSpPr/>
          <p:nvPr/>
        </p:nvSpPr>
        <p:spPr>
          <a:xfrm>
            <a:off x="2303628" y="1271039"/>
            <a:ext cx="54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9922BF1-53D7-4376-9461-9BE6351552EB}"/>
              </a:ext>
            </a:extLst>
          </p:cNvPr>
          <p:cNvSpPr/>
          <p:nvPr/>
        </p:nvSpPr>
        <p:spPr>
          <a:xfrm>
            <a:off x="1763628" y="3431039"/>
            <a:ext cx="54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55A3FA6-D0D2-4674-8CE6-95EBFC892BA8}"/>
              </a:ext>
            </a:extLst>
          </p:cNvPr>
          <p:cNvSpPr/>
          <p:nvPr/>
        </p:nvSpPr>
        <p:spPr>
          <a:xfrm>
            <a:off x="1223628" y="3971039"/>
            <a:ext cx="54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52A1E7-6FE6-465C-920E-9B41B16537B2}"/>
              </a:ext>
            </a:extLst>
          </p:cNvPr>
          <p:cNvSpPr/>
          <p:nvPr/>
        </p:nvSpPr>
        <p:spPr>
          <a:xfrm>
            <a:off x="3383628" y="2351039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7C7C4C3A-F091-4BF8-BEB3-CC50B6B36C2E}"/>
              </a:ext>
            </a:extLst>
          </p:cNvPr>
          <p:cNvSpPr/>
          <p:nvPr/>
        </p:nvSpPr>
        <p:spPr>
          <a:xfrm>
            <a:off x="575782" y="633381"/>
            <a:ext cx="180000" cy="1800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4C9A435C-9903-46AD-856D-F2303A28FF70}"/>
              </a:ext>
            </a:extLst>
          </p:cNvPr>
          <p:cNvSpPr/>
          <p:nvPr/>
        </p:nvSpPr>
        <p:spPr>
          <a:xfrm>
            <a:off x="2393628" y="1361039"/>
            <a:ext cx="180000" cy="1800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FDAA225E-2D37-4FDE-BA35-35AF255B7DBB}"/>
              </a:ext>
            </a:extLst>
          </p:cNvPr>
          <p:cNvSpPr/>
          <p:nvPr/>
        </p:nvSpPr>
        <p:spPr>
          <a:xfrm>
            <a:off x="2573628" y="2081039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A5D9ADF1-4D85-44EF-9307-2AB03808388B}"/>
              </a:ext>
            </a:extLst>
          </p:cNvPr>
          <p:cNvSpPr/>
          <p:nvPr/>
        </p:nvSpPr>
        <p:spPr>
          <a:xfrm>
            <a:off x="3923628" y="2761887"/>
            <a:ext cx="180000" cy="18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36FDDBD1-CA18-4653-B751-0B69DD07981D}"/>
              </a:ext>
            </a:extLst>
          </p:cNvPr>
          <p:cNvSpPr/>
          <p:nvPr/>
        </p:nvSpPr>
        <p:spPr>
          <a:xfrm>
            <a:off x="1403628" y="3611039"/>
            <a:ext cx="180000" cy="180000"/>
          </a:xfrm>
          <a:prstGeom prst="ellipse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2D30CDD-B907-4556-AB21-173C7BF60550}"/>
              </a:ext>
            </a:extLst>
          </p:cNvPr>
          <p:cNvSpPr/>
          <p:nvPr/>
        </p:nvSpPr>
        <p:spPr>
          <a:xfrm>
            <a:off x="2303628" y="3431039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4C52BB4-5803-427F-87A9-AAA24612478B}"/>
              </a:ext>
            </a:extLst>
          </p:cNvPr>
          <p:cNvSpPr/>
          <p:nvPr/>
        </p:nvSpPr>
        <p:spPr>
          <a:xfrm>
            <a:off x="143628" y="2351039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92088D5-E238-4010-B000-94637AE82708}"/>
              </a:ext>
            </a:extLst>
          </p:cNvPr>
          <p:cNvSpPr/>
          <p:nvPr/>
        </p:nvSpPr>
        <p:spPr>
          <a:xfrm>
            <a:off x="3383628" y="191039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49F742FD-5BA5-4212-B383-904151B8D1EA}"/>
              </a:ext>
            </a:extLst>
          </p:cNvPr>
          <p:cNvSpPr/>
          <p:nvPr/>
        </p:nvSpPr>
        <p:spPr>
          <a:xfrm>
            <a:off x="2033628" y="4241039"/>
            <a:ext cx="180000" cy="18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B320AA08-62CC-451A-BF75-285CA77F194B}"/>
              </a:ext>
            </a:extLst>
          </p:cNvPr>
          <p:cNvSpPr/>
          <p:nvPr/>
        </p:nvSpPr>
        <p:spPr>
          <a:xfrm>
            <a:off x="2393628" y="3122041"/>
            <a:ext cx="180000" cy="180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681C8DF-D1CA-4F3E-89AA-A2EEAB38CBCF}"/>
              </a:ext>
            </a:extLst>
          </p:cNvPr>
          <p:cNvSpPr/>
          <p:nvPr/>
        </p:nvSpPr>
        <p:spPr>
          <a:xfrm>
            <a:off x="143628" y="195364"/>
            <a:ext cx="4320000" cy="43156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/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B15BE0FD-7A68-43A2-BF05-6BC37EEEF05C}"/>
              </a:ext>
            </a:extLst>
          </p:cNvPr>
          <p:cNvSpPr/>
          <p:nvPr/>
        </p:nvSpPr>
        <p:spPr>
          <a:xfrm>
            <a:off x="4702071" y="1613235"/>
            <a:ext cx="902514" cy="3600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10</a:t>
            </a:r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A933CA10-FDEC-4B1A-A9DB-2846AA8F5246}"/>
              </a:ext>
            </a:extLst>
          </p:cNvPr>
          <p:cNvSpPr/>
          <p:nvPr/>
        </p:nvSpPr>
        <p:spPr>
          <a:xfrm>
            <a:off x="6584185" y="1610765"/>
            <a:ext cx="89445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11</a:t>
            </a:r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675B2877-D1A4-4D54-9390-E85ACC693F33}"/>
              </a:ext>
            </a:extLst>
          </p:cNvPr>
          <p:cNvSpPr/>
          <p:nvPr/>
        </p:nvSpPr>
        <p:spPr>
          <a:xfrm>
            <a:off x="4845924" y="2970893"/>
            <a:ext cx="1285516" cy="3600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1120</a:t>
            </a:r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3D8F2165-006D-4ECA-862B-3DF04715BBB1}"/>
              </a:ext>
            </a:extLst>
          </p:cNvPr>
          <p:cNvSpPr/>
          <p:nvPr/>
        </p:nvSpPr>
        <p:spPr>
          <a:xfrm>
            <a:off x="6243396" y="2971697"/>
            <a:ext cx="1285516" cy="36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1122</a:t>
            </a:r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CB0EB76E-6D29-4A4D-AF73-300D95C17376}"/>
              </a:ext>
            </a:extLst>
          </p:cNvPr>
          <p:cNvSpPr/>
          <p:nvPr/>
        </p:nvSpPr>
        <p:spPr>
          <a:xfrm>
            <a:off x="8749823" y="1610765"/>
            <a:ext cx="89445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12</a:t>
            </a: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63964F22-465F-4B91-A548-EEF40F49A678}"/>
              </a:ext>
            </a:extLst>
          </p:cNvPr>
          <p:cNvSpPr/>
          <p:nvPr/>
        </p:nvSpPr>
        <p:spPr>
          <a:xfrm>
            <a:off x="10787911" y="1610765"/>
            <a:ext cx="89445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13</a:t>
            </a:r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CF75ECC1-B59F-4C71-97E7-F2FD4771E2F2}"/>
              </a:ext>
            </a:extLst>
          </p:cNvPr>
          <p:cNvSpPr/>
          <p:nvPr/>
        </p:nvSpPr>
        <p:spPr>
          <a:xfrm>
            <a:off x="9530761" y="2296317"/>
            <a:ext cx="1128538" cy="360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130</a:t>
            </a:r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68C3067-1782-4A1D-86DF-8E44C954BBA4}"/>
              </a:ext>
            </a:extLst>
          </p:cNvPr>
          <p:cNvSpPr/>
          <p:nvPr/>
        </p:nvSpPr>
        <p:spPr>
          <a:xfrm>
            <a:off x="10839109" y="2296317"/>
            <a:ext cx="1128538" cy="36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131</a:t>
            </a:r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1E77133C-FDD8-4AE6-AF13-2EAE1B98A5F7}"/>
              </a:ext>
            </a:extLst>
          </p:cNvPr>
          <p:cNvSpPr/>
          <p:nvPr/>
        </p:nvSpPr>
        <p:spPr>
          <a:xfrm>
            <a:off x="5706189" y="2250893"/>
            <a:ext cx="1128538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112</a:t>
            </a:r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3F730F69-6B99-44B7-A00E-CEC037E8F5AD}"/>
              </a:ext>
            </a:extLst>
          </p:cNvPr>
          <p:cNvSpPr/>
          <p:nvPr/>
        </p:nvSpPr>
        <p:spPr>
          <a:xfrm>
            <a:off x="8226377" y="2260883"/>
            <a:ext cx="1128538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123</a:t>
            </a:r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3DA78D91-2AA9-4D29-80EB-38D1AC302EC3}"/>
              </a:ext>
            </a:extLst>
          </p:cNvPr>
          <p:cNvSpPr/>
          <p:nvPr/>
        </p:nvSpPr>
        <p:spPr>
          <a:xfrm>
            <a:off x="7759464" y="2951037"/>
            <a:ext cx="1285516" cy="360000"/>
          </a:xfrm>
          <a:prstGeom prst="ellipse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1230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5D4AA975-5C8F-42D5-AEC0-E48B2E2047E7}"/>
              </a:ext>
            </a:extLst>
          </p:cNvPr>
          <p:cNvSpPr/>
          <p:nvPr/>
        </p:nvSpPr>
        <p:spPr>
          <a:xfrm>
            <a:off x="9197046" y="2963329"/>
            <a:ext cx="1285516" cy="360000"/>
          </a:xfrm>
          <a:prstGeom prst="ellipse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1233</a:t>
            </a:r>
          </a:p>
        </p:txBody>
      </p: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F2EBCA86-3441-4EC0-8D0E-39B8C5F325DD}"/>
              </a:ext>
            </a:extLst>
          </p:cNvPr>
          <p:cNvCxnSpPr>
            <a:stCxn id="209" idx="4"/>
            <a:endCxn id="230" idx="0"/>
          </p:cNvCxnSpPr>
          <p:nvPr/>
        </p:nvCxnSpPr>
        <p:spPr>
          <a:xfrm flipH="1">
            <a:off x="5153328" y="1440894"/>
            <a:ext cx="3019636" cy="1723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89B07CA4-3511-4B2E-B396-B1B84E9D2888}"/>
              </a:ext>
            </a:extLst>
          </p:cNvPr>
          <p:cNvCxnSpPr>
            <a:cxnSpLocks/>
            <a:stCxn id="209" idx="4"/>
            <a:endCxn id="231" idx="0"/>
          </p:cNvCxnSpPr>
          <p:nvPr/>
        </p:nvCxnSpPr>
        <p:spPr>
          <a:xfrm flipH="1">
            <a:off x="7031411" y="1440893"/>
            <a:ext cx="1141554" cy="169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5ED35F19-94AA-45C7-AD37-7D70CDF5FF02}"/>
              </a:ext>
            </a:extLst>
          </p:cNvPr>
          <p:cNvCxnSpPr>
            <a:cxnSpLocks/>
            <a:stCxn id="209" idx="4"/>
            <a:endCxn id="235" idx="0"/>
          </p:cNvCxnSpPr>
          <p:nvPr/>
        </p:nvCxnSpPr>
        <p:spPr>
          <a:xfrm>
            <a:off x="8172964" y="1440893"/>
            <a:ext cx="3062172" cy="169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B4FA32BE-0742-480A-A31E-F5098CDFE2FA}"/>
              </a:ext>
            </a:extLst>
          </p:cNvPr>
          <p:cNvCxnSpPr>
            <a:cxnSpLocks/>
            <a:stCxn id="209" idx="4"/>
            <a:endCxn id="234" idx="0"/>
          </p:cNvCxnSpPr>
          <p:nvPr/>
        </p:nvCxnSpPr>
        <p:spPr>
          <a:xfrm>
            <a:off x="8172964" y="1440893"/>
            <a:ext cx="1024084" cy="169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>
            <a:extLst>
              <a:ext uri="{FF2B5EF4-FFF2-40B4-BE49-F238E27FC236}">
                <a16:creationId xmlns:a16="http://schemas.microsoft.com/office/drawing/2014/main" id="{F952C5E4-60E8-4C92-A11A-A726918BEE06}"/>
              </a:ext>
            </a:extLst>
          </p:cNvPr>
          <p:cNvCxnSpPr>
            <a:cxnSpLocks/>
            <a:stCxn id="231" idx="4"/>
            <a:endCxn id="238" idx="0"/>
          </p:cNvCxnSpPr>
          <p:nvPr/>
        </p:nvCxnSpPr>
        <p:spPr>
          <a:xfrm flipH="1">
            <a:off x="6270458" y="1970765"/>
            <a:ext cx="760952" cy="280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9F1690D4-5B34-4B84-AD8B-2AD37C371FA4}"/>
              </a:ext>
            </a:extLst>
          </p:cNvPr>
          <p:cNvCxnSpPr>
            <a:cxnSpLocks/>
            <a:stCxn id="238" idx="4"/>
            <a:endCxn id="232" idx="0"/>
          </p:cNvCxnSpPr>
          <p:nvPr/>
        </p:nvCxnSpPr>
        <p:spPr>
          <a:xfrm flipH="1">
            <a:off x="5488682" y="2610893"/>
            <a:ext cx="781776" cy="36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FDCE7DD6-08C5-4B81-9810-30EEE1DBBF3E}"/>
              </a:ext>
            </a:extLst>
          </p:cNvPr>
          <p:cNvCxnSpPr>
            <a:cxnSpLocks/>
            <a:stCxn id="238" idx="4"/>
            <a:endCxn id="233" idx="0"/>
          </p:cNvCxnSpPr>
          <p:nvPr/>
        </p:nvCxnSpPr>
        <p:spPr>
          <a:xfrm>
            <a:off x="6270458" y="2610893"/>
            <a:ext cx="615696" cy="3608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F4125F70-2AC6-45DA-A239-2D72CCF0B9C1}"/>
              </a:ext>
            </a:extLst>
          </p:cNvPr>
          <p:cNvCxnSpPr>
            <a:cxnSpLocks/>
            <a:stCxn id="234" idx="4"/>
            <a:endCxn id="239" idx="0"/>
          </p:cNvCxnSpPr>
          <p:nvPr/>
        </p:nvCxnSpPr>
        <p:spPr>
          <a:xfrm flipH="1">
            <a:off x="8790647" y="1970766"/>
            <a:ext cx="406402" cy="290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5CEC3921-745C-45B1-8E20-4FCF80F1BCC9}"/>
              </a:ext>
            </a:extLst>
          </p:cNvPr>
          <p:cNvCxnSpPr>
            <a:cxnSpLocks/>
            <a:stCxn id="239" idx="4"/>
            <a:endCxn id="240" idx="0"/>
          </p:cNvCxnSpPr>
          <p:nvPr/>
        </p:nvCxnSpPr>
        <p:spPr>
          <a:xfrm flipH="1">
            <a:off x="8402222" y="2620884"/>
            <a:ext cx="388424" cy="330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825E26AC-D432-439F-981F-7533EF630424}"/>
              </a:ext>
            </a:extLst>
          </p:cNvPr>
          <p:cNvCxnSpPr>
            <a:cxnSpLocks/>
            <a:stCxn id="239" idx="4"/>
            <a:endCxn id="241" idx="0"/>
          </p:cNvCxnSpPr>
          <p:nvPr/>
        </p:nvCxnSpPr>
        <p:spPr>
          <a:xfrm>
            <a:off x="8790647" y="2620884"/>
            <a:ext cx="1049158" cy="342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BB2FDC71-4848-4DFA-A2DC-4313982C6CC9}"/>
              </a:ext>
            </a:extLst>
          </p:cNvPr>
          <p:cNvCxnSpPr>
            <a:cxnSpLocks/>
            <a:stCxn id="235" idx="4"/>
            <a:endCxn id="236" idx="0"/>
          </p:cNvCxnSpPr>
          <p:nvPr/>
        </p:nvCxnSpPr>
        <p:spPr>
          <a:xfrm flipH="1">
            <a:off x="10095031" y="1970765"/>
            <a:ext cx="1140106" cy="325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B78F9A22-6019-4BC7-BDF2-6BBEFB61A4E7}"/>
              </a:ext>
            </a:extLst>
          </p:cNvPr>
          <p:cNvCxnSpPr>
            <a:cxnSpLocks/>
            <a:stCxn id="235" idx="4"/>
            <a:endCxn id="237" idx="0"/>
          </p:cNvCxnSpPr>
          <p:nvPr/>
        </p:nvCxnSpPr>
        <p:spPr>
          <a:xfrm>
            <a:off x="11235137" y="1970765"/>
            <a:ext cx="168242" cy="325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96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Loiseau</dc:creator>
  <cp:lastModifiedBy>Julien Loiseau</cp:lastModifiedBy>
  <cp:revision>3</cp:revision>
  <dcterms:created xsi:type="dcterms:W3CDTF">2017-07-18T21:36:45Z</dcterms:created>
  <dcterms:modified xsi:type="dcterms:W3CDTF">2017-08-02T07:37:09Z</dcterms:modified>
</cp:coreProperties>
</file>