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1031200" cy="11887200"/>
  <p:notesSz cx="6858000" cy="9144000"/>
  <p:defaultTextStyle>
    <a:defPPr>
      <a:defRPr lang="en-US"/>
    </a:defPPr>
    <a:lvl1pPr marL="0" algn="l" defTabSz="1580002" rtl="0" eaLnBrk="1" latinLnBrk="0" hangingPunct="1">
      <a:defRPr sz="3111" kern="1200">
        <a:solidFill>
          <a:schemeClr val="tx1"/>
        </a:solidFill>
        <a:latin typeface="+mn-lt"/>
        <a:ea typeface="+mn-ea"/>
        <a:cs typeface="+mn-cs"/>
      </a:defRPr>
    </a:lvl1pPr>
    <a:lvl2pPr marL="790000" algn="l" defTabSz="1580002" rtl="0" eaLnBrk="1" latinLnBrk="0" hangingPunct="1">
      <a:defRPr sz="3111" kern="1200">
        <a:solidFill>
          <a:schemeClr val="tx1"/>
        </a:solidFill>
        <a:latin typeface="+mn-lt"/>
        <a:ea typeface="+mn-ea"/>
        <a:cs typeface="+mn-cs"/>
      </a:defRPr>
    </a:lvl2pPr>
    <a:lvl3pPr marL="1580002" algn="l" defTabSz="1580002" rtl="0" eaLnBrk="1" latinLnBrk="0" hangingPunct="1">
      <a:defRPr sz="3111" kern="1200">
        <a:solidFill>
          <a:schemeClr val="tx1"/>
        </a:solidFill>
        <a:latin typeface="+mn-lt"/>
        <a:ea typeface="+mn-ea"/>
        <a:cs typeface="+mn-cs"/>
      </a:defRPr>
    </a:lvl3pPr>
    <a:lvl4pPr marL="2370002" algn="l" defTabSz="1580002" rtl="0" eaLnBrk="1" latinLnBrk="0" hangingPunct="1">
      <a:defRPr sz="3111" kern="1200">
        <a:solidFill>
          <a:schemeClr val="tx1"/>
        </a:solidFill>
        <a:latin typeface="+mn-lt"/>
        <a:ea typeface="+mn-ea"/>
        <a:cs typeface="+mn-cs"/>
      </a:defRPr>
    </a:lvl4pPr>
    <a:lvl5pPr marL="3160003" algn="l" defTabSz="1580002" rtl="0" eaLnBrk="1" latinLnBrk="0" hangingPunct="1">
      <a:defRPr sz="3111" kern="1200">
        <a:solidFill>
          <a:schemeClr val="tx1"/>
        </a:solidFill>
        <a:latin typeface="+mn-lt"/>
        <a:ea typeface="+mn-ea"/>
        <a:cs typeface="+mn-cs"/>
      </a:defRPr>
    </a:lvl5pPr>
    <a:lvl6pPr marL="3950004" algn="l" defTabSz="1580002" rtl="0" eaLnBrk="1" latinLnBrk="0" hangingPunct="1">
      <a:defRPr sz="3111" kern="1200">
        <a:solidFill>
          <a:schemeClr val="tx1"/>
        </a:solidFill>
        <a:latin typeface="+mn-lt"/>
        <a:ea typeface="+mn-ea"/>
        <a:cs typeface="+mn-cs"/>
      </a:defRPr>
    </a:lvl6pPr>
    <a:lvl7pPr marL="4740005" algn="l" defTabSz="1580002" rtl="0" eaLnBrk="1" latinLnBrk="0" hangingPunct="1">
      <a:defRPr sz="3111" kern="1200">
        <a:solidFill>
          <a:schemeClr val="tx1"/>
        </a:solidFill>
        <a:latin typeface="+mn-lt"/>
        <a:ea typeface="+mn-ea"/>
        <a:cs typeface="+mn-cs"/>
      </a:defRPr>
    </a:lvl7pPr>
    <a:lvl8pPr marL="5530005" algn="l" defTabSz="1580002" rtl="0" eaLnBrk="1" latinLnBrk="0" hangingPunct="1">
      <a:defRPr sz="3111" kern="1200">
        <a:solidFill>
          <a:schemeClr val="tx1"/>
        </a:solidFill>
        <a:latin typeface="+mn-lt"/>
        <a:ea typeface="+mn-ea"/>
        <a:cs typeface="+mn-cs"/>
      </a:defRPr>
    </a:lvl8pPr>
    <a:lvl9pPr marL="6320007" algn="l" defTabSz="1580002" rtl="0" eaLnBrk="1" latinLnBrk="0" hangingPunct="1">
      <a:defRPr sz="31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6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 showGuides="1">
      <p:cViewPr>
        <p:scale>
          <a:sx n="40" d="100"/>
          <a:sy n="40" d="100"/>
        </p:scale>
        <p:origin x="1632" y="616"/>
      </p:cViewPr>
      <p:guideLst>
        <p:guide orient="horz" pos="3744"/>
        <p:guide pos="6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1945429"/>
            <a:ext cx="15773400" cy="4138507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6243533"/>
            <a:ext cx="15773400" cy="2869987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4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2" y="632883"/>
            <a:ext cx="4534853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5" y="632883"/>
            <a:ext cx="13341668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7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1" y="2963547"/>
            <a:ext cx="18139410" cy="4944744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1" y="7955070"/>
            <a:ext cx="18139410" cy="2600324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>
                    <a:tint val="75000"/>
                  </a:schemeClr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3164417"/>
            <a:ext cx="893826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3164417"/>
            <a:ext cx="893826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2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632884"/>
            <a:ext cx="1813941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5" y="2914016"/>
            <a:ext cx="8897183" cy="1428114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5" y="4342130"/>
            <a:ext cx="8897183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5" y="2914016"/>
            <a:ext cx="8940999" cy="1428114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5" y="4342130"/>
            <a:ext cx="8940999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792480"/>
            <a:ext cx="6783109" cy="277368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1711537"/>
            <a:ext cx="10647045" cy="8447617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566160"/>
            <a:ext cx="6783109" cy="6606753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792480"/>
            <a:ext cx="6783109" cy="277368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1711537"/>
            <a:ext cx="10647045" cy="8447617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566160"/>
            <a:ext cx="6783109" cy="6606753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9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632884"/>
            <a:ext cx="1813941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3164417"/>
            <a:ext cx="1813941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1017674"/>
            <a:ext cx="47320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B56E-51BA-3F4D-8BC9-82A7AB1EAB62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1017674"/>
            <a:ext cx="709803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1017674"/>
            <a:ext cx="47320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2BEC-95EE-5543-B73B-659D91C1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1D10865-D9AD-F84A-9096-7E8B2F42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" y="0"/>
            <a:ext cx="10985500" cy="5943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C0B4B3-1CEB-0946-8EAB-BC4DCB2A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700" y="0"/>
            <a:ext cx="10985500" cy="5943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8358DB-95F9-1641-AFD4-19159E86D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4" y="5791200"/>
            <a:ext cx="10985500" cy="5943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B23C2B-66AE-B042-98BF-89489CBFF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5700" y="5791200"/>
            <a:ext cx="109855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Loiseau</dc:creator>
  <cp:lastModifiedBy>Julien Loiseau</cp:lastModifiedBy>
  <cp:revision>1</cp:revision>
  <dcterms:created xsi:type="dcterms:W3CDTF">2018-04-14T09:24:20Z</dcterms:created>
  <dcterms:modified xsi:type="dcterms:W3CDTF">2018-04-14T09:27:17Z</dcterms:modified>
</cp:coreProperties>
</file>