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583363" cy="6583363"/>
  <p:notesSz cx="6858000" cy="9144000"/>
  <p:defaultTextStyle>
    <a:defPPr>
      <a:defRPr lang="en-US"/>
    </a:defPPr>
    <a:lvl1pPr marL="0" algn="l" defTabSz="849369" rtl="0" eaLnBrk="1" latinLnBrk="0" hangingPunct="1">
      <a:defRPr sz="1671" kern="1200">
        <a:solidFill>
          <a:schemeClr val="tx1"/>
        </a:solidFill>
        <a:latin typeface="+mn-lt"/>
        <a:ea typeface="+mn-ea"/>
        <a:cs typeface="+mn-cs"/>
      </a:defRPr>
    </a:lvl1pPr>
    <a:lvl2pPr marL="424685" algn="l" defTabSz="849369" rtl="0" eaLnBrk="1" latinLnBrk="0" hangingPunct="1">
      <a:defRPr sz="1671" kern="1200">
        <a:solidFill>
          <a:schemeClr val="tx1"/>
        </a:solidFill>
        <a:latin typeface="+mn-lt"/>
        <a:ea typeface="+mn-ea"/>
        <a:cs typeface="+mn-cs"/>
      </a:defRPr>
    </a:lvl2pPr>
    <a:lvl3pPr marL="849369" algn="l" defTabSz="849369" rtl="0" eaLnBrk="1" latinLnBrk="0" hangingPunct="1">
      <a:defRPr sz="1671" kern="1200">
        <a:solidFill>
          <a:schemeClr val="tx1"/>
        </a:solidFill>
        <a:latin typeface="+mn-lt"/>
        <a:ea typeface="+mn-ea"/>
        <a:cs typeface="+mn-cs"/>
      </a:defRPr>
    </a:lvl3pPr>
    <a:lvl4pPr marL="1274053" algn="l" defTabSz="849369" rtl="0" eaLnBrk="1" latinLnBrk="0" hangingPunct="1">
      <a:defRPr sz="1671" kern="1200">
        <a:solidFill>
          <a:schemeClr val="tx1"/>
        </a:solidFill>
        <a:latin typeface="+mn-lt"/>
        <a:ea typeface="+mn-ea"/>
        <a:cs typeface="+mn-cs"/>
      </a:defRPr>
    </a:lvl4pPr>
    <a:lvl5pPr marL="1698736" algn="l" defTabSz="849369" rtl="0" eaLnBrk="1" latinLnBrk="0" hangingPunct="1">
      <a:defRPr sz="1671" kern="1200">
        <a:solidFill>
          <a:schemeClr val="tx1"/>
        </a:solidFill>
        <a:latin typeface="+mn-lt"/>
        <a:ea typeface="+mn-ea"/>
        <a:cs typeface="+mn-cs"/>
      </a:defRPr>
    </a:lvl5pPr>
    <a:lvl6pPr marL="2123421" algn="l" defTabSz="849369" rtl="0" eaLnBrk="1" latinLnBrk="0" hangingPunct="1">
      <a:defRPr sz="1671" kern="1200">
        <a:solidFill>
          <a:schemeClr val="tx1"/>
        </a:solidFill>
        <a:latin typeface="+mn-lt"/>
        <a:ea typeface="+mn-ea"/>
        <a:cs typeface="+mn-cs"/>
      </a:defRPr>
    </a:lvl6pPr>
    <a:lvl7pPr marL="2548106" algn="l" defTabSz="849369" rtl="0" eaLnBrk="1" latinLnBrk="0" hangingPunct="1">
      <a:defRPr sz="1671" kern="1200">
        <a:solidFill>
          <a:schemeClr val="tx1"/>
        </a:solidFill>
        <a:latin typeface="+mn-lt"/>
        <a:ea typeface="+mn-ea"/>
        <a:cs typeface="+mn-cs"/>
      </a:defRPr>
    </a:lvl7pPr>
    <a:lvl8pPr marL="2972789" algn="l" defTabSz="849369" rtl="0" eaLnBrk="1" latinLnBrk="0" hangingPunct="1">
      <a:defRPr sz="1671" kern="1200">
        <a:solidFill>
          <a:schemeClr val="tx1"/>
        </a:solidFill>
        <a:latin typeface="+mn-lt"/>
        <a:ea typeface="+mn-ea"/>
        <a:cs typeface="+mn-cs"/>
      </a:defRPr>
    </a:lvl8pPr>
    <a:lvl9pPr marL="3397474" algn="l" defTabSz="849369" rtl="0" eaLnBrk="1" latinLnBrk="0" hangingPunct="1">
      <a:defRPr sz="167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74" userDrawn="1">
          <p15:clr>
            <a:srgbClr val="A4A3A4"/>
          </p15:clr>
        </p15:guide>
        <p15:guide id="2" pos="207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77"/>
  </p:normalViewPr>
  <p:slideViewPr>
    <p:cSldViewPr snapToGrid="0" snapToObjects="1" showGuides="1">
      <p:cViewPr>
        <p:scale>
          <a:sx n="65" d="100"/>
          <a:sy n="65" d="100"/>
        </p:scale>
        <p:origin x="2888" y="752"/>
      </p:cViewPr>
      <p:guideLst>
        <p:guide orient="horz" pos="2074"/>
        <p:guide pos="20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3752" y="1077416"/>
            <a:ext cx="5595859" cy="2291986"/>
          </a:xfrm>
        </p:spPr>
        <p:txBody>
          <a:bodyPr anchor="b"/>
          <a:lstStyle>
            <a:lvl1pPr algn="ctr">
              <a:defRPr sz="43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2921" y="3457790"/>
            <a:ext cx="4937522" cy="1589455"/>
          </a:xfrm>
        </p:spPr>
        <p:txBody>
          <a:bodyPr/>
          <a:lstStyle>
            <a:lvl1pPr marL="0" indent="0" algn="ctr">
              <a:buNone/>
              <a:defRPr sz="1728"/>
            </a:lvl1pPr>
            <a:lvl2pPr marL="329184" indent="0" algn="ctr">
              <a:buNone/>
              <a:defRPr sz="1440"/>
            </a:lvl2pPr>
            <a:lvl3pPr marL="658368" indent="0" algn="ctr">
              <a:buNone/>
              <a:defRPr sz="1296"/>
            </a:lvl3pPr>
            <a:lvl4pPr marL="987552" indent="0" algn="ctr">
              <a:buNone/>
              <a:defRPr sz="1152"/>
            </a:lvl4pPr>
            <a:lvl5pPr marL="1316736" indent="0" algn="ctr">
              <a:buNone/>
              <a:defRPr sz="1152"/>
            </a:lvl5pPr>
            <a:lvl6pPr marL="1645920" indent="0" algn="ctr">
              <a:buNone/>
              <a:defRPr sz="1152"/>
            </a:lvl6pPr>
            <a:lvl7pPr marL="1975104" indent="0" algn="ctr">
              <a:buNone/>
              <a:defRPr sz="1152"/>
            </a:lvl7pPr>
            <a:lvl8pPr marL="2304288" indent="0" algn="ctr">
              <a:buNone/>
              <a:defRPr sz="1152"/>
            </a:lvl8pPr>
            <a:lvl9pPr marL="2633472" indent="0" algn="ctr">
              <a:buNone/>
              <a:defRPr sz="115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D4542-8960-0C4A-B481-65CF557F69A4}" type="datetimeFigureOut">
              <a:rPr lang="en-US" smtClean="0"/>
              <a:t>1/30/18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7025-A4BD-E24F-870A-D74791BE1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378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D4542-8960-0C4A-B481-65CF557F69A4}" type="datetimeFigureOut">
              <a:rPr lang="en-US" smtClean="0"/>
              <a:t>1/30/18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7025-A4BD-E24F-870A-D74791BE1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088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711219" y="350503"/>
            <a:ext cx="1419538" cy="557909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2607" y="350503"/>
            <a:ext cx="4176321" cy="557909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D4542-8960-0C4A-B481-65CF557F69A4}" type="datetimeFigureOut">
              <a:rPr lang="en-US" smtClean="0"/>
              <a:t>1/30/18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7025-A4BD-E24F-870A-D74791BE1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063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D4542-8960-0C4A-B481-65CF557F69A4}" type="datetimeFigureOut">
              <a:rPr lang="en-US" smtClean="0"/>
              <a:t>1/30/18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7025-A4BD-E24F-870A-D74791BE1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162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178" y="1641271"/>
            <a:ext cx="5678151" cy="2738496"/>
          </a:xfrm>
        </p:spPr>
        <p:txBody>
          <a:bodyPr anchor="b"/>
          <a:lstStyle>
            <a:lvl1pPr>
              <a:defRPr sz="43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9178" y="4405674"/>
            <a:ext cx="5678151" cy="1440110"/>
          </a:xfrm>
        </p:spPr>
        <p:txBody>
          <a:bodyPr/>
          <a:lstStyle>
            <a:lvl1pPr marL="0" indent="0">
              <a:buNone/>
              <a:defRPr sz="1728">
                <a:solidFill>
                  <a:schemeClr val="tx1"/>
                </a:solidFill>
              </a:defRPr>
            </a:lvl1pPr>
            <a:lvl2pPr marL="329184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2pPr>
            <a:lvl3pPr marL="658368" indent="0">
              <a:buNone/>
              <a:defRPr sz="1296">
                <a:solidFill>
                  <a:schemeClr val="tx1">
                    <a:tint val="75000"/>
                  </a:schemeClr>
                </a:solidFill>
              </a:defRPr>
            </a:lvl3pPr>
            <a:lvl4pPr marL="987552" indent="0">
              <a:buNone/>
              <a:defRPr sz="1152">
                <a:solidFill>
                  <a:schemeClr val="tx1">
                    <a:tint val="75000"/>
                  </a:schemeClr>
                </a:solidFill>
              </a:defRPr>
            </a:lvl4pPr>
            <a:lvl5pPr marL="1316736" indent="0">
              <a:buNone/>
              <a:defRPr sz="1152">
                <a:solidFill>
                  <a:schemeClr val="tx1">
                    <a:tint val="75000"/>
                  </a:schemeClr>
                </a:solidFill>
              </a:defRPr>
            </a:lvl5pPr>
            <a:lvl6pPr marL="1645920" indent="0">
              <a:buNone/>
              <a:defRPr sz="1152">
                <a:solidFill>
                  <a:schemeClr val="tx1">
                    <a:tint val="75000"/>
                  </a:schemeClr>
                </a:solidFill>
              </a:defRPr>
            </a:lvl6pPr>
            <a:lvl7pPr marL="1975104" indent="0">
              <a:buNone/>
              <a:defRPr sz="1152">
                <a:solidFill>
                  <a:schemeClr val="tx1">
                    <a:tint val="75000"/>
                  </a:schemeClr>
                </a:solidFill>
              </a:defRPr>
            </a:lvl7pPr>
            <a:lvl8pPr marL="2304288" indent="0">
              <a:buNone/>
              <a:defRPr sz="1152">
                <a:solidFill>
                  <a:schemeClr val="tx1">
                    <a:tint val="75000"/>
                  </a:schemeClr>
                </a:solidFill>
              </a:defRPr>
            </a:lvl8pPr>
            <a:lvl9pPr marL="2633472" indent="0">
              <a:buNone/>
              <a:defRPr sz="115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D4542-8960-0C4A-B481-65CF557F69A4}" type="datetimeFigureOut">
              <a:rPr lang="en-US" smtClean="0"/>
              <a:t>1/30/18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7025-A4BD-E24F-870A-D74791BE1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304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2606" y="1752516"/>
            <a:ext cx="2797929" cy="41770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32828" y="1752516"/>
            <a:ext cx="2797929" cy="41770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D4542-8960-0C4A-B481-65CF557F69A4}" type="datetimeFigureOut">
              <a:rPr lang="en-US" smtClean="0"/>
              <a:t>1/30/18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7025-A4BD-E24F-870A-D74791BE1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15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463" y="350505"/>
            <a:ext cx="5678151" cy="12724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3464" y="1613839"/>
            <a:ext cx="2785071" cy="790917"/>
          </a:xfrm>
        </p:spPr>
        <p:txBody>
          <a:bodyPr anchor="b"/>
          <a:lstStyle>
            <a:lvl1pPr marL="0" indent="0">
              <a:buNone/>
              <a:defRPr sz="1728" b="1"/>
            </a:lvl1pPr>
            <a:lvl2pPr marL="329184" indent="0">
              <a:buNone/>
              <a:defRPr sz="1440" b="1"/>
            </a:lvl2pPr>
            <a:lvl3pPr marL="658368" indent="0">
              <a:buNone/>
              <a:defRPr sz="1296" b="1"/>
            </a:lvl3pPr>
            <a:lvl4pPr marL="987552" indent="0">
              <a:buNone/>
              <a:defRPr sz="1152" b="1"/>
            </a:lvl4pPr>
            <a:lvl5pPr marL="1316736" indent="0">
              <a:buNone/>
              <a:defRPr sz="1152" b="1"/>
            </a:lvl5pPr>
            <a:lvl6pPr marL="1645920" indent="0">
              <a:buNone/>
              <a:defRPr sz="1152" b="1"/>
            </a:lvl6pPr>
            <a:lvl7pPr marL="1975104" indent="0">
              <a:buNone/>
              <a:defRPr sz="1152" b="1"/>
            </a:lvl7pPr>
            <a:lvl8pPr marL="2304288" indent="0">
              <a:buNone/>
              <a:defRPr sz="1152" b="1"/>
            </a:lvl8pPr>
            <a:lvl9pPr marL="2633472" indent="0">
              <a:buNone/>
              <a:defRPr sz="115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464" y="2404756"/>
            <a:ext cx="2785071" cy="35370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828" y="1613839"/>
            <a:ext cx="2798787" cy="790917"/>
          </a:xfrm>
        </p:spPr>
        <p:txBody>
          <a:bodyPr anchor="b"/>
          <a:lstStyle>
            <a:lvl1pPr marL="0" indent="0">
              <a:buNone/>
              <a:defRPr sz="1728" b="1"/>
            </a:lvl1pPr>
            <a:lvl2pPr marL="329184" indent="0">
              <a:buNone/>
              <a:defRPr sz="1440" b="1"/>
            </a:lvl2pPr>
            <a:lvl3pPr marL="658368" indent="0">
              <a:buNone/>
              <a:defRPr sz="1296" b="1"/>
            </a:lvl3pPr>
            <a:lvl4pPr marL="987552" indent="0">
              <a:buNone/>
              <a:defRPr sz="1152" b="1"/>
            </a:lvl4pPr>
            <a:lvl5pPr marL="1316736" indent="0">
              <a:buNone/>
              <a:defRPr sz="1152" b="1"/>
            </a:lvl5pPr>
            <a:lvl6pPr marL="1645920" indent="0">
              <a:buNone/>
              <a:defRPr sz="1152" b="1"/>
            </a:lvl6pPr>
            <a:lvl7pPr marL="1975104" indent="0">
              <a:buNone/>
              <a:defRPr sz="1152" b="1"/>
            </a:lvl7pPr>
            <a:lvl8pPr marL="2304288" indent="0">
              <a:buNone/>
              <a:defRPr sz="1152" b="1"/>
            </a:lvl8pPr>
            <a:lvl9pPr marL="2633472" indent="0">
              <a:buNone/>
              <a:defRPr sz="115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332828" y="2404756"/>
            <a:ext cx="2798787" cy="35370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D4542-8960-0C4A-B481-65CF557F69A4}" type="datetimeFigureOut">
              <a:rPr lang="en-US" smtClean="0"/>
              <a:t>1/30/18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7025-A4BD-E24F-870A-D74791BE1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156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D4542-8960-0C4A-B481-65CF557F69A4}" type="datetimeFigureOut">
              <a:rPr lang="en-US" smtClean="0"/>
              <a:t>1/30/18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7025-A4BD-E24F-870A-D74791BE1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645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D4542-8960-0C4A-B481-65CF557F69A4}" type="datetimeFigureOut">
              <a:rPr lang="en-US" smtClean="0"/>
              <a:t>1/30/18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7025-A4BD-E24F-870A-D74791BE1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434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464" y="438891"/>
            <a:ext cx="2123306" cy="1536118"/>
          </a:xfrm>
        </p:spPr>
        <p:txBody>
          <a:bodyPr anchor="b"/>
          <a:lstStyle>
            <a:lvl1pPr>
              <a:defRPr sz="23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8787" y="947884"/>
            <a:ext cx="3332828" cy="4678455"/>
          </a:xfrm>
        </p:spPr>
        <p:txBody>
          <a:bodyPr/>
          <a:lstStyle>
            <a:lvl1pPr>
              <a:defRPr sz="2304"/>
            </a:lvl1pPr>
            <a:lvl2pPr>
              <a:defRPr sz="2016"/>
            </a:lvl2pPr>
            <a:lvl3pPr>
              <a:defRPr sz="1728"/>
            </a:lvl3pPr>
            <a:lvl4pPr>
              <a:defRPr sz="1440"/>
            </a:lvl4pPr>
            <a:lvl5pPr>
              <a:defRPr sz="1440"/>
            </a:lvl5pPr>
            <a:lvl6pPr>
              <a:defRPr sz="1440"/>
            </a:lvl6pPr>
            <a:lvl7pPr>
              <a:defRPr sz="1440"/>
            </a:lvl7pPr>
            <a:lvl8pPr>
              <a:defRPr sz="1440"/>
            </a:lvl8pPr>
            <a:lvl9pPr>
              <a:defRPr sz="144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3464" y="1975009"/>
            <a:ext cx="2123306" cy="3658948"/>
          </a:xfrm>
        </p:spPr>
        <p:txBody>
          <a:bodyPr/>
          <a:lstStyle>
            <a:lvl1pPr marL="0" indent="0">
              <a:buNone/>
              <a:defRPr sz="1152"/>
            </a:lvl1pPr>
            <a:lvl2pPr marL="329184" indent="0">
              <a:buNone/>
              <a:defRPr sz="1008"/>
            </a:lvl2pPr>
            <a:lvl3pPr marL="658368" indent="0">
              <a:buNone/>
              <a:defRPr sz="864"/>
            </a:lvl3pPr>
            <a:lvl4pPr marL="987552" indent="0">
              <a:buNone/>
              <a:defRPr sz="720"/>
            </a:lvl4pPr>
            <a:lvl5pPr marL="1316736" indent="0">
              <a:buNone/>
              <a:defRPr sz="720"/>
            </a:lvl5pPr>
            <a:lvl6pPr marL="1645920" indent="0">
              <a:buNone/>
              <a:defRPr sz="720"/>
            </a:lvl6pPr>
            <a:lvl7pPr marL="1975104" indent="0">
              <a:buNone/>
              <a:defRPr sz="720"/>
            </a:lvl7pPr>
            <a:lvl8pPr marL="2304288" indent="0">
              <a:buNone/>
              <a:defRPr sz="720"/>
            </a:lvl8pPr>
            <a:lvl9pPr marL="2633472" indent="0">
              <a:buNone/>
              <a:defRPr sz="72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D4542-8960-0C4A-B481-65CF557F69A4}" type="datetimeFigureOut">
              <a:rPr lang="en-US" smtClean="0"/>
              <a:t>1/30/18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7025-A4BD-E24F-870A-D74791BE1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820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464" y="438891"/>
            <a:ext cx="2123306" cy="1536118"/>
          </a:xfrm>
        </p:spPr>
        <p:txBody>
          <a:bodyPr anchor="b"/>
          <a:lstStyle>
            <a:lvl1pPr>
              <a:defRPr sz="23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98787" y="947884"/>
            <a:ext cx="3332828" cy="4678455"/>
          </a:xfrm>
        </p:spPr>
        <p:txBody>
          <a:bodyPr anchor="t"/>
          <a:lstStyle>
            <a:lvl1pPr marL="0" indent="0">
              <a:buNone/>
              <a:defRPr sz="2304"/>
            </a:lvl1pPr>
            <a:lvl2pPr marL="329184" indent="0">
              <a:buNone/>
              <a:defRPr sz="2016"/>
            </a:lvl2pPr>
            <a:lvl3pPr marL="658368" indent="0">
              <a:buNone/>
              <a:defRPr sz="1728"/>
            </a:lvl3pPr>
            <a:lvl4pPr marL="987552" indent="0">
              <a:buNone/>
              <a:defRPr sz="1440"/>
            </a:lvl4pPr>
            <a:lvl5pPr marL="1316736" indent="0">
              <a:buNone/>
              <a:defRPr sz="1440"/>
            </a:lvl5pPr>
            <a:lvl6pPr marL="1645920" indent="0">
              <a:buNone/>
              <a:defRPr sz="1440"/>
            </a:lvl6pPr>
            <a:lvl7pPr marL="1975104" indent="0">
              <a:buNone/>
              <a:defRPr sz="1440"/>
            </a:lvl7pPr>
            <a:lvl8pPr marL="2304288" indent="0">
              <a:buNone/>
              <a:defRPr sz="1440"/>
            </a:lvl8pPr>
            <a:lvl9pPr marL="2633472" indent="0">
              <a:buNone/>
              <a:defRPr sz="144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3464" y="1975009"/>
            <a:ext cx="2123306" cy="3658948"/>
          </a:xfrm>
        </p:spPr>
        <p:txBody>
          <a:bodyPr/>
          <a:lstStyle>
            <a:lvl1pPr marL="0" indent="0">
              <a:buNone/>
              <a:defRPr sz="1152"/>
            </a:lvl1pPr>
            <a:lvl2pPr marL="329184" indent="0">
              <a:buNone/>
              <a:defRPr sz="1008"/>
            </a:lvl2pPr>
            <a:lvl3pPr marL="658368" indent="0">
              <a:buNone/>
              <a:defRPr sz="864"/>
            </a:lvl3pPr>
            <a:lvl4pPr marL="987552" indent="0">
              <a:buNone/>
              <a:defRPr sz="720"/>
            </a:lvl4pPr>
            <a:lvl5pPr marL="1316736" indent="0">
              <a:buNone/>
              <a:defRPr sz="720"/>
            </a:lvl5pPr>
            <a:lvl6pPr marL="1645920" indent="0">
              <a:buNone/>
              <a:defRPr sz="720"/>
            </a:lvl6pPr>
            <a:lvl7pPr marL="1975104" indent="0">
              <a:buNone/>
              <a:defRPr sz="720"/>
            </a:lvl7pPr>
            <a:lvl8pPr marL="2304288" indent="0">
              <a:buNone/>
              <a:defRPr sz="720"/>
            </a:lvl8pPr>
            <a:lvl9pPr marL="2633472" indent="0">
              <a:buNone/>
              <a:defRPr sz="72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D4542-8960-0C4A-B481-65CF557F69A4}" type="datetimeFigureOut">
              <a:rPr lang="en-US" smtClean="0"/>
              <a:t>1/30/18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7025-A4BD-E24F-870A-D74791BE1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997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2606" y="350505"/>
            <a:ext cx="5678151" cy="1272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2606" y="1752516"/>
            <a:ext cx="5678151" cy="4177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2606" y="6101804"/>
            <a:ext cx="1481257" cy="3505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D4542-8960-0C4A-B481-65CF557F69A4}" type="datetimeFigureOut">
              <a:rPr lang="en-US" smtClean="0"/>
              <a:t>1/30/18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80739" y="6101804"/>
            <a:ext cx="2221885" cy="3505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500" y="6101804"/>
            <a:ext cx="1481257" cy="3505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67025-A4BD-E24F-870A-D74791BE1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235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58368" rtl="0" eaLnBrk="1" latinLnBrk="0" hangingPunct="1">
        <a:lnSpc>
          <a:spcPct val="90000"/>
        </a:lnSpc>
        <a:spcBef>
          <a:spcPct val="0"/>
        </a:spcBef>
        <a:buNone/>
        <a:defRPr sz="31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" indent="-164592" algn="l" defTabSz="658368" rtl="0" eaLnBrk="1" latinLnBrk="0" hangingPunct="1">
        <a:lnSpc>
          <a:spcPct val="90000"/>
        </a:lnSpc>
        <a:spcBef>
          <a:spcPts val="720"/>
        </a:spcBef>
        <a:buFont typeface="Arial" panose="020B0604020202020204" pitchFamily="34" charset="0"/>
        <a:buChar char="•"/>
        <a:defRPr sz="2016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164592" algn="l" defTabSz="658368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728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64592" algn="l" defTabSz="658368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152144" indent="-164592" algn="l" defTabSz="658368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296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164592" algn="l" defTabSz="658368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296" kern="1200">
          <a:solidFill>
            <a:schemeClr val="tx1"/>
          </a:solidFill>
          <a:latin typeface="+mn-lt"/>
          <a:ea typeface="+mn-ea"/>
          <a:cs typeface="+mn-cs"/>
        </a:defRPr>
      </a:lvl5pPr>
      <a:lvl6pPr marL="1810512" indent="-164592" algn="l" defTabSz="658368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296" kern="1200">
          <a:solidFill>
            <a:schemeClr val="tx1"/>
          </a:solidFill>
          <a:latin typeface="+mn-lt"/>
          <a:ea typeface="+mn-ea"/>
          <a:cs typeface="+mn-cs"/>
        </a:defRPr>
      </a:lvl6pPr>
      <a:lvl7pPr marL="2139696" indent="-164592" algn="l" defTabSz="658368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296" kern="1200">
          <a:solidFill>
            <a:schemeClr val="tx1"/>
          </a:solidFill>
          <a:latin typeface="+mn-lt"/>
          <a:ea typeface="+mn-ea"/>
          <a:cs typeface="+mn-cs"/>
        </a:defRPr>
      </a:lvl7pPr>
      <a:lvl8pPr marL="2468880" indent="-164592" algn="l" defTabSz="658368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296" kern="1200">
          <a:solidFill>
            <a:schemeClr val="tx1"/>
          </a:solidFill>
          <a:latin typeface="+mn-lt"/>
          <a:ea typeface="+mn-ea"/>
          <a:cs typeface="+mn-cs"/>
        </a:defRPr>
      </a:lvl8pPr>
      <a:lvl9pPr marL="2798064" indent="-164592" algn="l" defTabSz="658368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29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8368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" algn="l" defTabSz="658368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2pPr>
      <a:lvl3pPr marL="658368" algn="l" defTabSz="658368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3pPr>
      <a:lvl4pPr marL="987552" algn="l" defTabSz="658368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4pPr>
      <a:lvl5pPr marL="1316736" algn="l" defTabSz="658368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algn="l" defTabSz="658368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6pPr>
      <a:lvl7pPr marL="1975104" algn="l" defTabSz="658368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7pPr>
      <a:lvl8pPr marL="2304288" algn="l" defTabSz="658368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8pPr>
      <a:lvl9pPr marL="2633472" algn="l" defTabSz="658368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FD2C3E4-B270-4E42-8F75-B91697B27C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5" y="99391"/>
            <a:ext cx="3249762" cy="31782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61573D-222A-8440-B35E-E20D771D3D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231" y="99390"/>
            <a:ext cx="3249761" cy="31782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280C8DC-DA40-7D45-BAEE-9F4BE8E315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5" y="3346671"/>
            <a:ext cx="3249762" cy="317826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571CD04-ABBF-AA45-9E3D-2DA8C646F9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231" y="3346671"/>
            <a:ext cx="3249761" cy="317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634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Julien Loiseau</dc:creator>
  <cp:lastModifiedBy>Julien Loiseau</cp:lastModifiedBy>
  <cp:revision>1</cp:revision>
  <dcterms:created xsi:type="dcterms:W3CDTF">2018-01-30T22:57:36Z</dcterms:created>
  <dcterms:modified xsi:type="dcterms:W3CDTF">2018-01-30T23:02:11Z</dcterms:modified>
</cp:coreProperties>
</file>