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 showGuides="1">
      <p:cViewPr varScale="1">
        <p:scale>
          <a:sx n="82" d="100"/>
          <a:sy n="82" d="100"/>
        </p:scale>
        <p:origin x="176" y="184"/>
      </p:cViewPr>
      <p:guideLst>
        <p:guide orient="horz" pos="230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2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5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3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3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F75E-AACD-5A4E-BC19-3291438F658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46E6-775D-CA44-9DD7-ABFB0769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79A1B92-D40D-8F42-BB64-D9CF5D00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514" y="0"/>
            <a:ext cx="3657600" cy="3657600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25463B1-BB25-9E40-80B1-EFF56E18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28" y="0"/>
            <a:ext cx="3657600" cy="3657600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E0A108-3901-D846-AE78-57236157E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40" y="3660893"/>
            <a:ext cx="3657600" cy="3657600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034C31E-6BE5-6D4C-84D6-6A501B415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668" y="3670432"/>
            <a:ext cx="3657600" cy="3657600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29011A3-30AC-3045-BF1D-C18F7939B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028" y="3677110"/>
            <a:ext cx="3657600" cy="3657600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5D34953-A82A-D746-A686-91916F231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F3061BA-8169-8747-9839-C2ED9E24C090}"/>
              </a:ext>
            </a:extLst>
          </p:cNvPr>
          <p:cNvSpPr txBox="1"/>
          <p:nvPr/>
        </p:nvSpPr>
        <p:spPr>
          <a:xfrm>
            <a:off x="0" y="0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0s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6BCA77-403C-8840-BFF9-0B44B201E203}"/>
              </a:ext>
            </a:extLst>
          </p:cNvPr>
          <p:cNvSpPr txBox="1"/>
          <p:nvPr/>
        </p:nvSpPr>
        <p:spPr>
          <a:xfrm>
            <a:off x="3656560" y="0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1.4s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9397EF-118B-DD41-95F4-3051DC95CDA3}"/>
              </a:ext>
            </a:extLst>
          </p:cNvPr>
          <p:cNvSpPr txBox="1"/>
          <p:nvPr/>
        </p:nvSpPr>
        <p:spPr>
          <a:xfrm>
            <a:off x="7313120" y="0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6s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F6D2AF-692E-DE48-90D9-80F557D2416F}"/>
              </a:ext>
            </a:extLst>
          </p:cNvPr>
          <p:cNvSpPr txBox="1"/>
          <p:nvPr/>
        </p:nvSpPr>
        <p:spPr>
          <a:xfrm>
            <a:off x="-19148" y="3692350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8s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E69915-AAE1-BC41-A9BF-05F70CC02EB7}"/>
              </a:ext>
            </a:extLst>
          </p:cNvPr>
          <p:cNvSpPr txBox="1"/>
          <p:nvPr/>
        </p:nvSpPr>
        <p:spPr>
          <a:xfrm>
            <a:off x="3674668" y="3692350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10s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61A1B-C27B-8E41-B61D-7860AA28EE81}"/>
              </a:ext>
            </a:extLst>
          </p:cNvPr>
          <p:cNvSpPr txBox="1"/>
          <p:nvPr/>
        </p:nvSpPr>
        <p:spPr>
          <a:xfrm>
            <a:off x="7346468" y="3692350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14s</a:t>
            </a:r>
          </a:p>
        </p:txBody>
      </p:sp>
    </p:spTree>
    <p:extLst>
      <p:ext uri="{BB962C8B-B14F-4D97-AF65-F5344CB8AC3E}">
        <p14:creationId xmlns:p14="http://schemas.microsoft.com/office/powerpoint/2010/main" val="411053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Loiseau</dc:creator>
  <cp:lastModifiedBy>Julien Loiseau</cp:lastModifiedBy>
  <cp:revision>3</cp:revision>
  <dcterms:created xsi:type="dcterms:W3CDTF">2018-04-30T07:06:41Z</dcterms:created>
  <dcterms:modified xsi:type="dcterms:W3CDTF">2018-04-30T07:29:01Z</dcterms:modified>
</cp:coreProperties>
</file>