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7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7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2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843B-2F21-4F39-A38A-42337395977B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358D-42BA-4C34-ADB2-44E27ED20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6846" r="8204" b="5812"/>
          <a:stretch/>
        </p:blipFill>
        <p:spPr>
          <a:xfrm>
            <a:off x="7349706" y="4416725"/>
            <a:ext cx="4140679" cy="22773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t="7304" r="7662" b="6548"/>
          <a:stretch/>
        </p:blipFill>
        <p:spPr>
          <a:xfrm>
            <a:off x="923026" y="4537494"/>
            <a:ext cx="3950900" cy="215660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95840"/>
              </p:ext>
            </p:extLst>
          </p:nvPr>
        </p:nvGraphicFramePr>
        <p:xfrm>
          <a:off x="342358" y="2659885"/>
          <a:ext cx="1714500" cy="13716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y\x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90457"/>
              </p:ext>
            </p:extLst>
          </p:nvPr>
        </p:nvGraphicFramePr>
        <p:xfrm>
          <a:off x="2507589" y="2659885"/>
          <a:ext cx="1714500" cy="13716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y\x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60384"/>
              </p:ext>
            </p:extLst>
          </p:nvPr>
        </p:nvGraphicFramePr>
        <p:xfrm>
          <a:off x="4546841" y="2516589"/>
          <a:ext cx="685800" cy="6858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546841" y="2592639"/>
            <a:ext cx="342900" cy="198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42113" y="2346181"/>
                <a:ext cx="2881223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39.8+41.8+ 44.0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=41.9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13" y="2346181"/>
                <a:ext cx="2881223" cy="889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873922" y="3834725"/>
            <a:ext cx="342900" cy="198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909878" y="3376336"/>
                <a:ext cx="3527781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41.8+44.0+45.0+ 44.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=43.8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78" y="3376336"/>
                <a:ext cx="3527781" cy="8935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22152"/>
              </p:ext>
            </p:extLst>
          </p:nvPr>
        </p:nvGraphicFramePr>
        <p:xfrm>
          <a:off x="4513413" y="3372350"/>
          <a:ext cx="1028700" cy="6858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65395"/>
              </p:ext>
            </p:extLst>
          </p:nvPr>
        </p:nvGraphicFramePr>
        <p:xfrm>
          <a:off x="639792" y="870558"/>
          <a:ext cx="1028700" cy="10287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11906" y="1075464"/>
                <a:ext cx="3996239" cy="618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06" y="1075464"/>
                <a:ext cx="3996239" cy="618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8667" y="477019"/>
            <a:ext cx="39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 smtClean="0">
                <a:latin typeface="Cambria Math" panose="02040503050406030204" pitchFamily="18" charset="0"/>
              </a:rPr>
              <a:t>Ideal Case: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378" y="2064495"/>
            <a:ext cx="20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 smtClean="0">
                <a:latin typeface="Cambria Math" panose="02040503050406030204" pitchFamily="18" charset="0"/>
              </a:rPr>
              <a:t>Practical Example: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4906" y="76630"/>
            <a:ext cx="32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Cambria Math" panose="02040503050406030204" pitchFamily="18" charset="0"/>
              </a:rPr>
              <a:t>nan to average array algorithm</a:t>
            </a:r>
            <a:endParaRPr lang="en-GB" b="0" i="1" dirty="0" smtClean="0">
              <a:latin typeface="Cambria Math" panose="020405030504060302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096883" y="2691843"/>
            <a:ext cx="1416530" cy="396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06526" y="3933929"/>
            <a:ext cx="1467396" cy="369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559" y="4245501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 smtClean="0">
                <a:latin typeface="Cambria Math" panose="02040503050406030204" pitchFamily="18" charset="0"/>
              </a:rPr>
              <a:t>Before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1570" y="4225608"/>
            <a:ext cx="78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 smtClean="0">
                <a:latin typeface="Cambria Math" panose="02040503050406030204" pitchFamily="18" charset="0"/>
              </a:rPr>
              <a:t>After</a:t>
            </a:r>
          </a:p>
        </p:txBody>
      </p:sp>
      <p:sp>
        <p:nvSpPr>
          <p:cNvPr id="30" name="Striped Right Arrow 29"/>
          <p:cNvSpPr/>
          <p:nvPr/>
        </p:nvSpPr>
        <p:spPr>
          <a:xfrm>
            <a:off x="5072332" y="5149970"/>
            <a:ext cx="2122098" cy="87989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94890" y="2064495"/>
            <a:ext cx="11964837" cy="4689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94890" y="428258"/>
            <a:ext cx="5713256" cy="1573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MOULI-CASTILLO Julien</dc:creator>
  <cp:lastModifiedBy>MOULI-CASTILLO Julien</cp:lastModifiedBy>
  <cp:revision>4</cp:revision>
  <dcterms:created xsi:type="dcterms:W3CDTF">2016-08-25T14:31:55Z</dcterms:created>
  <dcterms:modified xsi:type="dcterms:W3CDTF">2016-08-25T14:40:54Z</dcterms:modified>
</cp:coreProperties>
</file>