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65D-03F8-4F29-9494-DC496DC02D49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A0E8-3970-49DC-99DD-D3E52B33A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05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65D-03F8-4F29-9494-DC496DC02D49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A0E8-3970-49DC-99DD-D3E52B33A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5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65D-03F8-4F29-9494-DC496DC02D49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A0E8-3970-49DC-99DD-D3E52B33A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90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65D-03F8-4F29-9494-DC496DC02D49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A0E8-3970-49DC-99DD-D3E52B33A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32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65D-03F8-4F29-9494-DC496DC02D49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A0E8-3970-49DC-99DD-D3E52B33A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02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65D-03F8-4F29-9494-DC496DC02D49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A0E8-3970-49DC-99DD-D3E52B33A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24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65D-03F8-4F29-9494-DC496DC02D49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A0E8-3970-49DC-99DD-D3E52B33A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9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65D-03F8-4F29-9494-DC496DC02D49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A0E8-3970-49DC-99DD-D3E52B33A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99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65D-03F8-4F29-9494-DC496DC02D49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A0E8-3970-49DC-99DD-D3E52B33A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73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65D-03F8-4F29-9494-DC496DC02D49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A0E8-3970-49DC-99DD-D3E52B33A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62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65D-03F8-4F29-9494-DC496DC02D49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A0E8-3970-49DC-99DD-D3E52B33A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6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D765D-03F8-4F29-9494-DC496DC02D49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AA0E8-3970-49DC-99DD-D3E52B33A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3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7657" y="4254427"/>
            <a:ext cx="3049572" cy="61894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planets.py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Classes: Planet(</a:t>
            </a:r>
            <a:r>
              <a:rPr lang="en-GB" dirty="0" err="1" smtClean="0">
                <a:solidFill>
                  <a:schemeClr val="tx1"/>
                </a:solidFill>
              </a:rPr>
              <a:t>MySprite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00049" y="2394356"/>
            <a:ext cx="1881343" cy="65129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explorer.py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Classes: Explorer()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75909" y="1908588"/>
            <a:ext cx="2045537" cy="91871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interface.py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Classes: Interface(), Button()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40290" y="5059112"/>
            <a:ext cx="1989464" cy="84970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logbook.py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Classes: Logbook()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13540" y="392500"/>
            <a:ext cx="2475781" cy="106967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game.py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Classes: Game()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1531" y="1801276"/>
            <a:ext cx="2642380" cy="178566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worlds.py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Classes: </a:t>
            </a:r>
            <a:r>
              <a:rPr lang="en-GB" dirty="0" err="1" smtClean="0">
                <a:solidFill>
                  <a:schemeClr val="tx1"/>
                </a:solidFill>
              </a:rPr>
              <a:t>World_Mining</a:t>
            </a:r>
            <a:r>
              <a:rPr lang="en-GB" dirty="0" smtClean="0">
                <a:solidFill>
                  <a:schemeClr val="tx1"/>
                </a:solidFill>
              </a:rPr>
              <a:t>(Planet)</a:t>
            </a:r>
          </a:p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World_Frozen</a:t>
            </a:r>
            <a:r>
              <a:rPr lang="en-GB" dirty="0" smtClean="0">
                <a:solidFill>
                  <a:schemeClr val="tx1"/>
                </a:solidFill>
              </a:rPr>
              <a:t>(Planet)</a:t>
            </a:r>
          </a:p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World_Alien</a:t>
            </a:r>
            <a:r>
              <a:rPr lang="en-GB" dirty="0" smtClean="0">
                <a:solidFill>
                  <a:schemeClr val="tx1"/>
                </a:solidFill>
              </a:rPr>
              <a:t>(Planet)</a:t>
            </a:r>
          </a:p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World_Habitable</a:t>
            </a:r>
            <a:r>
              <a:rPr lang="en-GB" dirty="0" smtClean="0">
                <a:solidFill>
                  <a:schemeClr val="tx1"/>
                </a:solidFill>
              </a:rPr>
              <a:t>(Planet)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9734" y="5572107"/>
            <a:ext cx="3531432" cy="83245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sprite.py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Classes: </a:t>
            </a:r>
            <a:r>
              <a:rPr lang="en-GB" dirty="0" err="1" smtClean="0">
                <a:solidFill>
                  <a:schemeClr val="tx1"/>
                </a:solidFill>
              </a:rPr>
              <a:t>MySprite</a:t>
            </a: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err="1" smtClean="0">
                <a:solidFill>
                  <a:schemeClr val="tx1"/>
                </a:solidFill>
              </a:rPr>
              <a:t>pygame.sprite.Sprite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29289" y="2330206"/>
            <a:ext cx="1726362" cy="6297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config.py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Classes: </a:t>
            </a:r>
            <a:r>
              <a:rPr lang="en-GB" dirty="0" err="1" smtClean="0">
                <a:solidFill>
                  <a:schemeClr val="tx1"/>
                </a:solidFill>
              </a:rPr>
              <a:t>Config</a:t>
            </a:r>
            <a:r>
              <a:rPr lang="en-GB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66299" y="4860980"/>
            <a:ext cx="2475781" cy="106967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data.py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Classes: Data()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27762" y="3045651"/>
            <a:ext cx="1978617" cy="15182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events.py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Classes: </a:t>
            </a:r>
            <a:r>
              <a:rPr lang="en-GB" dirty="0" err="1" smtClean="0">
                <a:solidFill>
                  <a:schemeClr val="tx1"/>
                </a:solidFill>
              </a:rPr>
              <a:t>Event_Manager</a:t>
            </a:r>
            <a:r>
              <a:rPr lang="en-GB" dirty="0" smtClean="0">
                <a:solidFill>
                  <a:schemeClr val="tx1"/>
                </a:solidFill>
              </a:rPr>
              <a:t>(), Event(),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…(Event)</a:t>
            </a:r>
          </a:p>
        </p:txBody>
      </p:sp>
      <p:cxnSp>
        <p:nvCxnSpPr>
          <p:cNvPr id="20" name="Straight Arrow Connector 19"/>
          <p:cNvCxnSpPr>
            <a:stCxn id="18" idx="0"/>
            <a:endCxn id="13" idx="2"/>
          </p:cNvCxnSpPr>
          <p:nvPr/>
        </p:nvCxnSpPr>
        <p:spPr>
          <a:xfrm flipH="1" flipV="1">
            <a:off x="6051431" y="1462176"/>
            <a:ext cx="665640" cy="1583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  <a:endCxn id="13" idx="2"/>
          </p:cNvCxnSpPr>
          <p:nvPr/>
        </p:nvCxnSpPr>
        <p:spPr>
          <a:xfrm flipH="1" flipV="1">
            <a:off x="6051431" y="1462176"/>
            <a:ext cx="4947247" cy="446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14" idx="2"/>
          </p:cNvCxnSpPr>
          <p:nvPr/>
        </p:nvCxnSpPr>
        <p:spPr>
          <a:xfrm flipH="1" flipV="1">
            <a:off x="1542721" y="3586945"/>
            <a:ext cx="139722" cy="66748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  <a:endCxn id="13" idx="2"/>
          </p:cNvCxnSpPr>
          <p:nvPr/>
        </p:nvCxnSpPr>
        <p:spPr>
          <a:xfrm flipV="1">
            <a:off x="1542721" y="1462176"/>
            <a:ext cx="4508710" cy="33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0"/>
            <a:endCxn id="13" idx="2"/>
          </p:cNvCxnSpPr>
          <p:nvPr/>
        </p:nvCxnSpPr>
        <p:spPr>
          <a:xfrm flipV="1">
            <a:off x="4240721" y="1462176"/>
            <a:ext cx="1810710" cy="932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0"/>
            <a:endCxn id="13" idx="2"/>
          </p:cNvCxnSpPr>
          <p:nvPr/>
        </p:nvCxnSpPr>
        <p:spPr>
          <a:xfrm flipH="1" flipV="1">
            <a:off x="6051431" y="1462176"/>
            <a:ext cx="2841039" cy="868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0"/>
            <a:endCxn id="13" idx="2"/>
          </p:cNvCxnSpPr>
          <p:nvPr/>
        </p:nvCxnSpPr>
        <p:spPr>
          <a:xfrm flipV="1">
            <a:off x="5035022" y="1462176"/>
            <a:ext cx="1016409" cy="3596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209081" y="3730919"/>
            <a:ext cx="1421202" cy="5952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functions.py</a:t>
            </a:r>
          </a:p>
        </p:txBody>
      </p:sp>
      <p:cxnSp>
        <p:nvCxnSpPr>
          <p:cNvPr id="39" name="Straight Arrow Connector 38"/>
          <p:cNvCxnSpPr>
            <a:stCxn id="37" idx="0"/>
            <a:endCxn id="13" idx="2"/>
          </p:cNvCxnSpPr>
          <p:nvPr/>
        </p:nvCxnSpPr>
        <p:spPr>
          <a:xfrm flipH="1" flipV="1">
            <a:off x="6051431" y="1462176"/>
            <a:ext cx="2868251" cy="2268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0"/>
            <a:endCxn id="6" idx="2"/>
          </p:cNvCxnSpPr>
          <p:nvPr/>
        </p:nvCxnSpPr>
        <p:spPr>
          <a:xfrm flipH="1" flipV="1">
            <a:off x="1682443" y="4873375"/>
            <a:ext cx="303007" cy="698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1"/>
            <a:endCxn id="18" idx="3"/>
          </p:cNvCxnSpPr>
          <p:nvPr/>
        </p:nvCxnSpPr>
        <p:spPr>
          <a:xfrm flipH="1" flipV="1">
            <a:off x="7706379" y="3804776"/>
            <a:ext cx="502702" cy="2237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" idx="0"/>
            <a:endCxn id="10" idx="2"/>
          </p:cNvCxnSpPr>
          <p:nvPr/>
        </p:nvCxnSpPr>
        <p:spPr>
          <a:xfrm flipH="1" flipV="1">
            <a:off x="4240721" y="3045651"/>
            <a:ext cx="794301" cy="20134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7" idx="3"/>
            <a:endCxn id="11" idx="1"/>
          </p:cNvCxnSpPr>
          <p:nvPr/>
        </p:nvCxnSpPr>
        <p:spPr>
          <a:xfrm flipV="1">
            <a:off x="9630283" y="2367945"/>
            <a:ext cx="345626" cy="166058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7" idx="0"/>
            <a:endCxn id="11" idx="2"/>
          </p:cNvCxnSpPr>
          <p:nvPr/>
        </p:nvCxnSpPr>
        <p:spPr>
          <a:xfrm flipV="1">
            <a:off x="10404190" y="2827302"/>
            <a:ext cx="594488" cy="20336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6" idx="3"/>
            <a:endCxn id="11" idx="1"/>
          </p:cNvCxnSpPr>
          <p:nvPr/>
        </p:nvCxnSpPr>
        <p:spPr>
          <a:xfrm flipV="1">
            <a:off x="9755651" y="2367945"/>
            <a:ext cx="220258" cy="2771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7" idx="1"/>
            <a:endCxn id="6" idx="3"/>
          </p:cNvCxnSpPr>
          <p:nvPr/>
        </p:nvCxnSpPr>
        <p:spPr>
          <a:xfrm flipH="1" flipV="1">
            <a:off x="3207229" y="4563901"/>
            <a:ext cx="5959070" cy="831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2" idx="1"/>
            <a:endCxn id="6" idx="3"/>
          </p:cNvCxnSpPr>
          <p:nvPr/>
        </p:nvCxnSpPr>
        <p:spPr>
          <a:xfrm flipH="1" flipV="1">
            <a:off x="3207229" y="4563901"/>
            <a:ext cx="833061" cy="92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40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3540" y="392500"/>
            <a:ext cx="2705846" cy="9302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main_frame.py</a:t>
            </a:r>
          </a:p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MainAplication</a:t>
            </a: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err="1" smtClean="0">
                <a:solidFill>
                  <a:schemeClr val="tx1"/>
                </a:solidFill>
              </a:rPr>
              <a:t>tk.Frame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Data(list)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7782" y="2567529"/>
            <a:ext cx="2705846" cy="148068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</a:t>
            </a:r>
            <a:r>
              <a:rPr lang="en-GB" b="1" dirty="0" smtClean="0">
                <a:solidFill>
                  <a:schemeClr val="tx1"/>
                </a:solidFill>
              </a:rPr>
              <a:t>igure_classes.py</a:t>
            </a:r>
          </a:p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FigureFrame</a:t>
            </a: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err="1" smtClean="0">
                <a:solidFill>
                  <a:schemeClr val="tx1"/>
                </a:solidFill>
              </a:rPr>
              <a:t>tk.Frame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ContourSets</a:t>
            </a: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err="1" smtClean="0">
                <a:solidFill>
                  <a:schemeClr val="tx1"/>
                </a:solidFill>
              </a:rPr>
              <a:t>dict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Figure3D()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Figure2D()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13540" y="2958146"/>
            <a:ext cx="1509205" cy="6994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functions.py</a:t>
            </a:r>
          </a:p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FileData</a:t>
            </a:r>
            <a:r>
              <a:rPr lang="en-GB" dirty="0" smtClean="0">
                <a:solidFill>
                  <a:schemeClr val="tx1"/>
                </a:solidFill>
              </a:rPr>
              <a:t>(list)</a:t>
            </a:r>
          </a:p>
        </p:txBody>
      </p:sp>
      <p:cxnSp>
        <p:nvCxnSpPr>
          <p:cNvPr id="8" name="Straight Arrow Connector 7"/>
          <p:cNvCxnSpPr>
            <a:stCxn id="5" idx="0"/>
            <a:endCxn id="4" idx="1"/>
          </p:cNvCxnSpPr>
          <p:nvPr/>
        </p:nvCxnSpPr>
        <p:spPr>
          <a:xfrm flipV="1">
            <a:off x="2810705" y="857637"/>
            <a:ext cx="2002835" cy="1709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4" idx="2"/>
          </p:cNvCxnSpPr>
          <p:nvPr/>
        </p:nvCxnSpPr>
        <p:spPr>
          <a:xfrm flipV="1">
            <a:off x="5568143" y="1322773"/>
            <a:ext cx="598320" cy="1635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72657" y="3091311"/>
            <a:ext cx="2705846" cy="8770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User_handler.py</a:t>
            </a:r>
          </a:p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UserInputManager</a:t>
            </a:r>
            <a:r>
              <a:rPr lang="en-GB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EntryChoice</a:t>
            </a:r>
            <a:r>
              <a:rPr lang="en-GB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7" name="Straight Arrow Connector 16"/>
          <p:cNvCxnSpPr>
            <a:stCxn id="14" idx="0"/>
            <a:endCxn id="4" idx="2"/>
          </p:cNvCxnSpPr>
          <p:nvPr/>
        </p:nvCxnSpPr>
        <p:spPr>
          <a:xfrm flipH="1" flipV="1">
            <a:off x="6166463" y="1322773"/>
            <a:ext cx="2159117" cy="1768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5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86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MOULI-CASTILLO Julien</dc:creator>
  <cp:lastModifiedBy>MOULI-CASTILLO Julien</cp:lastModifiedBy>
  <cp:revision>8</cp:revision>
  <dcterms:created xsi:type="dcterms:W3CDTF">2016-08-23T09:43:30Z</dcterms:created>
  <dcterms:modified xsi:type="dcterms:W3CDTF">2016-08-23T16:35:39Z</dcterms:modified>
</cp:coreProperties>
</file>