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0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49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5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30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6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99C2-C7BD-40E9-AAC7-5743EA8CCECA}" type="datetimeFigureOut">
              <a:rPr lang="en-GB" smtClean="0"/>
              <a:t>14/11/2016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31B7-4F67-47C3-BBEA-A6E440D78C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755576" y="600000"/>
            <a:ext cx="8017729" cy="5349280"/>
            <a:chOff x="755576" y="600000"/>
            <a:chExt cx="8017729" cy="5349280"/>
          </a:xfrm>
        </p:grpSpPr>
        <p:sp>
          <p:nvSpPr>
            <p:cNvPr id="7" name="Rechteck 6"/>
            <p:cNvSpPr/>
            <p:nvPr/>
          </p:nvSpPr>
          <p:spPr>
            <a:xfrm>
              <a:off x="755576" y="600000"/>
              <a:ext cx="8017729" cy="534928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Stern mit 5 Zacken 4"/>
            <p:cNvSpPr/>
            <p:nvPr/>
          </p:nvSpPr>
          <p:spPr>
            <a:xfrm>
              <a:off x="3604182" y="148478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Stern mit 5 Zacken 7"/>
            <p:cNvSpPr/>
            <p:nvPr/>
          </p:nvSpPr>
          <p:spPr>
            <a:xfrm>
              <a:off x="4470131" y="125662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tern mit 5 Zacken 8"/>
            <p:cNvSpPr/>
            <p:nvPr/>
          </p:nvSpPr>
          <p:spPr>
            <a:xfrm>
              <a:off x="5351936" y="1488307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ern mit 5 Zacken 9"/>
            <p:cNvSpPr/>
            <p:nvPr/>
          </p:nvSpPr>
          <p:spPr>
            <a:xfrm>
              <a:off x="6001177" y="2126978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Stern mit 5 Zacken 10"/>
            <p:cNvSpPr/>
            <p:nvPr/>
          </p:nvSpPr>
          <p:spPr>
            <a:xfrm>
              <a:off x="6217003" y="3003498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Stern mit 5 Zacken 11"/>
            <p:cNvSpPr/>
            <p:nvPr/>
          </p:nvSpPr>
          <p:spPr>
            <a:xfrm>
              <a:off x="5994128" y="3890587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ern mit 5 Zacken 12"/>
            <p:cNvSpPr/>
            <p:nvPr/>
          </p:nvSpPr>
          <p:spPr>
            <a:xfrm>
              <a:off x="5348409" y="4523969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Stern mit 5 Zacken 13"/>
            <p:cNvSpPr/>
            <p:nvPr/>
          </p:nvSpPr>
          <p:spPr>
            <a:xfrm>
              <a:off x="4481556" y="475798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tern mit 5 Zacken 14"/>
            <p:cNvSpPr/>
            <p:nvPr/>
          </p:nvSpPr>
          <p:spPr>
            <a:xfrm>
              <a:off x="3599463" y="4523369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tern mit 5 Zacken 15"/>
            <p:cNvSpPr/>
            <p:nvPr/>
          </p:nvSpPr>
          <p:spPr>
            <a:xfrm>
              <a:off x="2957400" y="387727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tern mit 5 Zacken 16"/>
            <p:cNvSpPr/>
            <p:nvPr/>
          </p:nvSpPr>
          <p:spPr>
            <a:xfrm>
              <a:off x="2724990" y="300097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Stern mit 5 Zacken 17"/>
            <p:cNvSpPr/>
            <p:nvPr/>
          </p:nvSpPr>
          <p:spPr>
            <a:xfrm>
              <a:off x="2957400" y="212848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570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482963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482949" y="2147530"/>
            <a:ext cx="4550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482949" y="1535881"/>
            <a:ext cx="4550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</a:t>
            </a:r>
          </a:p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482949" y="2147530"/>
            <a:ext cx="4550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GB" sz="13800" b="1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9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2482950" y="1018982"/>
            <a:ext cx="144142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b="1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827446" y="2145006"/>
            <a:ext cx="186140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548461" y="3325586"/>
            <a:ext cx="14814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651398" y="877748"/>
            <a:ext cx="5166375" cy="3827466"/>
            <a:chOff x="1651398" y="877748"/>
            <a:chExt cx="5166375" cy="3827466"/>
          </a:xfrm>
        </p:grpSpPr>
        <p:sp>
          <p:nvSpPr>
            <p:cNvPr id="6" name="Freihandform 5"/>
            <p:cNvSpPr/>
            <p:nvPr/>
          </p:nvSpPr>
          <p:spPr>
            <a:xfrm>
              <a:off x="2268114" y="877748"/>
              <a:ext cx="2409549" cy="1070055"/>
            </a:xfrm>
            <a:custGeom>
              <a:avLst/>
              <a:gdLst>
                <a:gd name="connsiteX0" fmla="*/ 0 w 2409549"/>
                <a:gd name="connsiteY0" fmla="*/ 0 h 1070055"/>
                <a:gd name="connsiteX1" fmla="*/ 1874522 w 2409549"/>
                <a:gd name="connsiteY1" fmla="*/ 0 h 1070055"/>
                <a:gd name="connsiteX2" fmla="*/ 2409549 w 2409549"/>
                <a:gd name="connsiteY2" fmla="*/ 535028 h 1070055"/>
                <a:gd name="connsiteX3" fmla="*/ 1874522 w 2409549"/>
                <a:gd name="connsiteY3" fmla="*/ 1070055 h 1070055"/>
                <a:gd name="connsiteX4" fmla="*/ 0 w 2409549"/>
                <a:gd name="connsiteY4" fmla="*/ 1070055 h 1070055"/>
                <a:gd name="connsiteX5" fmla="*/ 0 w 2409549"/>
                <a:gd name="connsiteY5" fmla="*/ 0 h 107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9549" h="1070055">
                  <a:moveTo>
                    <a:pt x="0" y="0"/>
                  </a:moveTo>
                  <a:lnTo>
                    <a:pt x="1874522" y="0"/>
                  </a:lnTo>
                  <a:lnTo>
                    <a:pt x="2409549" y="535028"/>
                  </a:lnTo>
                  <a:lnTo>
                    <a:pt x="1874522" y="1070055"/>
                  </a:lnTo>
                  <a:lnTo>
                    <a:pt x="0" y="1070055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phOSS</a:t>
              </a:r>
              <a:endParaRPr lang="en-GB" sz="5300" kern="1200" dirty="0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142636" y="877748"/>
              <a:ext cx="2675137" cy="1070054"/>
            </a:xfrm>
            <a:custGeom>
              <a:avLst/>
              <a:gdLst>
                <a:gd name="connsiteX0" fmla="*/ 0 w 2675137"/>
                <a:gd name="connsiteY0" fmla="*/ 0 h 1070054"/>
                <a:gd name="connsiteX1" fmla="*/ 2140110 w 2675137"/>
                <a:gd name="connsiteY1" fmla="*/ 0 h 1070054"/>
                <a:gd name="connsiteX2" fmla="*/ 2675137 w 2675137"/>
                <a:gd name="connsiteY2" fmla="*/ 535027 h 1070054"/>
                <a:gd name="connsiteX3" fmla="*/ 2140110 w 2675137"/>
                <a:gd name="connsiteY3" fmla="*/ 1070054 h 1070054"/>
                <a:gd name="connsiteX4" fmla="*/ 0 w 2675137"/>
                <a:gd name="connsiteY4" fmla="*/ 1070054 h 1070054"/>
                <a:gd name="connsiteX5" fmla="*/ 535027 w 2675137"/>
                <a:gd name="connsiteY5" fmla="*/ 535027 h 1070054"/>
                <a:gd name="connsiteX6" fmla="*/ 0 w 2675137"/>
                <a:gd name="connsiteY6" fmla="*/ 0 h 107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5137" h="1070054">
                  <a:moveTo>
                    <a:pt x="0" y="0"/>
                  </a:moveTo>
                  <a:lnTo>
                    <a:pt x="2140110" y="0"/>
                  </a:lnTo>
                  <a:lnTo>
                    <a:pt x="2675137" y="535027"/>
                  </a:lnTo>
                  <a:lnTo>
                    <a:pt x="2140110" y="1070054"/>
                  </a:lnTo>
                  <a:lnTo>
                    <a:pt x="0" y="1070054"/>
                  </a:lnTo>
                  <a:lnTo>
                    <a:pt x="535027" y="53502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1651398" y="3635159"/>
              <a:ext cx="2409549" cy="1070055"/>
            </a:xfrm>
            <a:custGeom>
              <a:avLst/>
              <a:gdLst>
                <a:gd name="connsiteX0" fmla="*/ 0 w 2409549"/>
                <a:gd name="connsiteY0" fmla="*/ 0 h 1070055"/>
                <a:gd name="connsiteX1" fmla="*/ 1874522 w 2409549"/>
                <a:gd name="connsiteY1" fmla="*/ 0 h 1070055"/>
                <a:gd name="connsiteX2" fmla="*/ 2409549 w 2409549"/>
                <a:gd name="connsiteY2" fmla="*/ 535028 h 1070055"/>
                <a:gd name="connsiteX3" fmla="*/ 1874522 w 2409549"/>
                <a:gd name="connsiteY3" fmla="*/ 1070055 h 1070055"/>
                <a:gd name="connsiteX4" fmla="*/ 0 w 2409549"/>
                <a:gd name="connsiteY4" fmla="*/ 1070055 h 1070055"/>
                <a:gd name="connsiteX5" fmla="*/ 0 w 2409549"/>
                <a:gd name="connsiteY5" fmla="*/ 0 h 107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9549" h="1070055">
                  <a:moveTo>
                    <a:pt x="0" y="0"/>
                  </a:moveTo>
                  <a:lnTo>
                    <a:pt x="1874522" y="0"/>
                  </a:lnTo>
                  <a:lnTo>
                    <a:pt x="2409549" y="535028"/>
                  </a:lnTo>
                  <a:lnTo>
                    <a:pt x="1874522" y="1070055"/>
                  </a:lnTo>
                  <a:lnTo>
                    <a:pt x="0" y="1070055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phOSS</a:t>
              </a:r>
              <a:endParaRPr lang="en-GB" sz="5300" kern="12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142635" y="2204864"/>
            <a:ext cx="2675137" cy="1070054"/>
            <a:chOff x="1874892" y="617100"/>
            <a:chExt cx="2675137" cy="1070054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7" name="Eingekerbter Richtungspfeil 26"/>
            <p:cNvSpPr/>
            <p:nvPr/>
          </p:nvSpPr>
          <p:spPr>
            <a:xfrm>
              <a:off x="1874892" y="617100"/>
              <a:ext cx="2675137" cy="1070054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Eingekerbter Richtungspfeil 4"/>
            <p:cNvSpPr/>
            <p:nvPr/>
          </p:nvSpPr>
          <p:spPr>
            <a:xfrm>
              <a:off x="2409919" y="617100"/>
              <a:ext cx="1605083" cy="10700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4139952" y="692696"/>
            <a:ext cx="2675137" cy="1070054"/>
            <a:chOff x="4142636" y="887612"/>
            <a:chExt cx="2675137" cy="1070054"/>
          </a:xfrm>
        </p:grpSpPr>
        <p:sp>
          <p:nvSpPr>
            <p:cNvPr id="31" name="Pfeil nach links und rechts 30"/>
            <p:cNvSpPr/>
            <p:nvPr/>
          </p:nvSpPr>
          <p:spPr>
            <a:xfrm>
              <a:off x="4142636" y="890641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34" name="Eingekerbter Richtungspfeil 4"/>
            <p:cNvSpPr/>
            <p:nvPr/>
          </p:nvSpPr>
          <p:spPr>
            <a:xfrm>
              <a:off x="4646693" y="887612"/>
              <a:ext cx="1650226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1730403" y="682831"/>
            <a:ext cx="2409549" cy="1070055"/>
          </a:xfrm>
          <a:custGeom>
            <a:avLst/>
            <a:gdLst>
              <a:gd name="connsiteX0" fmla="*/ 0 w 2409549"/>
              <a:gd name="connsiteY0" fmla="*/ 0 h 1070055"/>
              <a:gd name="connsiteX1" fmla="*/ 1874522 w 2409549"/>
              <a:gd name="connsiteY1" fmla="*/ 0 h 1070055"/>
              <a:gd name="connsiteX2" fmla="*/ 2409549 w 2409549"/>
              <a:gd name="connsiteY2" fmla="*/ 535028 h 1070055"/>
              <a:gd name="connsiteX3" fmla="*/ 1874522 w 2409549"/>
              <a:gd name="connsiteY3" fmla="*/ 1070055 h 1070055"/>
              <a:gd name="connsiteX4" fmla="*/ 0 w 2409549"/>
              <a:gd name="connsiteY4" fmla="*/ 1070055 h 1070055"/>
              <a:gd name="connsiteX5" fmla="*/ 0 w 2409549"/>
              <a:gd name="connsiteY5" fmla="*/ 0 h 10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9549" h="1070055">
                <a:moveTo>
                  <a:pt x="0" y="0"/>
                </a:moveTo>
                <a:lnTo>
                  <a:pt x="1874522" y="0"/>
                </a:lnTo>
                <a:lnTo>
                  <a:pt x="2409549" y="535028"/>
                </a:lnTo>
                <a:lnTo>
                  <a:pt x="1874522" y="1070055"/>
                </a:lnTo>
                <a:lnTo>
                  <a:pt x="0" y="107005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kern="1200" dirty="0" smtClean="0"/>
              <a:t>phOSS</a:t>
            </a:r>
            <a:endParaRPr lang="en-GB" sz="5300" kern="12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139951" y="1916832"/>
            <a:ext cx="2675137" cy="1070054"/>
            <a:chOff x="4142636" y="887612"/>
            <a:chExt cx="2675137" cy="1070054"/>
          </a:xfrm>
        </p:grpSpPr>
        <p:sp>
          <p:nvSpPr>
            <p:cNvPr id="14" name="Pfeil nach links und rechts 13"/>
            <p:cNvSpPr/>
            <p:nvPr/>
          </p:nvSpPr>
          <p:spPr>
            <a:xfrm>
              <a:off x="4142636" y="890641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15" name="Eingekerbter Richtungspfeil 4"/>
            <p:cNvSpPr/>
            <p:nvPr/>
          </p:nvSpPr>
          <p:spPr>
            <a:xfrm>
              <a:off x="4646693" y="887612"/>
              <a:ext cx="1650225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sp>
        <p:nvSpPr>
          <p:cNvPr id="2" name="Rechteck 1"/>
          <p:cNvSpPr/>
          <p:nvPr/>
        </p:nvSpPr>
        <p:spPr>
          <a:xfrm>
            <a:off x="1728875" y="1919861"/>
            <a:ext cx="2409549" cy="1067025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/>
          </a:p>
        </p:txBody>
      </p:sp>
      <p:sp>
        <p:nvSpPr>
          <p:cNvPr id="18" name="Eingekerbter Richtungspfeil 4"/>
          <p:cNvSpPr/>
          <p:nvPr/>
        </p:nvSpPr>
        <p:spPr>
          <a:xfrm>
            <a:off x="1728875" y="1919861"/>
            <a:ext cx="2411077" cy="1070054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2027" tIns="141351" rIns="70676" bIns="141351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kern="1200" dirty="0" smtClean="0"/>
              <a:t>phOSS</a:t>
            </a:r>
            <a:endParaRPr lang="en-GB" sz="5300" kern="12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4139952" y="3212976"/>
            <a:ext cx="2675137" cy="1070054"/>
            <a:chOff x="4137254" y="3652061"/>
            <a:chExt cx="2675137" cy="1070054"/>
          </a:xfrm>
        </p:grpSpPr>
        <p:sp>
          <p:nvSpPr>
            <p:cNvPr id="23" name="Pfeil nach links und rechts 22"/>
            <p:cNvSpPr/>
            <p:nvPr/>
          </p:nvSpPr>
          <p:spPr>
            <a:xfrm>
              <a:off x="4137254" y="3655090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24" name="Eingekerbter Richtungspfeil 4"/>
            <p:cNvSpPr/>
            <p:nvPr/>
          </p:nvSpPr>
          <p:spPr>
            <a:xfrm>
              <a:off x="4641311" y="3652061"/>
              <a:ext cx="1650225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1463285" y="3219423"/>
            <a:ext cx="2675137" cy="1089767"/>
            <a:chOff x="1463287" y="4355457"/>
            <a:chExt cx="2675137" cy="1089767"/>
          </a:xfrm>
        </p:grpSpPr>
        <p:sp>
          <p:nvSpPr>
            <p:cNvPr id="32" name="Pfeil nach links und rechts 31"/>
            <p:cNvSpPr/>
            <p:nvPr/>
          </p:nvSpPr>
          <p:spPr>
            <a:xfrm>
              <a:off x="1463287" y="4355457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30" name="Eingekerbter Richtungspfeil 4"/>
            <p:cNvSpPr/>
            <p:nvPr/>
          </p:nvSpPr>
          <p:spPr>
            <a:xfrm>
              <a:off x="1595316" y="4375170"/>
              <a:ext cx="2411077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phOSS</a:t>
              </a:r>
              <a:endParaRPr lang="en-GB" sz="5300" kern="1200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1700528" y="4653136"/>
            <a:ext cx="2409549" cy="1067025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/>
          </a:p>
        </p:txBody>
      </p:sp>
      <p:sp>
        <p:nvSpPr>
          <p:cNvPr id="39" name="Pfeil nach links und rechts 38"/>
          <p:cNvSpPr/>
          <p:nvPr/>
        </p:nvSpPr>
        <p:spPr>
          <a:xfrm>
            <a:off x="3606094" y="4653136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fillRef>
          <a:effectRef idx="2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054" tIns="141351" rIns="605703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</p:spTree>
    <p:extLst>
      <p:ext uri="{BB962C8B-B14F-4D97-AF65-F5344CB8AC3E}">
        <p14:creationId xmlns:p14="http://schemas.microsoft.com/office/powerpoint/2010/main" val="36897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BRZ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Helger</dc:creator>
  <cp:lastModifiedBy>Helger</cp:lastModifiedBy>
  <cp:revision>11</cp:revision>
  <dcterms:created xsi:type="dcterms:W3CDTF">2016-11-14T16:30:32Z</dcterms:created>
  <dcterms:modified xsi:type="dcterms:W3CDTF">2016-11-14T17:31:59Z</dcterms:modified>
</cp:coreProperties>
</file>