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9EC3"/>
    <a:srgbClr val="2F63A2"/>
    <a:srgbClr val="FFCC00"/>
    <a:srgbClr val="00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03" autoAdjust="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8875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0320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965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8449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4331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252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1405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2430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1302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3816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192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099C2-C7BD-40E9-AAC7-5743EA8CCECA}" type="datetimeFigureOut">
              <a:rPr lang="en-GB" smtClean="0"/>
              <a:pPr/>
              <a:t>15/11/2016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31B7-4F67-47C3-BBEA-A6E440D78CA2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3227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755576" y="600000"/>
            <a:ext cx="8017729" cy="5349280"/>
            <a:chOff x="755576" y="600000"/>
            <a:chExt cx="8017729" cy="5349280"/>
          </a:xfrm>
        </p:grpSpPr>
        <p:sp>
          <p:nvSpPr>
            <p:cNvPr id="7" name="Rechteck 6"/>
            <p:cNvSpPr/>
            <p:nvPr/>
          </p:nvSpPr>
          <p:spPr>
            <a:xfrm>
              <a:off x="755576" y="600000"/>
              <a:ext cx="8017729" cy="534928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Stern mit 5 Zacken 4"/>
            <p:cNvSpPr/>
            <p:nvPr/>
          </p:nvSpPr>
          <p:spPr>
            <a:xfrm>
              <a:off x="3604182" y="148478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Stern mit 5 Zacken 7"/>
            <p:cNvSpPr/>
            <p:nvPr/>
          </p:nvSpPr>
          <p:spPr>
            <a:xfrm>
              <a:off x="4470131" y="125662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tern mit 5 Zacken 8"/>
            <p:cNvSpPr/>
            <p:nvPr/>
          </p:nvSpPr>
          <p:spPr>
            <a:xfrm>
              <a:off x="5351936" y="1488307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ern mit 5 Zacken 9"/>
            <p:cNvSpPr/>
            <p:nvPr/>
          </p:nvSpPr>
          <p:spPr>
            <a:xfrm>
              <a:off x="6001177" y="2126978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Stern mit 5 Zacken 10"/>
            <p:cNvSpPr/>
            <p:nvPr/>
          </p:nvSpPr>
          <p:spPr>
            <a:xfrm>
              <a:off x="6217003" y="3003498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Stern mit 5 Zacken 11"/>
            <p:cNvSpPr/>
            <p:nvPr/>
          </p:nvSpPr>
          <p:spPr>
            <a:xfrm>
              <a:off x="5994128" y="3890587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tern mit 5 Zacken 12"/>
            <p:cNvSpPr/>
            <p:nvPr/>
          </p:nvSpPr>
          <p:spPr>
            <a:xfrm>
              <a:off x="5348409" y="4523969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Stern mit 5 Zacken 13"/>
            <p:cNvSpPr/>
            <p:nvPr/>
          </p:nvSpPr>
          <p:spPr>
            <a:xfrm>
              <a:off x="4481556" y="475798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Stern mit 5 Zacken 14"/>
            <p:cNvSpPr/>
            <p:nvPr/>
          </p:nvSpPr>
          <p:spPr>
            <a:xfrm>
              <a:off x="3599463" y="4523369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Stern mit 5 Zacken 15"/>
            <p:cNvSpPr/>
            <p:nvPr/>
          </p:nvSpPr>
          <p:spPr>
            <a:xfrm>
              <a:off x="2957400" y="387727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Stern mit 5 Zacken 16"/>
            <p:cNvSpPr/>
            <p:nvPr/>
          </p:nvSpPr>
          <p:spPr>
            <a:xfrm>
              <a:off x="2724990" y="300097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Stern mit 5 Zacken 17"/>
            <p:cNvSpPr/>
            <p:nvPr/>
          </p:nvSpPr>
          <p:spPr>
            <a:xfrm>
              <a:off x="2957400" y="2128484"/>
              <a:ext cx="576064" cy="504056"/>
            </a:xfrm>
            <a:prstGeom prst="star5">
              <a:avLst/>
            </a:prstGeom>
            <a:solidFill>
              <a:srgbClr val="FFCC00"/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="" xmlns:p14="http://schemas.microsoft.com/office/powerpoint/2010/main" val="425570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987824" y="2204864"/>
            <a:ext cx="2675137" cy="1057161"/>
            <a:chOff x="2987824" y="2204864"/>
            <a:chExt cx="2675137" cy="1057161"/>
          </a:xfrm>
        </p:grpSpPr>
        <p:sp>
          <p:nvSpPr>
            <p:cNvPr id="3" name="Pfeil nach links und rechts 2"/>
            <p:cNvSpPr/>
            <p:nvPr/>
          </p:nvSpPr>
          <p:spPr>
            <a:xfrm>
              <a:off x="2987824" y="2204864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4" name="Rechteck 3"/>
            <p:cNvSpPr/>
            <p:nvPr/>
          </p:nvSpPr>
          <p:spPr>
            <a:xfrm>
              <a:off x="3635896" y="2348210"/>
              <a:ext cx="1430200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711812" y="2208394"/>
            <a:ext cx="2818366" cy="1054949"/>
            <a:chOff x="697690" y="840243"/>
            <a:chExt cx="2818366" cy="1054949"/>
          </a:xfrm>
        </p:grpSpPr>
        <p:sp>
          <p:nvSpPr>
            <p:cNvPr id="6" name="Freihandform 5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7" name="Rechteck 6"/>
            <p:cNvSpPr/>
            <p:nvPr/>
          </p:nvSpPr>
          <p:spPr>
            <a:xfrm>
              <a:off x="899592" y="980058"/>
              <a:ext cx="1975221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Final</a:t>
            </a:r>
            <a:endParaRPr lang="de-AT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987824" y="3573016"/>
            <a:ext cx="2675137" cy="1057161"/>
            <a:chOff x="2987824" y="2204864"/>
            <a:chExt cx="2675137" cy="1057161"/>
          </a:xfrm>
        </p:grpSpPr>
        <p:sp>
          <p:nvSpPr>
            <p:cNvPr id="10" name="Pfeil nach links und rechts 9"/>
            <p:cNvSpPr/>
            <p:nvPr/>
          </p:nvSpPr>
          <p:spPr>
            <a:xfrm>
              <a:off x="2987824" y="2204864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635896" y="2348210"/>
              <a:ext cx="1430200" cy="82638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711812" y="3576546"/>
            <a:ext cx="2818366" cy="1054949"/>
            <a:chOff x="697690" y="840243"/>
            <a:chExt cx="2818366" cy="1054949"/>
          </a:xfrm>
        </p:grpSpPr>
        <p:sp>
          <p:nvSpPr>
            <p:cNvPr id="13" name="Freihandform 12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899592" y="980058"/>
              <a:ext cx="1975221" cy="82638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87824" y="4869160"/>
            <a:ext cx="2675137" cy="1057161"/>
            <a:chOff x="2987824" y="2204864"/>
            <a:chExt cx="2675137" cy="1057161"/>
          </a:xfrm>
          <a:solidFill>
            <a:srgbClr val="889EC3"/>
          </a:solidFill>
          <a:effectLst/>
        </p:grpSpPr>
        <p:sp>
          <p:nvSpPr>
            <p:cNvPr id="16" name="Pfeil nach links und rechts 15"/>
            <p:cNvSpPr/>
            <p:nvPr/>
          </p:nvSpPr>
          <p:spPr>
            <a:xfrm>
              <a:off x="2987824" y="2204864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grpFill/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3635896" y="2348210"/>
              <a:ext cx="1430200" cy="82638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711812" y="4872690"/>
            <a:ext cx="2818366" cy="1054949"/>
            <a:chOff x="697690" y="840243"/>
            <a:chExt cx="2818366" cy="1054949"/>
          </a:xfrm>
          <a:effectLst/>
        </p:grpSpPr>
        <p:sp>
          <p:nvSpPr>
            <p:cNvPr id="19" name="Freihandform 18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solidFill>
              <a:srgbClr val="2F63A2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899592" y="980058"/>
              <a:ext cx="1975221" cy="82638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feld 20"/>
          <p:cNvSpPr txBox="1"/>
          <p:nvPr/>
        </p:nvSpPr>
        <p:spPr>
          <a:xfrm>
            <a:off x="6660232" y="26369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3D</a:t>
            </a:r>
            <a:endParaRPr lang="de-AT" dirty="0"/>
          </a:p>
        </p:txBody>
      </p:sp>
      <p:sp>
        <p:nvSpPr>
          <p:cNvPr id="22" name="Textfeld 21"/>
          <p:cNvSpPr txBox="1"/>
          <p:nvPr/>
        </p:nvSpPr>
        <p:spPr>
          <a:xfrm>
            <a:off x="6660232" y="3861048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Flat, </a:t>
            </a:r>
            <a:r>
              <a:rPr lang="de-AT" dirty="0" err="1" smtClean="0"/>
              <a:t>shaded</a:t>
            </a:r>
            <a:endParaRPr lang="de-AT" dirty="0"/>
          </a:p>
        </p:txBody>
      </p:sp>
      <p:sp>
        <p:nvSpPr>
          <p:cNvPr id="23" name="Textfeld 22"/>
          <p:cNvSpPr txBox="1"/>
          <p:nvPr/>
        </p:nvSpPr>
        <p:spPr>
          <a:xfrm>
            <a:off x="6660232" y="5373216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Flat</a:t>
            </a:r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987824" y="2204864"/>
            <a:ext cx="2675137" cy="1057161"/>
            <a:chOff x="2987824" y="2204864"/>
            <a:chExt cx="2675137" cy="1057161"/>
          </a:xfrm>
        </p:grpSpPr>
        <p:sp>
          <p:nvSpPr>
            <p:cNvPr id="3" name="Pfeil nach links und rechts 2"/>
            <p:cNvSpPr/>
            <p:nvPr/>
          </p:nvSpPr>
          <p:spPr>
            <a:xfrm>
              <a:off x="2987824" y="2204864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4" name="Rechteck 3"/>
            <p:cNvSpPr/>
            <p:nvPr/>
          </p:nvSpPr>
          <p:spPr>
            <a:xfrm>
              <a:off x="3635896" y="2348210"/>
              <a:ext cx="1430200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711812" y="2208394"/>
            <a:ext cx="2818366" cy="1054949"/>
            <a:chOff x="697690" y="840243"/>
            <a:chExt cx="2818366" cy="1054949"/>
          </a:xfrm>
        </p:grpSpPr>
        <p:sp>
          <p:nvSpPr>
            <p:cNvPr id="6" name="Freihandform 5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7" name="Rechteck 6"/>
            <p:cNvSpPr/>
            <p:nvPr/>
          </p:nvSpPr>
          <p:spPr>
            <a:xfrm>
              <a:off x="991765" y="980058"/>
              <a:ext cx="1790875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Final </a:t>
            </a:r>
            <a:r>
              <a:rPr lang="de-AT" dirty="0" err="1" smtClean="0"/>
              <a:t>small</a:t>
            </a:r>
            <a:endParaRPr lang="de-AT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987824" y="3573016"/>
            <a:ext cx="2675137" cy="1057161"/>
            <a:chOff x="2987824" y="2204864"/>
            <a:chExt cx="2675137" cy="1057161"/>
          </a:xfrm>
        </p:grpSpPr>
        <p:sp>
          <p:nvSpPr>
            <p:cNvPr id="10" name="Pfeil nach links und rechts 9"/>
            <p:cNvSpPr/>
            <p:nvPr/>
          </p:nvSpPr>
          <p:spPr>
            <a:xfrm>
              <a:off x="2987824" y="2204864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635896" y="2348210"/>
              <a:ext cx="1430200" cy="82638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711812" y="3576546"/>
            <a:ext cx="2818366" cy="1054949"/>
            <a:chOff x="697690" y="840243"/>
            <a:chExt cx="2818366" cy="1054949"/>
          </a:xfrm>
        </p:grpSpPr>
        <p:sp>
          <p:nvSpPr>
            <p:cNvPr id="13" name="Freihandform 12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91765" y="980058"/>
              <a:ext cx="1790875" cy="82638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987824" y="4869160"/>
            <a:ext cx="2675137" cy="1057161"/>
            <a:chOff x="2987824" y="2204864"/>
            <a:chExt cx="2675137" cy="1057161"/>
          </a:xfrm>
          <a:solidFill>
            <a:srgbClr val="889EC3"/>
          </a:solidFill>
          <a:effectLst/>
        </p:grpSpPr>
        <p:sp>
          <p:nvSpPr>
            <p:cNvPr id="16" name="Pfeil nach links und rechts 15"/>
            <p:cNvSpPr/>
            <p:nvPr/>
          </p:nvSpPr>
          <p:spPr>
            <a:xfrm>
              <a:off x="2987824" y="2204864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grpFill/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3635896" y="2348210"/>
              <a:ext cx="1430200" cy="82638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711812" y="4872690"/>
            <a:ext cx="2818366" cy="1054949"/>
            <a:chOff x="697690" y="840243"/>
            <a:chExt cx="2818366" cy="1054949"/>
          </a:xfrm>
          <a:effectLst/>
        </p:grpSpPr>
        <p:sp>
          <p:nvSpPr>
            <p:cNvPr id="19" name="Freihandform 18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solidFill>
              <a:srgbClr val="2F63A2"/>
            </a:solidFill>
            <a:ln>
              <a:noFill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991765" y="980058"/>
              <a:ext cx="1790875" cy="82638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Textfeld 20"/>
          <p:cNvSpPr txBox="1"/>
          <p:nvPr/>
        </p:nvSpPr>
        <p:spPr>
          <a:xfrm>
            <a:off x="6660232" y="263691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3D</a:t>
            </a:r>
            <a:endParaRPr lang="de-AT" dirty="0"/>
          </a:p>
        </p:txBody>
      </p:sp>
      <p:sp>
        <p:nvSpPr>
          <p:cNvPr id="22" name="Textfeld 21"/>
          <p:cNvSpPr txBox="1"/>
          <p:nvPr/>
        </p:nvSpPr>
        <p:spPr>
          <a:xfrm>
            <a:off x="6660232" y="3861048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Flat, </a:t>
            </a:r>
            <a:r>
              <a:rPr lang="de-AT" dirty="0" err="1" smtClean="0"/>
              <a:t>shaded</a:t>
            </a:r>
            <a:endParaRPr lang="de-AT" dirty="0"/>
          </a:p>
        </p:txBody>
      </p:sp>
      <p:sp>
        <p:nvSpPr>
          <p:cNvPr id="23" name="Textfeld 22"/>
          <p:cNvSpPr txBox="1"/>
          <p:nvPr/>
        </p:nvSpPr>
        <p:spPr>
          <a:xfrm>
            <a:off x="6660232" y="5373216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Flat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482963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624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482949" y="2147530"/>
            <a:ext cx="45503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SMP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393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482949" y="1535881"/>
            <a:ext cx="45503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</a:t>
            </a:r>
          </a:p>
          <a:p>
            <a:pPr algn="ctr"/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SMP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36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feld 1"/>
          <p:cNvSpPr txBox="1"/>
          <p:nvPr/>
        </p:nvSpPr>
        <p:spPr>
          <a:xfrm>
            <a:off x="2482949" y="2147530"/>
            <a:ext cx="45503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GB" sz="13800" b="1" dirty="0" smtClean="0">
                <a:solidFill>
                  <a:srgbClr val="FFC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549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tern mit 5 Zacken 4"/>
          <p:cNvSpPr/>
          <p:nvPr/>
        </p:nvSpPr>
        <p:spPr>
          <a:xfrm>
            <a:off x="3604182" y="14847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tern mit 5 Zacken 7"/>
          <p:cNvSpPr/>
          <p:nvPr/>
        </p:nvSpPr>
        <p:spPr>
          <a:xfrm>
            <a:off x="4470131" y="125662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ern mit 5 Zacken 8"/>
          <p:cNvSpPr/>
          <p:nvPr/>
        </p:nvSpPr>
        <p:spPr>
          <a:xfrm>
            <a:off x="5351936" y="148830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tern mit 5 Zacken 9"/>
          <p:cNvSpPr/>
          <p:nvPr/>
        </p:nvSpPr>
        <p:spPr>
          <a:xfrm>
            <a:off x="6001177" y="212697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tern mit 5 Zacken 10"/>
          <p:cNvSpPr/>
          <p:nvPr/>
        </p:nvSpPr>
        <p:spPr>
          <a:xfrm>
            <a:off x="6217003" y="3003498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ern mit 5 Zacken 11"/>
          <p:cNvSpPr/>
          <p:nvPr/>
        </p:nvSpPr>
        <p:spPr>
          <a:xfrm>
            <a:off x="5994128" y="3890587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tern mit 5 Zacken 12"/>
          <p:cNvSpPr/>
          <p:nvPr/>
        </p:nvSpPr>
        <p:spPr>
          <a:xfrm>
            <a:off x="5348409" y="45239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tern mit 5 Zacken 13"/>
          <p:cNvSpPr/>
          <p:nvPr/>
        </p:nvSpPr>
        <p:spPr>
          <a:xfrm>
            <a:off x="4481556" y="47579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tern mit 5 Zacken 14"/>
          <p:cNvSpPr/>
          <p:nvPr/>
        </p:nvSpPr>
        <p:spPr>
          <a:xfrm>
            <a:off x="3599463" y="4523369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tern mit 5 Zacken 15"/>
          <p:cNvSpPr/>
          <p:nvPr/>
        </p:nvSpPr>
        <p:spPr>
          <a:xfrm>
            <a:off x="2957400" y="38772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tern mit 5 Zacken 16"/>
          <p:cNvSpPr/>
          <p:nvPr/>
        </p:nvSpPr>
        <p:spPr>
          <a:xfrm>
            <a:off x="2724990" y="300097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tern mit 5 Zacken 17"/>
          <p:cNvSpPr/>
          <p:nvPr/>
        </p:nvSpPr>
        <p:spPr>
          <a:xfrm>
            <a:off x="2957400" y="2128484"/>
            <a:ext cx="576064" cy="504056"/>
          </a:xfrm>
          <a:prstGeom prst="star5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/>
          <p:cNvSpPr/>
          <p:nvPr/>
        </p:nvSpPr>
        <p:spPr>
          <a:xfrm>
            <a:off x="2482950" y="978204"/>
            <a:ext cx="4550400" cy="4549596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2482950" y="1018982"/>
            <a:ext cx="144142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b="1" dirty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3827446" y="2145006"/>
            <a:ext cx="186140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548461" y="3325586"/>
            <a:ext cx="14814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b="1" dirty="0" smtClean="0">
                <a:solidFill>
                  <a:srgbClr val="00339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endParaRPr lang="en-GB" sz="13800" b="1" dirty="0">
              <a:solidFill>
                <a:srgbClr val="00339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749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2268114" y="877748"/>
            <a:ext cx="4549659" cy="1070055"/>
            <a:chOff x="2268114" y="877748"/>
            <a:chExt cx="4549659" cy="1070055"/>
          </a:xfrm>
        </p:grpSpPr>
        <p:sp>
          <p:nvSpPr>
            <p:cNvPr id="6" name="Freihandform 5"/>
            <p:cNvSpPr/>
            <p:nvPr/>
          </p:nvSpPr>
          <p:spPr>
            <a:xfrm>
              <a:off x="2268114" y="877748"/>
              <a:ext cx="2409549" cy="1070055"/>
            </a:xfrm>
            <a:custGeom>
              <a:avLst/>
              <a:gdLst>
                <a:gd name="connsiteX0" fmla="*/ 0 w 2409549"/>
                <a:gd name="connsiteY0" fmla="*/ 0 h 1070055"/>
                <a:gd name="connsiteX1" fmla="*/ 1874522 w 2409549"/>
                <a:gd name="connsiteY1" fmla="*/ 0 h 1070055"/>
                <a:gd name="connsiteX2" fmla="*/ 2409549 w 2409549"/>
                <a:gd name="connsiteY2" fmla="*/ 535028 h 1070055"/>
                <a:gd name="connsiteX3" fmla="*/ 1874522 w 2409549"/>
                <a:gd name="connsiteY3" fmla="*/ 1070055 h 1070055"/>
                <a:gd name="connsiteX4" fmla="*/ 0 w 2409549"/>
                <a:gd name="connsiteY4" fmla="*/ 1070055 h 1070055"/>
                <a:gd name="connsiteX5" fmla="*/ 0 w 2409549"/>
                <a:gd name="connsiteY5" fmla="*/ 0 h 107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9549" h="1070055">
                  <a:moveTo>
                    <a:pt x="0" y="0"/>
                  </a:moveTo>
                  <a:lnTo>
                    <a:pt x="1874522" y="0"/>
                  </a:lnTo>
                  <a:lnTo>
                    <a:pt x="2409549" y="535028"/>
                  </a:lnTo>
                  <a:lnTo>
                    <a:pt x="1874522" y="1070055"/>
                  </a:lnTo>
                  <a:lnTo>
                    <a:pt x="0" y="1070055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phOSS</a:t>
              </a:r>
              <a:endParaRPr lang="en-GB" sz="5300" kern="1200" dirty="0"/>
            </a:p>
          </p:txBody>
        </p:sp>
        <p:sp>
          <p:nvSpPr>
            <p:cNvPr id="29" name="Freihandform 28"/>
            <p:cNvSpPr/>
            <p:nvPr/>
          </p:nvSpPr>
          <p:spPr>
            <a:xfrm>
              <a:off x="4142636" y="877748"/>
              <a:ext cx="2675137" cy="1070054"/>
            </a:xfrm>
            <a:custGeom>
              <a:avLst/>
              <a:gdLst>
                <a:gd name="connsiteX0" fmla="*/ 0 w 2675137"/>
                <a:gd name="connsiteY0" fmla="*/ 0 h 1070054"/>
                <a:gd name="connsiteX1" fmla="*/ 2140110 w 2675137"/>
                <a:gd name="connsiteY1" fmla="*/ 0 h 1070054"/>
                <a:gd name="connsiteX2" fmla="*/ 2675137 w 2675137"/>
                <a:gd name="connsiteY2" fmla="*/ 535027 h 1070054"/>
                <a:gd name="connsiteX3" fmla="*/ 2140110 w 2675137"/>
                <a:gd name="connsiteY3" fmla="*/ 1070054 h 1070054"/>
                <a:gd name="connsiteX4" fmla="*/ 0 w 2675137"/>
                <a:gd name="connsiteY4" fmla="*/ 1070054 h 1070054"/>
                <a:gd name="connsiteX5" fmla="*/ 535027 w 2675137"/>
                <a:gd name="connsiteY5" fmla="*/ 535027 h 1070054"/>
                <a:gd name="connsiteX6" fmla="*/ 0 w 2675137"/>
                <a:gd name="connsiteY6" fmla="*/ 0 h 1070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5137" h="1070054">
                  <a:moveTo>
                    <a:pt x="0" y="0"/>
                  </a:moveTo>
                  <a:lnTo>
                    <a:pt x="2140110" y="0"/>
                  </a:lnTo>
                  <a:lnTo>
                    <a:pt x="2675137" y="535027"/>
                  </a:lnTo>
                  <a:lnTo>
                    <a:pt x="2140110" y="1070054"/>
                  </a:lnTo>
                  <a:lnTo>
                    <a:pt x="0" y="1070054"/>
                  </a:lnTo>
                  <a:lnTo>
                    <a:pt x="535027" y="535027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4142635" y="2204864"/>
            <a:ext cx="2675137" cy="1070054"/>
            <a:chOff x="1874892" y="617100"/>
            <a:chExt cx="2675137" cy="1070054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7" name="Eingekerbter Richtungspfeil 26"/>
            <p:cNvSpPr/>
            <p:nvPr/>
          </p:nvSpPr>
          <p:spPr>
            <a:xfrm>
              <a:off x="1874892" y="617100"/>
              <a:ext cx="2675137" cy="1070054"/>
            </a:xfrm>
            <a:prstGeom prst="chevron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Eingekerbter Richtungspfeil 4"/>
            <p:cNvSpPr/>
            <p:nvPr/>
          </p:nvSpPr>
          <p:spPr>
            <a:xfrm>
              <a:off x="2409919" y="617100"/>
              <a:ext cx="1605083" cy="107005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sp>
        <p:nvSpPr>
          <p:cNvPr id="9" name="Pfeil nach links und rechts 8"/>
          <p:cNvSpPr/>
          <p:nvPr/>
        </p:nvSpPr>
        <p:spPr>
          <a:xfrm>
            <a:off x="3779912" y="4653136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306246"/>
              <a:satOff val="-4392"/>
              <a:lumOff val="25615"/>
              <a:alphaOff val="0"/>
            </a:schemeClr>
          </a:fillRef>
          <a:effectRef idx="2">
            <a:schemeClr val="accent1">
              <a:shade val="80000"/>
              <a:hueOff val="306246"/>
              <a:satOff val="-4392"/>
              <a:lumOff val="25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054" tIns="141351" rIns="605703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10" name="Freihandform 9"/>
          <p:cNvSpPr/>
          <p:nvPr/>
        </p:nvSpPr>
        <p:spPr>
          <a:xfrm>
            <a:off x="1835696" y="4652466"/>
            <a:ext cx="2458326" cy="1054949"/>
          </a:xfrm>
          <a:custGeom>
            <a:avLst/>
            <a:gdLst>
              <a:gd name="connsiteX0" fmla="*/ 0 w 2436638"/>
              <a:gd name="connsiteY0" fmla="*/ 0 h 1088823"/>
              <a:gd name="connsiteX1" fmla="*/ 0 w 2436638"/>
              <a:gd name="connsiteY1" fmla="*/ 1083538 h 1088823"/>
              <a:gd name="connsiteX2" fmla="*/ 2436638 w 2436638"/>
              <a:gd name="connsiteY2" fmla="*/ 1088823 h 1088823"/>
              <a:gd name="connsiteX3" fmla="*/ 1908083 w 2436638"/>
              <a:gd name="connsiteY3" fmla="*/ 533841 h 1088823"/>
              <a:gd name="connsiteX4" fmla="*/ 2436638 w 2436638"/>
              <a:gd name="connsiteY4" fmla="*/ 5286 h 1088823"/>
              <a:gd name="connsiteX5" fmla="*/ 0 w 2436638"/>
              <a:gd name="connsiteY5" fmla="*/ 0 h 1088823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0120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592288"/>
              <a:gd name="connsiteY0" fmla="*/ 0 h 1083538"/>
              <a:gd name="connsiteX1" fmla="*/ 0 w 2592288"/>
              <a:gd name="connsiteY1" fmla="*/ 1083538 h 1083538"/>
              <a:gd name="connsiteX2" fmla="*/ 2592288 w 2592288"/>
              <a:gd name="connsiteY2" fmla="*/ 1080120 h 1083538"/>
              <a:gd name="connsiteX3" fmla="*/ 1908083 w 2592288"/>
              <a:gd name="connsiteY3" fmla="*/ 533841 h 1083538"/>
              <a:gd name="connsiteX4" fmla="*/ 2436638 w 2592288"/>
              <a:gd name="connsiteY4" fmla="*/ 5286 h 1083538"/>
              <a:gd name="connsiteX5" fmla="*/ 0 w 2592288"/>
              <a:gd name="connsiteY5" fmla="*/ 0 h 1083538"/>
              <a:gd name="connsiteX0" fmla="*/ 0 w 2436638"/>
              <a:gd name="connsiteY0" fmla="*/ 0 h 1083538"/>
              <a:gd name="connsiteX1" fmla="*/ 0 w 2436638"/>
              <a:gd name="connsiteY1" fmla="*/ 1083538 h 1083538"/>
              <a:gd name="connsiteX2" fmla="*/ 2376264 w 2436638"/>
              <a:gd name="connsiteY2" fmla="*/ 1080120 h 1083538"/>
              <a:gd name="connsiteX3" fmla="*/ 1908083 w 2436638"/>
              <a:gd name="connsiteY3" fmla="*/ 533841 h 1083538"/>
              <a:gd name="connsiteX4" fmla="*/ 2436638 w 2436638"/>
              <a:gd name="connsiteY4" fmla="*/ 5286 h 1083538"/>
              <a:gd name="connsiteX5" fmla="*/ 0 w 2436638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7580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17245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17245 w 2458326"/>
              <a:gd name="connsiteY3" fmla="*/ 540968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24560 w 2458326"/>
              <a:gd name="connsiteY3" fmla="*/ 54096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8326" h="1084226">
                <a:moveTo>
                  <a:pt x="0" y="688"/>
                </a:moveTo>
                <a:lnTo>
                  <a:pt x="0" y="1084226"/>
                </a:lnTo>
                <a:lnTo>
                  <a:pt x="2448272" y="1084226"/>
                </a:lnTo>
                <a:lnTo>
                  <a:pt x="1924560" y="540969"/>
                </a:lnTo>
                <a:lnTo>
                  <a:pt x="2458326" y="0"/>
                </a:lnTo>
                <a:lnTo>
                  <a:pt x="0" y="68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AT" sz="5300"/>
          </a:p>
        </p:txBody>
      </p:sp>
      <p:cxnSp>
        <p:nvCxnSpPr>
          <p:cNvPr id="11" name="Gerade Verbindung 10"/>
          <p:cNvCxnSpPr/>
          <p:nvPr/>
        </p:nvCxnSpPr>
        <p:spPr>
          <a:xfrm>
            <a:off x="1475656" y="5733256"/>
            <a:ext cx="4680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763688" y="4653136"/>
            <a:ext cx="46805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294646" y="4353929"/>
            <a:ext cx="0" cy="17281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3779912" y="4365104"/>
            <a:ext cx="0" cy="17281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835696" y="4365104"/>
            <a:ext cx="0" cy="17281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77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/>
          <p:cNvGrpSpPr/>
          <p:nvPr/>
        </p:nvGrpSpPr>
        <p:grpSpPr>
          <a:xfrm>
            <a:off x="4139952" y="692696"/>
            <a:ext cx="2675137" cy="1070054"/>
            <a:chOff x="4142636" y="887612"/>
            <a:chExt cx="2675137" cy="1070054"/>
          </a:xfrm>
        </p:grpSpPr>
        <p:sp>
          <p:nvSpPr>
            <p:cNvPr id="31" name="Pfeil nach links und rechts 30"/>
            <p:cNvSpPr/>
            <p:nvPr/>
          </p:nvSpPr>
          <p:spPr>
            <a:xfrm>
              <a:off x="4142636" y="890641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34" name="Eingekerbter Richtungspfeil 4"/>
            <p:cNvSpPr/>
            <p:nvPr/>
          </p:nvSpPr>
          <p:spPr>
            <a:xfrm>
              <a:off x="4646693" y="887612"/>
              <a:ext cx="1650226" cy="10700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sp>
        <p:nvSpPr>
          <p:cNvPr id="12" name="Freihandform 11"/>
          <p:cNvSpPr/>
          <p:nvPr/>
        </p:nvSpPr>
        <p:spPr>
          <a:xfrm>
            <a:off x="1730403" y="682831"/>
            <a:ext cx="2409549" cy="1070055"/>
          </a:xfrm>
          <a:custGeom>
            <a:avLst/>
            <a:gdLst>
              <a:gd name="connsiteX0" fmla="*/ 0 w 2409549"/>
              <a:gd name="connsiteY0" fmla="*/ 0 h 1070055"/>
              <a:gd name="connsiteX1" fmla="*/ 1874522 w 2409549"/>
              <a:gd name="connsiteY1" fmla="*/ 0 h 1070055"/>
              <a:gd name="connsiteX2" fmla="*/ 2409549 w 2409549"/>
              <a:gd name="connsiteY2" fmla="*/ 535028 h 1070055"/>
              <a:gd name="connsiteX3" fmla="*/ 1874522 w 2409549"/>
              <a:gd name="connsiteY3" fmla="*/ 1070055 h 1070055"/>
              <a:gd name="connsiteX4" fmla="*/ 0 w 2409549"/>
              <a:gd name="connsiteY4" fmla="*/ 1070055 h 1070055"/>
              <a:gd name="connsiteX5" fmla="*/ 0 w 2409549"/>
              <a:gd name="connsiteY5" fmla="*/ 0 h 107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9549" h="1070055">
                <a:moveTo>
                  <a:pt x="0" y="0"/>
                </a:moveTo>
                <a:lnTo>
                  <a:pt x="1874522" y="0"/>
                </a:lnTo>
                <a:lnTo>
                  <a:pt x="2409549" y="535028"/>
                </a:lnTo>
                <a:lnTo>
                  <a:pt x="1874522" y="1070055"/>
                </a:lnTo>
                <a:lnTo>
                  <a:pt x="0" y="1070055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kern="1200" dirty="0" smtClean="0"/>
              <a:t>phOSS</a:t>
            </a:r>
            <a:endParaRPr lang="en-GB" sz="5300" kern="1200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4139951" y="1916832"/>
            <a:ext cx="2675137" cy="1070054"/>
            <a:chOff x="4142636" y="887612"/>
            <a:chExt cx="2675137" cy="1070054"/>
          </a:xfrm>
        </p:grpSpPr>
        <p:sp>
          <p:nvSpPr>
            <p:cNvPr id="14" name="Pfeil nach links und rechts 13"/>
            <p:cNvSpPr/>
            <p:nvPr/>
          </p:nvSpPr>
          <p:spPr>
            <a:xfrm>
              <a:off x="4142636" y="890641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15" name="Eingekerbter Richtungspfeil 4"/>
            <p:cNvSpPr/>
            <p:nvPr/>
          </p:nvSpPr>
          <p:spPr>
            <a:xfrm>
              <a:off x="4646693" y="887612"/>
              <a:ext cx="1650225" cy="10700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sp>
        <p:nvSpPr>
          <p:cNvPr id="2" name="Rechteck 1"/>
          <p:cNvSpPr/>
          <p:nvPr/>
        </p:nvSpPr>
        <p:spPr>
          <a:xfrm>
            <a:off x="1728875" y="1919861"/>
            <a:ext cx="2409549" cy="1067025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/>
          </a:p>
        </p:txBody>
      </p:sp>
      <p:sp>
        <p:nvSpPr>
          <p:cNvPr id="18" name="Eingekerbter Richtungspfeil 4"/>
          <p:cNvSpPr/>
          <p:nvPr/>
        </p:nvSpPr>
        <p:spPr>
          <a:xfrm>
            <a:off x="1728875" y="1919861"/>
            <a:ext cx="2411077" cy="1070054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12027" tIns="141351" rIns="70676" bIns="141351" numCol="1" spcCol="1270" anchor="ctr" anchorCtr="0">
            <a:no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kern="1200" dirty="0" smtClean="0"/>
              <a:t>phOSS</a:t>
            </a:r>
            <a:endParaRPr lang="en-GB" sz="5300" kern="1200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4139952" y="3212976"/>
            <a:ext cx="2675137" cy="1070054"/>
            <a:chOff x="4137254" y="3652061"/>
            <a:chExt cx="2675137" cy="1070054"/>
          </a:xfrm>
        </p:grpSpPr>
        <p:sp>
          <p:nvSpPr>
            <p:cNvPr id="23" name="Pfeil nach links und rechts 22"/>
            <p:cNvSpPr/>
            <p:nvPr/>
          </p:nvSpPr>
          <p:spPr>
            <a:xfrm>
              <a:off x="4137254" y="3655090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24" name="Eingekerbter Richtungspfeil 4"/>
            <p:cNvSpPr/>
            <p:nvPr/>
          </p:nvSpPr>
          <p:spPr>
            <a:xfrm>
              <a:off x="4641311" y="3652061"/>
              <a:ext cx="1650225" cy="10700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SMP</a:t>
              </a:r>
              <a:endParaRPr lang="en-GB" sz="5300" kern="1200" dirty="0"/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1463285" y="3219423"/>
            <a:ext cx="2675137" cy="1089767"/>
            <a:chOff x="1463287" y="4355457"/>
            <a:chExt cx="2675137" cy="1089767"/>
          </a:xfrm>
        </p:grpSpPr>
        <p:sp>
          <p:nvSpPr>
            <p:cNvPr id="32" name="Pfeil nach links und rechts 31"/>
            <p:cNvSpPr/>
            <p:nvPr/>
          </p:nvSpPr>
          <p:spPr>
            <a:xfrm>
              <a:off x="1463287" y="4355457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30" name="Eingekerbter Richtungspfeil 4"/>
            <p:cNvSpPr/>
            <p:nvPr/>
          </p:nvSpPr>
          <p:spPr>
            <a:xfrm>
              <a:off x="1595316" y="4375170"/>
              <a:ext cx="2411077" cy="1070054"/>
            </a:xfrm>
            <a:prstGeom prst="rect">
              <a:avLst/>
            </a:prstGeom>
            <a:scene3d>
              <a:camera prst="orthographicFront"/>
              <a:lightRig rig="threePt" dir="t">
                <a:rot lat="0" lon="0" rev="75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2027" tIns="141351" rIns="70676" bIns="141351" numCol="1" spcCol="1270" anchor="ctr" anchorCtr="0">
              <a:no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kern="1200" dirty="0" smtClean="0"/>
                <a:t>phOSS</a:t>
              </a:r>
              <a:endParaRPr lang="en-GB" sz="5300" kern="1200" dirty="0"/>
            </a:p>
          </p:txBody>
        </p:sp>
      </p:grpSp>
      <p:sp>
        <p:nvSpPr>
          <p:cNvPr id="33" name="Pfeil nach links und rechts 32"/>
          <p:cNvSpPr/>
          <p:nvPr/>
        </p:nvSpPr>
        <p:spPr>
          <a:xfrm>
            <a:off x="3913087" y="4581798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306246"/>
              <a:satOff val="-4392"/>
              <a:lumOff val="25615"/>
              <a:alphaOff val="0"/>
            </a:schemeClr>
          </a:fillRef>
          <a:effectRef idx="2">
            <a:schemeClr val="accent1">
              <a:shade val="80000"/>
              <a:hueOff val="306246"/>
              <a:satOff val="-4392"/>
              <a:lumOff val="25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054" tIns="141351" rIns="605703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36" name="Freihandform 35"/>
          <p:cNvSpPr/>
          <p:nvPr/>
        </p:nvSpPr>
        <p:spPr>
          <a:xfrm>
            <a:off x="1608831" y="4581128"/>
            <a:ext cx="2818366" cy="1054949"/>
          </a:xfrm>
          <a:custGeom>
            <a:avLst/>
            <a:gdLst>
              <a:gd name="connsiteX0" fmla="*/ 0 w 2436638"/>
              <a:gd name="connsiteY0" fmla="*/ 0 h 1088823"/>
              <a:gd name="connsiteX1" fmla="*/ 0 w 2436638"/>
              <a:gd name="connsiteY1" fmla="*/ 1083538 h 1088823"/>
              <a:gd name="connsiteX2" fmla="*/ 2436638 w 2436638"/>
              <a:gd name="connsiteY2" fmla="*/ 1088823 h 1088823"/>
              <a:gd name="connsiteX3" fmla="*/ 1908083 w 2436638"/>
              <a:gd name="connsiteY3" fmla="*/ 533841 h 1088823"/>
              <a:gd name="connsiteX4" fmla="*/ 2436638 w 2436638"/>
              <a:gd name="connsiteY4" fmla="*/ 5286 h 1088823"/>
              <a:gd name="connsiteX5" fmla="*/ 0 w 2436638"/>
              <a:gd name="connsiteY5" fmla="*/ 0 h 1088823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0120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592288"/>
              <a:gd name="connsiteY0" fmla="*/ 0 h 1083538"/>
              <a:gd name="connsiteX1" fmla="*/ 0 w 2592288"/>
              <a:gd name="connsiteY1" fmla="*/ 1083538 h 1083538"/>
              <a:gd name="connsiteX2" fmla="*/ 2592288 w 2592288"/>
              <a:gd name="connsiteY2" fmla="*/ 1080120 h 1083538"/>
              <a:gd name="connsiteX3" fmla="*/ 1908083 w 2592288"/>
              <a:gd name="connsiteY3" fmla="*/ 533841 h 1083538"/>
              <a:gd name="connsiteX4" fmla="*/ 2436638 w 2592288"/>
              <a:gd name="connsiteY4" fmla="*/ 5286 h 1083538"/>
              <a:gd name="connsiteX5" fmla="*/ 0 w 2592288"/>
              <a:gd name="connsiteY5" fmla="*/ 0 h 1083538"/>
              <a:gd name="connsiteX0" fmla="*/ 0 w 2436638"/>
              <a:gd name="connsiteY0" fmla="*/ 0 h 1083538"/>
              <a:gd name="connsiteX1" fmla="*/ 0 w 2436638"/>
              <a:gd name="connsiteY1" fmla="*/ 1083538 h 1083538"/>
              <a:gd name="connsiteX2" fmla="*/ 2376264 w 2436638"/>
              <a:gd name="connsiteY2" fmla="*/ 1080120 h 1083538"/>
              <a:gd name="connsiteX3" fmla="*/ 1908083 w 2436638"/>
              <a:gd name="connsiteY3" fmla="*/ 533841 h 1083538"/>
              <a:gd name="connsiteX4" fmla="*/ 2436638 w 2436638"/>
              <a:gd name="connsiteY4" fmla="*/ 5286 h 1083538"/>
              <a:gd name="connsiteX5" fmla="*/ 0 w 2436638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7580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17245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17245 w 2458326"/>
              <a:gd name="connsiteY3" fmla="*/ 540968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24560 w 2458326"/>
              <a:gd name="connsiteY3" fmla="*/ 54096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7315 w 2458326"/>
              <a:gd name="connsiteY3" fmla="*/ 55055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60887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5404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0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5056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7109 w 2458326"/>
              <a:gd name="connsiteY3" fmla="*/ 534794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6041 w 2458326"/>
              <a:gd name="connsiteY3" fmla="*/ 54348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8326" h="1084226">
                <a:moveTo>
                  <a:pt x="0" y="688"/>
                </a:moveTo>
                <a:lnTo>
                  <a:pt x="0" y="1084226"/>
                </a:lnTo>
                <a:lnTo>
                  <a:pt x="2448272" y="1084226"/>
                </a:lnTo>
                <a:lnTo>
                  <a:pt x="1986041" y="543482"/>
                </a:lnTo>
                <a:lnTo>
                  <a:pt x="2458326" y="0"/>
                </a:lnTo>
                <a:lnTo>
                  <a:pt x="0" y="68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AT" sz="5300"/>
          </a:p>
        </p:txBody>
      </p:sp>
      <p:sp>
        <p:nvSpPr>
          <p:cNvPr id="38" name="Rechteck 37"/>
          <p:cNvSpPr/>
          <p:nvPr/>
        </p:nvSpPr>
        <p:spPr>
          <a:xfrm>
            <a:off x="4561159" y="4725144"/>
            <a:ext cx="1430200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SMP</a:t>
            </a:r>
            <a:endParaRPr lang="en-GB" sz="5300" dirty="0">
              <a:solidFill>
                <a:prstClr val="white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824855" y="4725144"/>
            <a:ext cx="1975221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phOSS</a:t>
            </a:r>
            <a:endParaRPr lang="en-GB" sz="53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7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feil nach links und rechts 32"/>
          <p:cNvSpPr/>
          <p:nvPr/>
        </p:nvSpPr>
        <p:spPr>
          <a:xfrm>
            <a:off x="2987824" y="836712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306246"/>
              <a:satOff val="-4392"/>
              <a:lumOff val="25615"/>
              <a:alphaOff val="0"/>
            </a:schemeClr>
          </a:fillRef>
          <a:effectRef idx="2">
            <a:schemeClr val="accent1">
              <a:shade val="80000"/>
              <a:hueOff val="306246"/>
              <a:satOff val="-4392"/>
              <a:lumOff val="25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7054" tIns="141351" rIns="605703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36" name="Freihandform 35"/>
          <p:cNvSpPr/>
          <p:nvPr/>
        </p:nvSpPr>
        <p:spPr>
          <a:xfrm rot="10800000">
            <a:off x="5133942" y="840242"/>
            <a:ext cx="936104" cy="1054949"/>
          </a:xfrm>
          <a:custGeom>
            <a:avLst/>
            <a:gdLst>
              <a:gd name="connsiteX0" fmla="*/ 0 w 2436638"/>
              <a:gd name="connsiteY0" fmla="*/ 0 h 1088823"/>
              <a:gd name="connsiteX1" fmla="*/ 0 w 2436638"/>
              <a:gd name="connsiteY1" fmla="*/ 1083538 h 1088823"/>
              <a:gd name="connsiteX2" fmla="*/ 2436638 w 2436638"/>
              <a:gd name="connsiteY2" fmla="*/ 1088823 h 1088823"/>
              <a:gd name="connsiteX3" fmla="*/ 1908083 w 2436638"/>
              <a:gd name="connsiteY3" fmla="*/ 533841 h 1088823"/>
              <a:gd name="connsiteX4" fmla="*/ 2436638 w 2436638"/>
              <a:gd name="connsiteY4" fmla="*/ 5286 h 1088823"/>
              <a:gd name="connsiteX5" fmla="*/ 0 w 2436638"/>
              <a:gd name="connsiteY5" fmla="*/ 0 h 1088823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0120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592288"/>
              <a:gd name="connsiteY0" fmla="*/ 0 h 1083538"/>
              <a:gd name="connsiteX1" fmla="*/ 0 w 2592288"/>
              <a:gd name="connsiteY1" fmla="*/ 1083538 h 1083538"/>
              <a:gd name="connsiteX2" fmla="*/ 2592288 w 2592288"/>
              <a:gd name="connsiteY2" fmla="*/ 1080120 h 1083538"/>
              <a:gd name="connsiteX3" fmla="*/ 1908083 w 2592288"/>
              <a:gd name="connsiteY3" fmla="*/ 533841 h 1083538"/>
              <a:gd name="connsiteX4" fmla="*/ 2436638 w 2592288"/>
              <a:gd name="connsiteY4" fmla="*/ 5286 h 1083538"/>
              <a:gd name="connsiteX5" fmla="*/ 0 w 2592288"/>
              <a:gd name="connsiteY5" fmla="*/ 0 h 1083538"/>
              <a:gd name="connsiteX0" fmla="*/ 0 w 2436638"/>
              <a:gd name="connsiteY0" fmla="*/ 0 h 1083538"/>
              <a:gd name="connsiteX1" fmla="*/ 0 w 2436638"/>
              <a:gd name="connsiteY1" fmla="*/ 1083538 h 1083538"/>
              <a:gd name="connsiteX2" fmla="*/ 2376264 w 2436638"/>
              <a:gd name="connsiteY2" fmla="*/ 1080120 h 1083538"/>
              <a:gd name="connsiteX3" fmla="*/ 1908083 w 2436638"/>
              <a:gd name="connsiteY3" fmla="*/ 533841 h 1083538"/>
              <a:gd name="connsiteX4" fmla="*/ 2436638 w 2436638"/>
              <a:gd name="connsiteY4" fmla="*/ 5286 h 1083538"/>
              <a:gd name="connsiteX5" fmla="*/ 0 w 2436638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36638 w 2448272"/>
              <a:gd name="connsiteY4" fmla="*/ 5286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08083 w 2448272"/>
              <a:gd name="connsiteY3" fmla="*/ 533841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4216 w 2448272"/>
              <a:gd name="connsiteY3" fmla="*/ 577887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47580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48272"/>
              <a:gd name="connsiteY0" fmla="*/ 0 h 1083538"/>
              <a:gd name="connsiteX1" fmla="*/ 0 w 2448272"/>
              <a:gd name="connsiteY1" fmla="*/ 1083538 h 1083538"/>
              <a:gd name="connsiteX2" fmla="*/ 2448272 w 2448272"/>
              <a:gd name="connsiteY2" fmla="*/ 1083538 h 1083538"/>
              <a:gd name="connsiteX3" fmla="*/ 1917245 w 2448272"/>
              <a:gd name="connsiteY3" fmla="*/ 540280 h 1083538"/>
              <a:gd name="connsiteX4" fmla="*/ 2448272 w 2448272"/>
              <a:gd name="connsiteY4" fmla="*/ 0 h 1083538"/>
              <a:gd name="connsiteX5" fmla="*/ 0 w 2448272"/>
              <a:gd name="connsiteY5" fmla="*/ 0 h 1083538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17245 w 2458326"/>
              <a:gd name="connsiteY3" fmla="*/ 540968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24560 w 2458326"/>
              <a:gd name="connsiteY3" fmla="*/ 54096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7315 w 2458326"/>
              <a:gd name="connsiteY3" fmla="*/ 550559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60887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5404 w 2458326"/>
              <a:gd name="connsiteY3" fmla="*/ 52474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0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50561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72462 w 2458326"/>
              <a:gd name="connsiteY3" fmla="*/ 534793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9786 w 2458326"/>
              <a:gd name="connsiteY3" fmla="*/ 55056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67109 w 2458326"/>
              <a:gd name="connsiteY3" fmla="*/ 534794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986041 w 2458326"/>
              <a:gd name="connsiteY3" fmla="*/ 543482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882354 w 2458326"/>
              <a:gd name="connsiteY3" fmla="*/ 542637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  <a:gd name="connsiteX0" fmla="*/ 0 w 2458326"/>
              <a:gd name="connsiteY0" fmla="*/ 688 h 1084226"/>
              <a:gd name="connsiteX1" fmla="*/ 0 w 2458326"/>
              <a:gd name="connsiteY1" fmla="*/ 1084226 h 1084226"/>
              <a:gd name="connsiteX2" fmla="*/ 2448272 w 2458326"/>
              <a:gd name="connsiteY2" fmla="*/ 1084226 h 1084226"/>
              <a:gd name="connsiteX3" fmla="*/ 1077058 w 2458326"/>
              <a:gd name="connsiteY3" fmla="*/ 542637 h 1084226"/>
              <a:gd name="connsiteX4" fmla="*/ 2458326 w 2458326"/>
              <a:gd name="connsiteY4" fmla="*/ 0 h 1084226"/>
              <a:gd name="connsiteX5" fmla="*/ 0 w 2458326"/>
              <a:gd name="connsiteY5" fmla="*/ 688 h 108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8326" h="1084226">
                <a:moveTo>
                  <a:pt x="0" y="688"/>
                </a:moveTo>
                <a:lnTo>
                  <a:pt x="0" y="1084226"/>
                </a:lnTo>
                <a:lnTo>
                  <a:pt x="2448272" y="1084226"/>
                </a:lnTo>
                <a:lnTo>
                  <a:pt x="1077058" y="542637"/>
                </a:lnTo>
                <a:lnTo>
                  <a:pt x="2458326" y="0"/>
                </a:lnTo>
                <a:lnTo>
                  <a:pt x="0" y="68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AT" sz="5300"/>
          </a:p>
        </p:txBody>
      </p:sp>
      <p:sp>
        <p:nvSpPr>
          <p:cNvPr id="38" name="Rechteck 37"/>
          <p:cNvSpPr/>
          <p:nvPr/>
        </p:nvSpPr>
        <p:spPr>
          <a:xfrm>
            <a:off x="3635896" y="980058"/>
            <a:ext cx="1430200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SMP</a:t>
            </a:r>
            <a:endParaRPr lang="en-GB" sz="5300" dirty="0">
              <a:solidFill>
                <a:prstClr val="white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711812" y="840242"/>
            <a:ext cx="2818366" cy="1054949"/>
            <a:chOff x="697690" y="840243"/>
            <a:chExt cx="2818366" cy="1054949"/>
          </a:xfrm>
        </p:grpSpPr>
        <p:sp>
          <p:nvSpPr>
            <p:cNvPr id="21" name="Freihandform 20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899592" y="980058"/>
              <a:ext cx="1975221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987824" y="2204864"/>
            <a:ext cx="2675137" cy="1057161"/>
            <a:chOff x="2987824" y="2204864"/>
            <a:chExt cx="2675137" cy="1057161"/>
          </a:xfrm>
        </p:grpSpPr>
        <p:sp>
          <p:nvSpPr>
            <p:cNvPr id="25" name="Pfeil nach links und rechts 24"/>
            <p:cNvSpPr/>
            <p:nvPr/>
          </p:nvSpPr>
          <p:spPr>
            <a:xfrm>
              <a:off x="2987824" y="2204864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3635896" y="2348210"/>
              <a:ext cx="1430200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711812" y="2208394"/>
            <a:ext cx="2818366" cy="1054949"/>
            <a:chOff x="697690" y="840243"/>
            <a:chExt cx="2818366" cy="1054949"/>
          </a:xfrm>
        </p:grpSpPr>
        <p:sp>
          <p:nvSpPr>
            <p:cNvPr id="28" name="Freihandform 27"/>
            <p:cNvSpPr/>
            <p:nvPr/>
          </p:nvSpPr>
          <p:spPr>
            <a:xfrm>
              <a:off x="697690" y="840243"/>
              <a:ext cx="2818366" cy="1054949"/>
            </a:xfrm>
            <a:custGeom>
              <a:avLst/>
              <a:gdLst>
                <a:gd name="connsiteX0" fmla="*/ 0 w 2436638"/>
                <a:gd name="connsiteY0" fmla="*/ 0 h 1088823"/>
                <a:gd name="connsiteX1" fmla="*/ 0 w 2436638"/>
                <a:gd name="connsiteY1" fmla="*/ 1083538 h 1088823"/>
                <a:gd name="connsiteX2" fmla="*/ 2436638 w 2436638"/>
                <a:gd name="connsiteY2" fmla="*/ 1088823 h 1088823"/>
                <a:gd name="connsiteX3" fmla="*/ 1908083 w 2436638"/>
                <a:gd name="connsiteY3" fmla="*/ 533841 h 1088823"/>
                <a:gd name="connsiteX4" fmla="*/ 2436638 w 2436638"/>
                <a:gd name="connsiteY4" fmla="*/ 5286 h 1088823"/>
                <a:gd name="connsiteX5" fmla="*/ 0 w 2436638"/>
                <a:gd name="connsiteY5" fmla="*/ 0 h 1088823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0120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592288"/>
                <a:gd name="connsiteY0" fmla="*/ 0 h 1083538"/>
                <a:gd name="connsiteX1" fmla="*/ 0 w 2592288"/>
                <a:gd name="connsiteY1" fmla="*/ 1083538 h 1083538"/>
                <a:gd name="connsiteX2" fmla="*/ 2592288 w 2592288"/>
                <a:gd name="connsiteY2" fmla="*/ 1080120 h 1083538"/>
                <a:gd name="connsiteX3" fmla="*/ 1908083 w 2592288"/>
                <a:gd name="connsiteY3" fmla="*/ 533841 h 1083538"/>
                <a:gd name="connsiteX4" fmla="*/ 2436638 w 2592288"/>
                <a:gd name="connsiteY4" fmla="*/ 5286 h 1083538"/>
                <a:gd name="connsiteX5" fmla="*/ 0 w 2592288"/>
                <a:gd name="connsiteY5" fmla="*/ 0 h 1083538"/>
                <a:gd name="connsiteX0" fmla="*/ 0 w 2436638"/>
                <a:gd name="connsiteY0" fmla="*/ 0 h 1083538"/>
                <a:gd name="connsiteX1" fmla="*/ 0 w 2436638"/>
                <a:gd name="connsiteY1" fmla="*/ 1083538 h 1083538"/>
                <a:gd name="connsiteX2" fmla="*/ 2376264 w 2436638"/>
                <a:gd name="connsiteY2" fmla="*/ 1080120 h 1083538"/>
                <a:gd name="connsiteX3" fmla="*/ 1908083 w 2436638"/>
                <a:gd name="connsiteY3" fmla="*/ 533841 h 1083538"/>
                <a:gd name="connsiteX4" fmla="*/ 2436638 w 2436638"/>
                <a:gd name="connsiteY4" fmla="*/ 5286 h 1083538"/>
                <a:gd name="connsiteX5" fmla="*/ 0 w 2436638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36638 w 2448272"/>
                <a:gd name="connsiteY4" fmla="*/ 5286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08083 w 2448272"/>
                <a:gd name="connsiteY3" fmla="*/ 533841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4216 w 2448272"/>
                <a:gd name="connsiteY3" fmla="*/ 577887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47580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48272"/>
                <a:gd name="connsiteY0" fmla="*/ 0 h 1083538"/>
                <a:gd name="connsiteX1" fmla="*/ 0 w 2448272"/>
                <a:gd name="connsiteY1" fmla="*/ 1083538 h 1083538"/>
                <a:gd name="connsiteX2" fmla="*/ 2448272 w 2448272"/>
                <a:gd name="connsiteY2" fmla="*/ 1083538 h 1083538"/>
                <a:gd name="connsiteX3" fmla="*/ 1917245 w 2448272"/>
                <a:gd name="connsiteY3" fmla="*/ 540280 h 1083538"/>
                <a:gd name="connsiteX4" fmla="*/ 2448272 w 2448272"/>
                <a:gd name="connsiteY4" fmla="*/ 0 h 1083538"/>
                <a:gd name="connsiteX5" fmla="*/ 0 w 2448272"/>
                <a:gd name="connsiteY5" fmla="*/ 0 h 1083538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17245 w 2458326"/>
                <a:gd name="connsiteY3" fmla="*/ 540968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24560 w 2458326"/>
                <a:gd name="connsiteY3" fmla="*/ 54096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7315 w 2458326"/>
                <a:gd name="connsiteY3" fmla="*/ 550559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60887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5404 w 2458326"/>
                <a:gd name="connsiteY3" fmla="*/ 52474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0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50561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72462 w 2458326"/>
                <a:gd name="connsiteY3" fmla="*/ 534793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9786 w 2458326"/>
                <a:gd name="connsiteY3" fmla="*/ 55056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67109 w 2458326"/>
                <a:gd name="connsiteY3" fmla="*/ 534794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  <a:gd name="connsiteX0" fmla="*/ 0 w 2458326"/>
                <a:gd name="connsiteY0" fmla="*/ 688 h 1084226"/>
                <a:gd name="connsiteX1" fmla="*/ 0 w 2458326"/>
                <a:gd name="connsiteY1" fmla="*/ 1084226 h 1084226"/>
                <a:gd name="connsiteX2" fmla="*/ 2448272 w 2458326"/>
                <a:gd name="connsiteY2" fmla="*/ 1084226 h 1084226"/>
                <a:gd name="connsiteX3" fmla="*/ 1986041 w 2458326"/>
                <a:gd name="connsiteY3" fmla="*/ 543482 h 1084226"/>
                <a:gd name="connsiteX4" fmla="*/ 2458326 w 2458326"/>
                <a:gd name="connsiteY4" fmla="*/ 0 h 1084226"/>
                <a:gd name="connsiteX5" fmla="*/ 0 w 2458326"/>
                <a:gd name="connsiteY5" fmla="*/ 688 h 1084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8326" h="1084226">
                  <a:moveTo>
                    <a:pt x="0" y="688"/>
                  </a:moveTo>
                  <a:lnTo>
                    <a:pt x="0" y="1084226"/>
                  </a:lnTo>
                  <a:lnTo>
                    <a:pt x="2448272" y="1084226"/>
                  </a:lnTo>
                  <a:lnTo>
                    <a:pt x="1986041" y="543482"/>
                  </a:lnTo>
                  <a:lnTo>
                    <a:pt x="2458326" y="0"/>
                  </a:lnTo>
                  <a:lnTo>
                    <a:pt x="0" y="688"/>
                  </a:lnTo>
                  <a:close/>
                </a:path>
              </a:pathLst>
            </a:cu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702" tIns="141351" rIns="338190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AT" sz="530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899592" y="980058"/>
              <a:ext cx="1975221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phOSS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3131840" y="4293096"/>
            <a:ext cx="2675137" cy="1057161"/>
            <a:chOff x="3059832" y="3861048"/>
            <a:chExt cx="2675137" cy="1057161"/>
          </a:xfrm>
        </p:grpSpPr>
        <p:sp>
          <p:nvSpPr>
            <p:cNvPr id="35" name="Pfeil nach links und rechts 34"/>
            <p:cNvSpPr/>
            <p:nvPr/>
          </p:nvSpPr>
          <p:spPr>
            <a:xfrm>
              <a:off x="3059832" y="3861048"/>
              <a:ext cx="2675137" cy="1057161"/>
            </a:xfrm>
            <a:prstGeom prst="leftRightArrow">
              <a:avLst>
                <a:gd name="adj1" fmla="val 100000"/>
                <a:gd name="adj2" fmla="val 50000"/>
              </a:avLst>
            </a:prstGeom>
            <a:scene3d>
              <a:camera prst="orthographicFront"/>
              <a:lightRig rig="threePt" dir="t">
                <a:rot lat="0" lon="0" rev="7500000"/>
              </a:lightRig>
            </a:scene3d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fillRef>
            <a:effectRef idx="2">
              <a:schemeClr val="accent1">
                <a:shade val="80000"/>
                <a:hueOff val="306246"/>
                <a:satOff val="-4392"/>
                <a:lumOff val="25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7054" tIns="141351" rIns="605703" bIns="141351" numCol="1" spcCol="1270" anchor="ctr" anchorCtr="0">
              <a:noAutofit/>
            </a:bodyPr>
            <a:lstStyle/>
            <a:p>
              <a:pPr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5300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3707904" y="4004394"/>
              <a:ext cx="1430200" cy="82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5300" dirty="0" smtClean="0">
                  <a:solidFill>
                    <a:prstClr val="white"/>
                  </a:solidFill>
                </a:rPr>
                <a:t>SMP</a:t>
              </a:r>
              <a:endParaRPr lang="en-GB" sz="5300" dirty="0">
                <a:solidFill>
                  <a:prstClr val="white"/>
                </a:solidFill>
              </a:endParaRPr>
            </a:p>
          </p:txBody>
        </p:sp>
      </p:grpSp>
      <p:sp>
        <p:nvSpPr>
          <p:cNvPr id="39" name="Pfeil nach links und rechts 38"/>
          <p:cNvSpPr/>
          <p:nvPr/>
        </p:nvSpPr>
        <p:spPr>
          <a:xfrm>
            <a:off x="975494" y="3760155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44" name="Rechteck 43"/>
          <p:cNvSpPr/>
          <p:nvPr/>
        </p:nvSpPr>
        <p:spPr>
          <a:xfrm>
            <a:off x="1331640" y="3861048"/>
            <a:ext cx="1975221" cy="826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5300" dirty="0" smtClean="0">
                <a:solidFill>
                  <a:prstClr val="white"/>
                </a:solidFill>
              </a:rPr>
              <a:t>phOSS</a:t>
            </a:r>
            <a:endParaRPr lang="en-GB" sz="5300" dirty="0">
              <a:solidFill>
                <a:prstClr val="white"/>
              </a:solidFill>
            </a:endParaRPr>
          </a:p>
        </p:txBody>
      </p:sp>
      <p:sp>
        <p:nvSpPr>
          <p:cNvPr id="45" name="Pfeil nach links und rechts 44"/>
          <p:cNvSpPr/>
          <p:nvPr/>
        </p:nvSpPr>
        <p:spPr>
          <a:xfrm>
            <a:off x="973609" y="4838139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  <p:sp>
        <p:nvSpPr>
          <p:cNvPr id="46" name="Pfeil nach links und rechts 45"/>
          <p:cNvSpPr/>
          <p:nvPr/>
        </p:nvSpPr>
        <p:spPr>
          <a:xfrm>
            <a:off x="3140327" y="5353112"/>
            <a:ext cx="2675137" cy="1057161"/>
          </a:xfrm>
          <a:prstGeom prst="leftRightArrow">
            <a:avLst>
              <a:gd name="adj1" fmla="val 100000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2702" tIns="141351" rIns="338190" bIns="141351" numCol="1" spcCol="1270" anchor="ctr" anchorCtr="0">
            <a:noAutofit/>
          </a:bodyPr>
          <a:lstStyle/>
          <a:p>
            <a:pPr algn="ctr" defTabSz="2355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5300" dirty="0"/>
          </a:p>
        </p:txBody>
      </p:sp>
    </p:spTree>
    <p:extLst>
      <p:ext uri="{BB962C8B-B14F-4D97-AF65-F5344CB8AC3E}">
        <p14:creationId xmlns="" xmlns:p14="http://schemas.microsoft.com/office/powerpoint/2010/main" val="36897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Bildschirmpräsentation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Final</vt:lpstr>
      <vt:lpstr>Final small</vt:lpstr>
    </vt:vector>
  </TitlesOfParts>
  <Company>BRZ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Helger</dc:creator>
  <cp:lastModifiedBy>Philip Helger</cp:lastModifiedBy>
  <cp:revision>22</cp:revision>
  <dcterms:created xsi:type="dcterms:W3CDTF">2016-11-14T16:30:32Z</dcterms:created>
  <dcterms:modified xsi:type="dcterms:W3CDTF">2016-11-15T08:22:17Z</dcterms:modified>
</cp:coreProperties>
</file>