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B00"/>
    <a:srgbClr val="F68200"/>
    <a:srgbClr val="63F8FF"/>
    <a:srgbClr val="F7A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96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34DAD-B8A5-CA4D-AB71-C93C2527309C}" type="datetimeFigureOut">
              <a:rPr lang="fr-FR" smtClean="0"/>
              <a:t>20/10/15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23494-1D1A-DA4E-9BC4-90753090ED8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3184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D922F-5A0C-8640-8E2E-DF9344F4008A}" type="datetimeFigureOut">
              <a:rPr lang="fr-FR" smtClean="0"/>
              <a:t>20/10/15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E7A47-3939-3943-9383-DED49EE128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975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October 26th, 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Initiative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06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October 26th, 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Initiative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79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October 26th, 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Initiative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37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October 26th, 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Initiative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74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October 26th, 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Initiative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86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October 26th, 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Initiative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28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October 26th, 2015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Initiative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07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October 26th, 2015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Initiative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29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October 26th, 2015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Initiative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00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October 26th, 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Initiative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71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October 26th, 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Initiative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66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9144000" cy="810381"/>
          </a:xfrm>
          <a:prstGeom prst="rect">
            <a:avLst/>
          </a:prstGeom>
          <a:gradFill flip="none" rotWithShape="1">
            <a:gsLst>
              <a:gs pos="100000">
                <a:srgbClr val="F68200"/>
              </a:gs>
              <a:gs pos="0">
                <a:srgbClr val="FFBB00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499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October 26th, 2015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44992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CDS Open Software Initiative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4365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7538786" y="186215"/>
            <a:ext cx="153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@</a:t>
            </a:r>
            <a:r>
              <a:rPr lang="fr-FR" dirty="0" err="1" smtClean="0"/>
              <a:t>reseauloops</a:t>
            </a:r>
            <a:endParaRPr lang="fr-FR" dirty="0"/>
          </a:p>
        </p:txBody>
      </p:sp>
      <p:pic>
        <p:nvPicPr>
          <p:cNvPr id="11" name="Image 10" descr="logo_twitter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55" y="-169330"/>
            <a:ext cx="1147948" cy="1147948"/>
          </a:xfrm>
          <a:prstGeom prst="rect">
            <a:avLst/>
          </a:prstGeom>
        </p:spPr>
      </p:pic>
      <p:pic>
        <p:nvPicPr>
          <p:cNvPr id="12" name="Image 11" descr="Twitter.png"/>
          <p:cNvPicPr>
            <a:picLocks noChangeAspect="1"/>
          </p:cNvPicPr>
          <p:nvPr userDrawn="1"/>
        </p:nvPicPr>
        <p:blipFill>
          <a:blip r:embed="rId14">
            <a:alphaModFix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6250" b="89844" l="0" r="982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955" y="78719"/>
            <a:ext cx="686546" cy="64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1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5" Type="http://schemas.openxmlformats.org/officeDocument/2006/relationships/image" Target="../media/image7.tiff"/><Relationship Id="rId6" Type="http://schemas.openxmlformats.org/officeDocument/2006/relationships/image" Target="../media/image8.png"/><Relationship Id="rId7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oops@groupes.renater.f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08226" y="2503431"/>
            <a:ext cx="7772400" cy="1232934"/>
          </a:xfrm>
        </p:spPr>
        <p:txBody>
          <a:bodyPr/>
          <a:lstStyle/>
          <a:p>
            <a:r>
              <a:rPr lang="fr-FR" b="1" dirty="0" err="1" smtClean="0"/>
              <a:t>LoOPS</a:t>
            </a:r>
            <a:r>
              <a:rPr lang="fr-FR" b="1" dirty="0" smtClean="0"/>
              <a:t> Network</a:t>
            </a:r>
            <a:br>
              <a:rPr lang="fr-FR" b="1" dirty="0" smtClean="0"/>
            </a:br>
            <a:r>
              <a:rPr lang="fr-FR" sz="2000" dirty="0" smtClean="0"/>
              <a:t>K. Dassas on </a:t>
            </a:r>
            <a:r>
              <a:rPr lang="fr-FR" sz="2000" dirty="0" err="1" smtClean="0"/>
              <a:t>behalf</a:t>
            </a:r>
            <a:r>
              <a:rPr lang="fr-FR" sz="2000" dirty="0" smtClean="0"/>
              <a:t> of the </a:t>
            </a:r>
            <a:r>
              <a:rPr lang="fr-FR" sz="2000" dirty="0" err="1" smtClean="0"/>
              <a:t>LoOPS</a:t>
            </a:r>
            <a:r>
              <a:rPr lang="fr-FR" sz="2000" dirty="0" smtClean="0"/>
              <a:t> SC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4655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50004"/>
            <a:ext cx="8229600" cy="1648812"/>
          </a:xfrm>
        </p:spPr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LoOPS</a:t>
            </a:r>
            <a:r>
              <a:rPr lang="fr-FR" dirty="0" smtClean="0"/>
              <a:t> ?</a:t>
            </a:r>
          </a:p>
          <a:p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talking</a:t>
            </a:r>
            <a:r>
              <a:rPr lang="fr-FR" dirty="0" smtClean="0"/>
              <a:t> about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today</a:t>
            </a:r>
            <a:r>
              <a:rPr lang="fr-FR" dirty="0" smtClean="0"/>
              <a:t> ?</a:t>
            </a:r>
          </a:p>
          <a:p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 ?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Initiative</a:t>
            </a:r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October 26th, 2015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875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6179" y="90147"/>
            <a:ext cx="8229600" cy="782607"/>
          </a:xfrm>
        </p:spPr>
        <p:txBody>
          <a:bodyPr/>
          <a:lstStyle/>
          <a:p>
            <a:r>
              <a:rPr lang="fr-FR" sz="3200" dirty="0" err="1"/>
              <a:t>What</a:t>
            </a:r>
            <a:r>
              <a:rPr lang="fr-FR" sz="3200" dirty="0"/>
              <a:t> </a:t>
            </a:r>
            <a:r>
              <a:rPr lang="fr-FR" sz="3200" dirty="0" err="1"/>
              <a:t>is</a:t>
            </a:r>
            <a:r>
              <a:rPr lang="fr-FR" sz="3200" dirty="0"/>
              <a:t> </a:t>
            </a:r>
            <a:r>
              <a:rPr lang="fr-FR" sz="3200" dirty="0" err="1"/>
              <a:t>LoOPS</a:t>
            </a:r>
            <a:r>
              <a:rPr lang="fr-FR" sz="3200" dirty="0"/>
              <a:t>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22985"/>
            <a:ext cx="8229600" cy="4572919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 err="1" smtClean="0"/>
              <a:t>LoOPS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a network of software </a:t>
            </a:r>
            <a:r>
              <a:rPr lang="fr-FR" sz="2400" dirty="0" err="1" smtClean="0"/>
              <a:t>developers</a:t>
            </a:r>
            <a:r>
              <a:rPr lang="fr-FR" sz="2400" dirty="0" smtClean="0"/>
              <a:t> in </a:t>
            </a:r>
            <a:r>
              <a:rPr lang="fr-FR" sz="2400" dirty="0" err="1" smtClean="0"/>
              <a:t>Higher</a:t>
            </a:r>
            <a:r>
              <a:rPr lang="fr-FR" sz="2400" dirty="0" smtClean="0"/>
              <a:t> Education and </a:t>
            </a:r>
            <a:r>
              <a:rPr lang="fr-FR" sz="2400" dirty="0" err="1" smtClean="0"/>
              <a:t>Research</a:t>
            </a:r>
            <a:r>
              <a:rPr lang="fr-FR" sz="2400" dirty="0" smtClean="0"/>
              <a:t> Institutions in the </a:t>
            </a:r>
            <a:r>
              <a:rPr lang="fr-FR" sz="2400" dirty="0" err="1" smtClean="0"/>
              <a:t>southwest</a:t>
            </a:r>
            <a:r>
              <a:rPr lang="fr-FR" sz="2400" dirty="0" smtClean="0"/>
              <a:t> of Paris.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« The mission of the network </a:t>
            </a:r>
            <a:r>
              <a:rPr lang="fr-FR" sz="2400" dirty="0" err="1" smtClean="0"/>
              <a:t>is</a:t>
            </a:r>
            <a:r>
              <a:rPr lang="fr-FR" sz="2400" dirty="0" smtClean="0"/>
              <a:t> to </a:t>
            </a:r>
            <a:r>
              <a:rPr lang="fr-FR" sz="2400" dirty="0" err="1" smtClean="0"/>
              <a:t>facilitate</a:t>
            </a:r>
            <a:r>
              <a:rPr lang="fr-FR" sz="2400" dirty="0" smtClean="0"/>
              <a:t> the sharing of practices, expertise and </a:t>
            </a:r>
            <a:r>
              <a:rPr lang="fr-FR" sz="2400" dirty="0" err="1" smtClean="0"/>
              <a:t>knowledge</a:t>
            </a:r>
            <a:r>
              <a:rPr lang="fr-FR" sz="2400" dirty="0" smtClean="0"/>
              <a:t> </a:t>
            </a:r>
            <a:r>
              <a:rPr lang="fr-FR" sz="2400" dirty="0" err="1" smtClean="0"/>
              <a:t>among</a:t>
            </a:r>
            <a:r>
              <a:rPr lang="fr-FR" sz="2400" dirty="0" smtClean="0"/>
              <a:t> </a:t>
            </a:r>
            <a:r>
              <a:rPr lang="fr-FR" sz="2400" dirty="0" err="1" smtClean="0"/>
              <a:t>developers</a:t>
            </a:r>
            <a:r>
              <a:rPr lang="fr-FR" sz="2400" dirty="0" smtClean="0"/>
              <a:t> in </a:t>
            </a:r>
            <a:r>
              <a:rPr lang="fr-FR" sz="2400" dirty="0" err="1" smtClean="0"/>
              <a:t>order</a:t>
            </a:r>
            <a:r>
              <a:rPr lang="fr-FR" sz="2400" dirty="0" smtClean="0"/>
              <a:t> to </a:t>
            </a:r>
            <a:r>
              <a:rPr lang="fr-FR" sz="2400" dirty="0" err="1" smtClean="0"/>
              <a:t>allow</a:t>
            </a:r>
            <a:r>
              <a:rPr lang="fr-FR" sz="2400" dirty="0" smtClean="0"/>
              <a:t> </a:t>
            </a:r>
            <a:r>
              <a:rPr lang="fr-FR" sz="2400" dirty="0" err="1" smtClean="0"/>
              <a:t>everyone</a:t>
            </a:r>
            <a:r>
              <a:rPr lang="fr-FR" sz="2400" dirty="0" smtClean="0"/>
              <a:t> to </a:t>
            </a:r>
            <a:r>
              <a:rPr lang="fr-FR" sz="2400" dirty="0" err="1" smtClean="0"/>
              <a:t>progress</a:t>
            </a:r>
            <a:r>
              <a:rPr lang="fr-FR" sz="2400" dirty="0" smtClean="0"/>
              <a:t> in </a:t>
            </a:r>
            <a:r>
              <a:rPr lang="fr-FR" sz="2400" dirty="0" err="1" smtClean="0"/>
              <a:t>his</a:t>
            </a:r>
            <a:r>
              <a:rPr lang="fr-FR" sz="2400" dirty="0" smtClean="0"/>
              <a:t> software </a:t>
            </a:r>
            <a:r>
              <a:rPr lang="fr-FR" sz="2400" dirty="0" err="1" smtClean="0"/>
              <a:t>development</a:t>
            </a:r>
            <a:r>
              <a:rPr lang="fr-FR" sz="2400" dirty="0" smtClean="0"/>
              <a:t> </a:t>
            </a:r>
            <a:r>
              <a:rPr lang="fr-FR" sz="2400" dirty="0" err="1" smtClean="0"/>
              <a:t>activity</a:t>
            </a:r>
            <a:r>
              <a:rPr lang="fr-FR" sz="2400" dirty="0" smtClean="0"/>
              <a:t>. »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err="1" smtClean="0"/>
              <a:t>LoOPS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linked</a:t>
            </a:r>
            <a:r>
              <a:rPr lang="fr-FR" sz="2400" dirty="0" smtClean="0"/>
              <a:t> to the national network </a:t>
            </a:r>
            <a:r>
              <a:rPr lang="fr-FR" sz="2400" dirty="0" err="1" smtClean="0"/>
              <a:t>DevLog</a:t>
            </a:r>
            <a:r>
              <a:rPr lang="fr-FR" sz="2400" dirty="0" smtClean="0"/>
              <a:t>.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0000FF"/>
                </a:solidFill>
              </a:rPr>
              <a:t>								http</a:t>
            </a:r>
            <a:r>
              <a:rPr lang="fr-FR" sz="2000" dirty="0">
                <a:solidFill>
                  <a:srgbClr val="0000FF"/>
                </a:solidFill>
              </a:rPr>
              <a:t>://</a:t>
            </a:r>
            <a:r>
              <a:rPr lang="fr-FR" sz="2000" dirty="0" err="1">
                <a:solidFill>
                  <a:srgbClr val="0000FF"/>
                </a:solidFill>
              </a:rPr>
              <a:t>devlog.cnrs.fr</a:t>
            </a:r>
            <a:endParaRPr lang="fr-FR" sz="2000" dirty="0">
              <a:solidFill>
                <a:srgbClr val="0000FF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74570" y="2660806"/>
            <a:ext cx="3896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http://</a:t>
            </a:r>
            <a:r>
              <a:rPr lang="fr-FR" sz="2000" b="1" dirty="0" err="1" smtClean="0">
                <a:solidFill>
                  <a:srgbClr val="FF0000"/>
                </a:solidFill>
              </a:rPr>
              <a:t>reseau-loops.github.io</a:t>
            </a:r>
            <a:r>
              <a:rPr lang="fr-FR" sz="2000" b="1" dirty="0" smtClean="0">
                <a:solidFill>
                  <a:srgbClr val="FF0000"/>
                </a:solidFill>
              </a:rPr>
              <a:t>/</a:t>
            </a:r>
            <a:endParaRPr lang="fr-FR" sz="2000" b="1" dirty="0">
              <a:solidFill>
                <a:srgbClr val="FF0000"/>
              </a:solidFill>
            </a:endParaRPr>
          </a:p>
        </p:txBody>
      </p:sp>
      <p:pic>
        <p:nvPicPr>
          <p:cNvPr id="7" name="Image 6" descr="DevLog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58" y="5517245"/>
            <a:ext cx="1540221" cy="754605"/>
          </a:xfrm>
          <a:prstGeom prst="rect">
            <a:avLst/>
          </a:prstGeom>
        </p:spPr>
      </p:pic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Initiative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October 26th, 2015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027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 descr="Tux_dev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751" y="822288"/>
            <a:ext cx="1313249" cy="1097583"/>
          </a:xfrm>
          <a:prstGeom prst="rect">
            <a:avLst/>
          </a:prstGeom>
        </p:spPr>
      </p:pic>
      <p:pic>
        <p:nvPicPr>
          <p:cNvPr id="22" name="Image 21" descr="TuxDev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559" y="2407223"/>
            <a:ext cx="1560707" cy="1885524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8" y="88438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 smtClean="0"/>
              <a:t>			</a:t>
            </a:r>
            <a:r>
              <a:rPr lang="fr-FR" sz="2400" dirty="0" smtClean="0"/>
              <a:t>You, me, </a:t>
            </a:r>
            <a:r>
              <a:rPr lang="fr-FR" sz="2400" dirty="0" err="1" smtClean="0"/>
              <a:t>them</a:t>
            </a:r>
            <a:r>
              <a:rPr lang="fr-FR" sz="2400" dirty="0" smtClean="0"/>
              <a:t>, </a:t>
            </a:r>
            <a:r>
              <a:rPr lang="fr-FR" sz="2400" dirty="0" err="1" smtClean="0"/>
              <a:t>everybody</a:t>
            </a:r>
            <a:r>
              <a:rPr lang="fr-FR" sz="2400" dirty="0"/>
              <a:t> </a:t>
            </a:r>
            <a:r>
              <a:rPr lang="fr-FR" sz="2400" dirty="0" smtClean="0"/>
              <a:t>? </a:t>
            </a:r>
            <a:r>
              <a:rPr lang="fr-FR" sz="2400" dirty="0" err="1" smtClean="0"/>
              <a:t>Almost</a:t>
            </a:r>
            <a:r>
              <a:rPr lang="fr-FR" sz="2400" dirty="0" smtClean="0"/>
              <a:t> !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2000" dirty="0" smtClean="0"/>
              <a:t>The network </a:t>
            </a:r>
            <a:r>
              <a:rPr lang="fr-FR" sz="2000" dirty="0" err="1" smtClean="0"/>
              <a:t>is</a:t>
            </a:r>
            <a:r>
              <a:rPr lang="fr-FR" sz="2000" dirty="0" smtClean="0"/>
              <a:t> open to </a:t>
            </a:r>
            <a:r>
              <a:rPr lang="fr-FR" sz="2000" dirty="0" err="1" smtClean="0"/>
              <a:t>anybody</a:t>
            </a:r>
            <a:r>
              <a:rPr lang="fr-FR" sz="2000" dirty="0" smtClean="0"/>
              <a:t> </a:t>
            </a:r>
            <a:r>
              <a:rPr lang="fr-FR" sz="2000" dirty="0" err="1" smtClean="0"/>
              <a:t>involved</a:t>
            </a:r>
            <a:r>
              <a:rPr lang="fr-FR" sz="2000" dirty="0" smtClean="0"/>
              <a:t> in a </a:t>
            </a:r>
            <a:r>
              <a:rPr lang="fr-FR" sz="2000" dirty="0" err="1" smtClean="0"/>
              <a:t>development</a:t>
            </a:r>
            <a:r>
              <a:rPr lang="fr-FR" sz="2000" dirty="0" smtClean="0"/>
              <a:t> software </a:t>
            </a:r>
            <a:r>
              <a:rPr lang="fr-FR" sz="2000" dirty="0" err="1" smtClean="0"/>
              <a:t>activity</a:t>
            </a:r>
            <a:r>
              <a:rPr lang="fr-FR" sz="2000" dirty="0" smtClean="0"/>
              <a:t> :</a:t>
            </a:r>
            <a:endParaRPr lang="fr-FR" sz="2000" dirty="0"/>
          </a:p>
          <a:p>
            <a:pPr marL="0" indent="0">
              <a:buNone/>
            </a:pPr>
            <a:r>
              <a:rPr lang="is-IS" sz="2000" dirty="0" smtClean="0"/>
              <a:t>► </a:t>
            </a:r>
            <a:r>
              <a:rPr lang="fr-FR" sz="2000" dirty="0" err="1"/>
              <a:t>W</a:t>
            </a:r>
            <a:r>
              <a:rPr lang="fr-FR" sz="2000" dirty="0" err="1" smtClean="0"/>
              <a:t>hatever</a:t>
            </a:r>
            <a:r>
              <a:rPr lang="fr-FR" sz="2000" dirty="0" smtClean="0"/>
              <a:t> the </a:t>
            </a:r>
            <a:r>
              <a:rPr lang="fr-FR" sz="2000" dirty="0" err="1" smtClean="0"/>
              <a:t>working</a:t>
            </a:r>
            <a:r>
              <a:rPr lang="fr-FR" sz="2000" dirty="0" smtClean="0"/>
              <a:t> </a:t>
            </a:r>
            <a:r>
              <a:rPr lang="fr-FR" sz="2000" dirty="0" err="1" smtClean="0"/>
              <a:t>category</a:t>
            </a:r>
            <a:r>
              <a:rPr lang="fr-FR" sz="2000" dirty="0" smtClean="0"/>
              <a:t>: </a:t>
            </a:r>
            <a:r>
              <a:rPr lang="fr-FR" sz="2000" dirty="0" err="1"/>
              <a:t>e</a:t>
            </a:r>
            <a:r>
              <a:rPr lang="fr-FR" sz="2000" dirty="0" err="1" smtClean="0"/>
              <a:t>ngineer</a:t>
            </a:r>
            <a:r>
              <a:rPr lang="fr-FR" sz="2000" dirty="0" smtClean="0"/>
              <a:t>, </a:t>
            </a:r>
            <a:r>
              <a:rPr lang="fr-FR" sz="2000" dirty="0" err="1" smtClean="0"/>
              <a:t>technician</a:t>
            </a:r>
            <a:r>
              <a:rPr lang="fr-FR" sz="2000" dirty="0" smtClean="0"/>
              <a:t>, </a:t>
            </a:r>
            <a:r>
              <a:rPr lang="fr-FR" sz="2000" dirty="0" err="1" smtClean="0"/>
              <a:t>teacher</a:t>
            </a:r>
            <a:r>
              <a:rPr lang="fr-FR" sz="2000" dirty="0" smtClean="0"/>
              <a:t>, </a:t>
            </a:r>
            <a:r>
              <a:rPr lang="fr-FR" sz="2000" dirty="0" err="1" smtClean="0"/>
              <a:t>researcher</a:t>
            </a:r>
            <a:r>
              <a:rPr lang="fr-FR" sz="2000" dirty="0" smtClean="0"/>
              <a:t>, </a:t>
            </a:r>
            <a:r>
              <a:rPr lang="fr-FR" sz="2000" dirty="0" err="1" smtClean="0"/>
              <a:t>graduate</a:t>
            </a:r>
            <a:r>
              <a:rPr lang="fr-FR" sz="2000" dirty="0" smtClean="0"/>
              <a:t> </a:t>
            </a:r>
            <a:r>
              <a:rPr lang="is-IS" sz="2000" dirty="0" smtClean="0"/>
              <a:t>student.</a:t>
            </a:r>
          </a:p>
          <a:p>
            <a:pPr marL="0" indent="0">
              <a:buNone/>
            </a:pPr>
            <a:r>
              <a:rPr lang="is-IS" sz="2000" dirty="0" smtClean="0"/>
              <a:t>► </a:t>
            </a:r>
            <a:r>
              <a:rPr lang="fr-FR" sz="2000" dirty="0" smtClean="0"/>
              <a:t>W</a:t>
            </a:r>
            <a:r>
              <a:rPr lang="is-IS" sz="2000" dirty="0" smtClean="0"/>
              <a:t>hatever the position: state employee, permanent contract, fixed term contract...</a:t>
            </a:r>
          </a:p>
          <a:p>
            <a:pPr marL="0" indent="0">
              <a:buNone/>
            </a:pPr>
            <a:r>
              <a:rPr lang="is-IS" sz="2000" dirty="0" smtClean="0"/>
              <a:t>► Whatever the level: beginner, advanced, expert.</a:t>
            </a:r>
          </a:p>
          <a:p>
            <a:pPr marL="0" indent="0">
              <a:buNone/>
            </a:pPr>
            <a:r>
              <a:rPr lang="is-IS" sz="2000" dirty="0" smtClean="0"/>
              <a:t>► Whatever the time spent on developing: full time, occasionally...</a:t>
            </a:r>
            <a:endParaRPr lang="fr-FR" sz="2000" dirty="0" smtClean="0"/>
          </a:p>
        </p:txBody>
      </p:sp>
      <p:pic>
        <p:nvPicPr>
          <p:cNvPr id="4" name="Image 3" descr="Tux_Chercheur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157" y="4082545"/>
            <a:ext cx="1565153" cy="1739328"/>
          </a:xfrm>
          <a:prstGeom prst="rect">
            <a:avLst/>
          </a:prstGeom>
        </p:spPr>
      </p:pic>
      <p:pic>
        <p:nvPicPr>
          <p:cNvPr id="11" name="Image 10" descr="TuxDev4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808" y="4086254"/>
            <a:ext cx="1609520" cy="1944496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45552" y="5821873"/>
            <a:ext cx="5729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151 </a:t>
            </a:r>
            <a:r>
              <a:rPr lang="fr-FR" dirty="0" err="1" smtClean="0"/>
              <a:t>members</a:t>
            </a:r>
            <a:endParaRPr lang="fr-FR" dirty="0" smtClean="0"/>
          </a:p>
          <a:p>
            <a:r>
              <a:rPr lang="fr-FR" dirty="0" smtClean="0"/>
              <a:t>10 </a:t>
            </a:r>
            <a:r>
              <a:rPr lang="fr-FR" dirty="0" err="1" smtClean="0"/>
              <a:t>members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CNRS and INRIA in the </a:t>
            </a:r>
            <a:r>
              <a:rPr lang="fr-FR" dirty="0" err="1" smtClean="0"/>
              <a:t>Steering</a:t>
            </a:r>
            <a:r>
              <a:rPr lang="fr-FR" dirty="0" smtClean="0"/>
              <a:t> </a:t>
            </a:r>
            <a:r>
              <a:rPr lang="fr-FR" dirty="0" err="1" smtClean="0"/>
              <a:t>Commity</a:t>
            </a:r>
            <a:endParaRPr lang="fr-FR" dirty="0"/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Initiative</a:t>
            </a:r>
            <a:endParaRPr lang="fr-FR"/>
          </a:p>
        </p:txBody>
      </p:sp>
      <p:pic>
        <p:nvPicPr>
          <p:cNvPr id="25" name="Image 24" descr="Tux_debian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"/>
          <a:stretch/>
        </p:blipFill>
        <p:spPr>
          <a:xfrm>
            <a:off x="1639054" y="4084357"/>
            <a:ext cx="1113803" cy="1811356"/>
          </a:xfrm>
          <a:prstGeom prst="rect">
            <a:avLst/>
          </a:prstGeom>
        </p:spPr>
      </p:pic>
      <p:pic>
        <p:nvPicPr>
          <p:cNvPr id="26" name="Image 25" descr="TuxDev3.tif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9169">
            <a:off x="7100428" y="4431319"/>
            <a:ext cx="1746715" cy="218789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99" y="943457"/>
            <a:ext cx="973673" cy="34138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# </a:t>
            </a:r>
            <a:r>
              <a:rPr lang="fr-FR" sz="2000" dirty="0" err="1" smtClean="0"/>
              <a:t>who</a:t>
            </a:r>
            <a:endParaRPr lang="fr-FR" sz="2000" dirty="0">
              <a:solidFill>
                <a:srgbClr val="63F8FF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945603" y="125468"/>
            <a:ext cx="47311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latin typeface="+mj-lt"/>
                <a:ea typeface="+mj-ea"/>
                <a:cs typeface="+mj-cs"/>
              </a:rPr>
              <a:t>Who</a:t>
            </a:r>
            <a:r>
              <a:rPr lang="fr-FR" sz="3200" dirty="0">
                <a:latin typeface="+mj-lt"/>
                <a:ea typeface="+mj-ea"/>
                <a:cs typeface="+mj-cs"/>
              </a:rPr>
              <a:t> are </a:t>
            </a:r>
            <a:r>
              <a:rPr lang="fr-FR" sz="3200" dirty="0" err="1">
                <a:latin typeface="+mj-lt"/>
                <a:ea typeface="+mj-ea"/>
                <a:cs typeface="+mj-cs"/>
              </a:rPr>
              <a:t>LoOPS</a:t>
            </a:r>
            <a:r>
              <a:rPr lang="fr-FR" sz="3200" dirty="0">
                <a:latin typeface="+mj-lt"/>
                <a:ea typeface="+mj-ea"/>
                <a:cs typeface="+mj-cs"/>
              </a:rPr>
              <a:t> </a:t>
            </a:r>
            <a:r>
              <a:rPr lang="fr-FR" sz="3200" dirty="0" err="1">
                <a:latin typeface="+mj-lt"/>
                <a:ea typeface="+mj-ea"/>
                <a:cs typeface="+mj-cs"/>
              </a:rPr>
              <a:t>members</a:t>
            </a:r>
            <a:r>
              <a:rPr lang="fr-FR" sz="3200" dirty="0">
                <a:latin typeface="+mj-lt"/>
                <a:ea typeface="+mj-ea"/>
                <a:cs typeface="+mj-cs"/>
              </a:rPr>
              <a:t> ?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October 26th, 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16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89142" y="974268"/>
            <a:ext cx="8229600" cy="452596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dirty="0" smtClean="0"/>
              <a:t> </a:t>
            </a:r>
            <a:r>
              <a:rPr lang="is-IS" dirty="0" smtClean="0"/>
              <a:t>►	</a:t>
            </a:r>
            <a:r>
              <a:rPr lang="fr-FR" dirty="0" smtClean="0">
                <a:solidFill>
                  <a:srgbClr val="FF0000"/>
                </a:solidFill>
              </a:rPr>
              <a:t>Journées </a:t>
            </a:r>
            <a:r>
              <a:rPr lang="fr-FR" dirty="0" err="1" smtClean="0">
                <a:solidFill>
                  <a:srgbClr val="FF0000"/>
                </a:solidFill>
              </a:rPr>
              <a:t>LoOPS</a:t>
            </a:r>
            <a:r>
              <a:rPr lang="fr-FR" dirty="0" smtClean="0"/>
              <a:t>   </a:t>
            </a:r>
          </a:p>
          <a:p>
            <a:pPr lvl="2"/>
            <a:r>
              <a:rPr lang="fr-FR" dirty="0" smtClean="0"/>
              <a:t>To </a:t>
            </a:r>
            <a:r>
              <a:rPr lang="fr-FR" dirty="0" err="1" smtClean="0"/>
              <a:t>meet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endParaRPr lang="fr-FR" dirty="0" smtClean="0"/>
          </a:p>
          <a:p>
            <a:pPr lvl="2"/>
            <a:r>
              <a:rPr lang="fr-FR" dirty="0"/>
              <a:t>T</a:t>
            </a:r>
            <a:r>
              <a:rPr lang="fr-FR" dirty="0" smtClean="0"/>
              <a:t>o </a:t>
            </a:r>
            <a:r>
              <a:rPr lang="fr-FR" dirty="0" err="1" smtClean="0"/>
              <a:t>learn</a:t>
            </a:r>
            <a:r>
              <a:rPr lang="fr-FR" dirty="0" smtClean="0"/>
              <a:t> new fun and </a:t>
            </a:r>
            <a:r>
              <a:rPr lang="fr-FR" dirty="0" err="1" smtClean="0"/>
              <a:t>useful</a:t>
            </a:r>
            <a:r>
              <a:rPr lang="fr-FR" dirty="0" smtClean="0"/>
              <a:t> </a:t>
            </a:r>
            <a:r>
              <a:rPr lang="fr-FR" dirty="0" err="1" smtClean="0"/>
              <a:t>technical</a:t>
            </a:r>
            <a:r>
              <a:rPr lang="fr-FR" dirty="0" smtClean="0"/>
              <a:t> </a:t>
            </a:r>
            <a:r>
              <a:rPr lang="fr-FR" dirty="0" err="1" smtClean="0"/>
              <a:t>stuff</a:t>
            </a:r>
            <a:endParaRPr lang="fr-FR" dirty="0" smtClean="0"/>
          </a:p>
          <a:p>
            <a:pPr lvl="2"/>
            <a:r>
              <a:rPr lang="fr-FR" dirty="0" smtClean="0"/>
              <a:t>6 </a:t>
            </a:r>
            <a:r>
              <a:rPr lang="fr-FR" dirty="0" err="1" smtClean="0"/>
              <a:t>LoOPS</a:t>
            </a:r>
            <a:r>
              <a:rPr lang="fr-FR" dirty="0" smtClean="0"/>
              <a:t> </a:t>
            </a:r>
            <a:r>
              <a:rPr lang="fr-FR" dirty="0" err="1" smtClean="0"/>
              <a:t>Days</a:t>
            </a:r>
            <a:r>
              <a:rPr lang="fr-FR" dirty="0" smtClean="0"/>
              <a:t> </a:t>
            </a:r>
            <a:r>
              <a:rPr lang="fr-FR" dirty="0" err="1" smtClean="0"/>
              <a:t>since</a:t>
            </a:r>
            <a:r>
              <a:rPr lang="fr-FR" dirty="0" smtClean="0"/>
              <a:t> 2012 (</a:t>
            </a:r>
            <a:r>
              <a:rPr lang="fr-FR" dirty="0" err="1" smtClean="0"/>
              <a:t>presentations</a:t>
            </a:r>
            <a:r>
              <a:rPr lang="fr-FR" dirty="0" smtClean="0"/>
              <a:t>, hands-on sessions, </a:t>
            </a:r>
            <a:r>
              <a:rPr lang="fr-FR" dirty="0" err="1" smtClean="0"/>
              <a:t>coding</a:t>
            </a:r>
            <a:r>
              <a:rPr lang="fr-FR" dirty="0" smtClean="0"/>
              <a:t>-dojos)</a:t>
            </a:r>
          </a:p>
          <a:p>
            <a:pPr marL="457200" lvl="1" indent="0">
              <a:buNone/>
            </a:pPr>
            <a:r>
              <a:rPr lang="is-IS" dirty="0" smtClean="0"/>
              <a:t>►	</a:t>
            </a:r>
            <a:r>
              <a:rPr lang="is-IS" dirty="0">
                <a:solidFill>
                  <a:srgbClr val="FF0000"/>
                </a:solidFill>
              </a:rPr>
              <a:t>Mailing </a:t>
            </a:r>
            <a:r>
              <a:rPr lang="fr-FR" dirty="0" smtClean="0">
                <a:solidFill>
                  <a:srgbClr val="FF0000"/>
                </a:solidFill>
              </a:rPr>
              <a:t>List 			</a:t>
            </a:r>
            <a:r>
              <a:rPr lang="fr-FR" sz="2400" b="1" dirty="0" err="1" smtClean="0">
                <a:hlinkClick r:id="rId2"/>
              </a:rPr>
              <a:t>loops@groupes.renater.fr</a:t>
            </a:r>
            <a:endParaRPr lang="fr-FR" sz="2400" dirty="0" smtClean="0">
              <a:solidFill>
                <a:srgbClr val="FF0000"/>
              </a:solidFill>
            </a:endParaRPr>
          </a:p>
          <a:p>
            <a:pPr lvl="2"/>
            <a:r>
              <a:rPr lang="fr-FR" dirty="0">
                <a:solidFill>
                  <a:srgbClr val="000000"/>
                </a:solidFill>
              </a:rPr>
              <a:t>T</a:t>
            </a:r>
            <a:r>
              <a:rPr lang="fr-FR" dirty="0" smtClean="0">
                <a:solidFill>
                  <a:srgbClr val="000000"/>
                </a:solidFill>
              </a:rPr>
              <a:t>o </a:t>
            </a:r>
            <a:r>
              <a:rPr lang="fr-FR" dirty="0" err="1" smtClean="0"/>
              <a:t>ask</a:t>
            </a:r>
            <a:r>
              <a:rPr lang="fr-FR" dirty="0" smtClean="0"/>
              <a:t> and </a:t>
            </a:r>
            <a:r>
              <a:rPr lang="fr-FR" dirty="0" err="1" smtClean="0"/>
              <a:t>answer</a:t>
            </a:r>
            <a:r>
              <a:rPr lang="fr-FR" dirty="0" smtClean="0"/>
              <a:t> questions</a:t>
            </a:r>
          </a:p>
          <a:p>
            <a:pPr lvl="2"/>
            <a:r>
              <a:rPr lang="fr-FR" dirty="0"/>
              <a:t>T</a:t>
            </a:r>
            <a:r>
              <a:rPr lang="fr-FR" dirty="0" smtClean="0"/>
              <a:t>o </a:t>
            </a:r>
            <a:r>
              <a:rPr lang="fr-FR" dirty="0" err="1" smtClean="0"/>
              <a:t>share</a:t>
            </a:r>
            <a:r>
              <a:rPr lang="fr-FR" dirty="0" smtClean="0"/>
              <a:t> </a:t>
            </a:r>
            <a:r>
              <a:rPr lang="fr-FR" dirty="0" smtClean="0"/>
              <a:t>information </a:t>
            </a:r>
          </a:p>
          <a:p>
            <a:pPr lvl="2"/>
            <a:r>
              <a:rPr lang="fr-FR" dirty="0"/>
              <a:t>T</a:t>
            </a:r>
            <a:r>
              <a:rPr lang="fr-FR" dirty="0" smtClean="0"/>
              <a:t>o exchange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developpers</a:t>
            </a:r>
            <a:endParaRPr lang="fr-FR" sz="1600" b="1" dirty="0" smtClean="0"/>
          </a:p>
          <a:p>
            <a:pPr marL="457200" lvl="1" indent="0">
              <a:buNone/>
            </a:pPr>
            <a:r>
              <a:rPr lang="is-IS" dirty="0" smtClean="0"/>
              <a:t>►	</a:t>
            </a:r>
            <a:r>
              <a:rPr lang="fr-FR" dirty="0" err="1" smtClean="0">
                <a:solidFill>
                  <a:srgbClr val="FF0000"/>
                </a:solidFill>
              </a:rPr>
              <a:t>LoOPS</a:t>
            </a:r>
            <a:r>
              <a:rPr lang="fr-FR" dirty="0" smtClean="0">
                <a:solidFill>
                  <a:srgbClr val="FF0000"/>
                </a:solidFill>
              </a:rPr>
              <a:t> site </a:t>
            </a:r>
          </a:p>
          <a:p>
            <a:pPr lvl="2"/>
            <a:r>
              <a:rPr lang="fr-FR" dirty="0" smtClean="0"/>
              <a:t>Events,  blogs</a:t>
            </a:r>
          </a:p>
          <a:p>
            <a:pPr lvl="2"/>
            <a:r>
              <a:rPr lang="fr-FR" dirty="0" smtClean="0"/>
              <a:t>Software </a:t>
            </a:r>
            <a:r>
              <a:rPr lang="fr-FR" dirty="0" err="1" smtClean="0"/>
              <a:t>developer</a:t>
            </a:r>
            <a:r>
              <a:rPr lang="fr-FR" dirty="0" smtClean="0"/>
              <a:t> interviews </a:t>
            </a:r>
          </a:p>
        </p:txBody>
      </p:sp>
      <p:pic>
        <p:nvPicPr>
          <p:cNvPr id="10" name="Image 9" descr="TuxMoving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55023" y="4443923"/>
            <a:ext cx="1138421" cy="113336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236" y="103260"/>
            <a:ext cx="8229600" cy="691138"/>
          </a:xfrm>
        </p:spPr>
        <p:txBody>
          <a:bodyPr/>
          <a:lstStyle/>
          <a:p>
            <a:r>
              <a:rPr lang="fr-FR" sz="3200" dirty="0" err="1"/>
              <a:t>LoOPS</a:t>
            </a:r>
            <a:r>
              <a:rPr lang="fr-FR" sz="3200" dirty="0"/>
              <a:t> </a:t>
            </a:r>
            <a:r>
              <a:rPr lang="fr-FR" sz="3200" dirty="0" err="1"/>
              <a:t>activities</a:t>
            </a:r>
            <a:endParaRPr lang="fr-FR" sz="320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Initiative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October 26th, 2015</a:t>
            </a:r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875268">
            <a:off x="7502921" y="4801628"/>
            <a:ext cx="374378" cy="1190329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334294" y="5539878"/>
            <a:ext cx="4269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fr-FR" dirty="0" smtClean="0"/>
              <a:t>Do not </a:t>
            </a:r>
            <a:r>
              <a:rPr lang="fr-FR" dirty="0" err="1" smtClean="0"/>
              <a:t>hesitate</a:t>
            </a:r>
            <a:r>
              <a:rPr lang="fr-FR" dirty="0" smtClean="0"/>
              <a:t> to </a:t>
            </a:r>
            <a:r>
              <a:rPr lang="fr-FR" dirty="0" err="1" smtClean="0"/>
              <a:t>give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interview !</a:t>
            </a:r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80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11880"/>
            <a:ext cx="8229600" cy="704368"/>
          </a:xfrm>
        </p:spPr>
        <p:txBody>
          <a:bodyPr/>
          <a:lstStyle/>
          <a:p>
            <a:r>
              <a:rPr lang="fr-FR" sz="3200" dirty="0" err="1"/>
              <a:t>LoOPS</a:t>
            </a:r>
            <a:r>
              <a:rPr lang="fr-FR" sz="3200" dirty="0"/>
              <a:t> and CDS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40404"/>
          </a:xfrm>
        </p:spPr>
        <p:txBody>
          <a:bodyPr/>
          <a:lstStyle/>
          <a:p>
            <a:r>
              <a:rPr lang="fr-FR" sz="2600" dirty="0" smtClean="0"/>
              <a:t>CDS and </a:t>
            </a:r>
            <a:r>
              <a:rPr lang="fr-FR" sz="2600" dirty="0" err="1" smtClean="0"/>
              <a:t>LoOPS</a:t>
            </a:r>
            <a:r>
              <a:rPr lang="fr-FR" sz="2600" dirty="0" smtClean="0"/>
              <a:t> have </a:t>
            </a:r>
            <a:r>
              <a:rPr lang="fr-FR" sz="2600" dirty="0" err="1" smtClean="0"/>
              <a:t>common</a:t>
            </a:r>
            <a:r>
              <a:rPr lang="fr-FR" sz="2600" dirty="0" smtClean="0"/>
              <a:t> </a:t>
            </a:r>
            <a:r>
              <a:rPr lang="fr-FR" sz="2600" dirty="0" err="1" smtClean="0"/>
              <a:t>interest</a:t>
            </a:r>
            <a:r>
              <a:rPr lang="fr-FR" sz="2600" dirty="0" smtClean="0"/>
              <a:t> and expertise in software </a:t>
            </a:r>
            <a:r>
              <a:rPr lang="fr-FR" sz="2600" dirty="0" err="1" smtClean="0"/>
              <a:t>development</a:t>
            </a:r>
            <a:r>
              <a:rPr lang="fr-FR" sz="2600" dirty="0" smtClean="0"/>
              <a:t>. </a:t>
            </a:r>
          </a:p>
          <a:p>
            <a:r>
              <a:rPr lang="fr-FR" sz="2600" dirty="0" err="1" smtClean="0"/>
              <a:t>LoOPS</a:t>
            </a:r>
            <a:r>
              <a:rPr lang="fr-FR" sz="2600" dirty="0" smtClean="0"/>
              <a:t> </a:t>
            </a:r>
            <a:r>
              <a:rPr lang="fr-FR" sz="2600" dirty="0" err="1" smtClean="0"/>
              <a:t>members</a:t>
            </a:r>
            <a:r>
              <a:rPr lang="fr-FR" sz="2600" dirty="0" smtClean="0"/>
              <a:t> </a:t>
            </a:r>
            <a:r>
              <a:rPr lang="fr-FR" sz="2600" dirty="0" err="1" smtClean="0"/>
              <a:t>could</a:t>
            </a:r>
            <a:r>
              <a:rPr lang="fr-FR" sz="2600" dirty="0" smtClean="0"/>
              <a:t> </a:t>
            </a:r>
            <a:r>
              <a:rPr lang="fr-FR" sz="2600" dirty="0" err="1" smtClean="0"/>
              <a:t>be</a:t>
            </a:r>
            <a:r>
              <a:rPr lang="fr-FR" sz="2600" dirty="0" smtClean="0"/>
              <a:t> </a:t>
            </a:r>
            <a:r>
              <a:rPr lang="fr-FR" sz="2600" dirty="0" err="1" smtClean="0"/>
              <a:t>interested</a:t>
            </a:r>
            <a:r>
              <a:rPr lang="fr-FR" sz="2600" dirty="0" smtClean="0"/>
              <a:t> in </a:t>
            </a:r>
            <a:r>
              <a:rPr lang="fr-FR" sz="2600" dirty="0" err="1" smtClean="0"/>
              <a:t>participating</a:t>
            </a:r>
            <a:r>
              <a:rPr lang="fr-FR" sz="2600" dirty="0" smtClean="0"/>
              <a:t> </a:t>
            </a:r>
            <a:r>
              <a:rPr lang="fr-FR" sz="2600" dirty="0" smtClean="0"/>
              <a:t>in</a:t>
            </a:r>
            <a:r>
              <a:rPr lang="fr-FR" sz="2600" dirty="0" smtClean="0"/>
              <a:t> </a:t>
            </a:r>
            <a:r>
              <a:rPr lang="fr-FR" sz="2600" dirty="0" smtClean="0"/>
              <a:t>CDS </a:t>
            </a:r>
            <a:r>
              <a:rPr lang="fr-FR" sz="2600" dirty="0" err="1" smtClean="0"/>
              <a:t>projects</a:t>
            </a:r>
            <a:r>
              <a:rPr lang="fr-FR" sz="2600" dirty="0"/>
              <a:t> </a:t>
            </a:r>
            <a:r>
              <a:rPr lang="fr-FR" sz="2600" dirty="0" smtClean="0"/>
              <a:t>(beta </a:t>
            </a:r>
            <a:r>
              <a:rPr lang="fr-FR" sz="2600" dirty="0" err="1" smtClean="0"/>
              <a:t>testers</a:t>
            </a:r>
            <a:r>
              <a:rPr lang="fr-FR" sz="2600" dirty="0" smtClean="0"/>
              <a:t>, use of new </a:t>
            </a:r>
            <a:r>
              <a:rPr lang="fr-FR" sz="2600" dirty="0" err="1" smtClean="0"/>
              <a:t>validated</a:t>
            </a:r>
            <a:r>
              <a:rPr lang="fr-FR" sz="2600" dirty="0" smtClean="0"/>
              <a:t> </a:t>
            </a:r>
            <a:r>
              <a:rPr lang="fr-FR" sz="2600" dirty="0" err="1" smtClean="0"/>
              <a:t>algorithms</a:t>
            </a:r>
            <a:r>
              <a:rPr lang="fr-FR" sz="2600" dirty="0" smtClean="0"/>
              <a:t>).</a:t>
            </a:r>
          </a:p>
          <a:p>
            <a:r>
              <a:rPr lang="fr-FR" sz="2600" dirty="0" smtClean="0"/>
              <a:t>The CDS </a:t>
            </a:r>
            <a:r>
              <a:rPr lang="fr-FR" sz="2600" dirty="0" err="1" smtClean="0"/>
              <a:t>could</a:t>
            </a:r>
            <a:r>
              <a:rPr lang="fr-FR" sz="2600" dirty="0" smtClean="0"/>
              <a:t> </a:t>
            </a:r>
            <a:r>
              <a:rPr lang="fr-FR" sz="2600" dirty="0" err="1" smtClean="0"/>
              <a:t>also</a:t>
            </a:r>
            <a:r>
              <a:rPr lang="fr-FR" sz="2600" dirty="0" smtClean="0"/>
              <a:t> </a:t>
            </a:r>
            <a:r>
              <a:rPr lang="fr-FR" sz="2600" dirty="0" err="1" smtClean="0"/>
              <a:t>learn</a:t>
            </a:r>
            <a:r>
              <a:rPr lang="fr-FR" sz="2600" dirty="0" smtClean="0"/>
              <a:t> </a:t>
            </a:r>
            <a:r>
              <a:rPr lang="fr-FR" sz="2600" dirty="0" err="1" smtClean="0"/>
              <a:t>from</a:t>
            </a:r>
            <a:r>
              <a:rPr lang="fr-FR" sz="2600" dirty="0" smtClean="0"/>
              <a:t> the expertise of </a:t>
            </a:r>
            <a:r>
              <a:rPr lang="fr-FR" sz="2600" dirty="0" err="1" smtClean="0"/>
              <a:t>LoOPS</a:t>
            </a:r>
            <a:r>
              <a:rPr lang="fr-FR" sz="2600" dirty="0" smtClean="0"/>
              <a:t> </a:t>
            </a:r>
            <a:r>
              <a:rPr lang="fr-FR" sz="2600" dirty="0" err="1" smtClean="0"/>
              <a:t>members</a:t>
            </a:r>
            <a:r>
              <a:rPr lang="fr-FR" sz="2600" dirty="0" smtClean="0"/>
              <a:t>.</a:t>
            </a:r>
          </a:p>
          <a:p>
            <a:r>
              <a:rPr lang="fr-FR" sz="2600" dirty="0" smtClean="0"/>
              <a:t>The CDS </a:t>
            </a:r>
            <a:r>
              <a:rPr lang="fr-FR" sz="2600" dirty="0" err="1" smtClean="0"/>
              <a:t>can</a:t>
            </a:r>
            <a:r>
              <a:rPr lang="fr-FR" sz="2600" dirty="0" smtClean="0"/>
              <a:t> </a:t>
            </a:r>
            <a:r>
              <a:rPr lang="fr-FR" sz="2600" dirty="0" err="1" smtClean="0"/>
              <a:t>also</a:t>
            </a:r>
            <a:r>
              <a:rPr lang="fr-FR" sz="2600" dirty="0" smtClean="0"/>
              <a:t> </a:t>
            </a:r>
            <a:r>
              <a:rPr lang="fr-FR" sz="2600" dirty="0" err="1" smtClean="0"/>
              <a:t>be</a:t>
            </a:r>
            <a:r>
              <a:rPr lang="fr-FR" sz="2600" dirty="0" smtClean="0"/>
              <a:t> </a:t>
            </a:r>
            <a:r>
              <a:rPr lang="fr-FR" sz="2600" dirty="0" err="1" smtClean="0"/>
              <a:t>interested</a:t>
            </a:r>
            <a:r>
              <a:rPr lang="fr-FR" sz="2600" dirty="0" smtClean="0"/>
              <a:t> in </a:t>
            </a:r>
            <a:r>
              <a:rPr lang="fr-FR" sz="2600" dirty="0" err="1" smtClean="0"/>
              <a:t>LoOPS</a:t>
            </a:r>
            <a:r>
              <a:rPr lang="fr-FR" sz="2600" dirty="0" smtClean="0"/>
              <a:t> </a:t>
            </a:r>
            <a:r>
              <a:rPr lang="fr-FR" sz="2600" dirty="0" err="1" smtClean="0"/>
              <a:t>members</a:t>
            </a:r>
            <a:r>
              <a:rPr lang="fr-FR" sz="2600" dirty="0" smtClean="0"/>
              <a:t> data.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Initiative</a:t>
            </a:r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October 26th, 2015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120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8464" y="107984"/>
            <a:ext cx="8229600" cy="611759"/>
          </a:xfrm>
        </p:spPr>
        <p:txBody>
          <a:bodyPr/>
          <a:lstStyle/>
          <a:p>
            <a:r>
              <a:rPr lang="fr-FR" sz="3200" dirty="0" err="1"/>
              <a:t>What’s</a:t>
            </a:r>
            <a:r>
              <a:rPr lang="fr-FR" sz="3200" dirty="0"/>
              <a:t> </a:t>
            </a:r>
            <a:r>
              <a:rPr lang="fr-FR" sz="3200" dirty="0" err="1"/>
              <a:t>next</a:t>
            </a:r>
            <a:r>
              <a:rPr lang="fr-FR" sz="3200" dirty="0"/>
              <a:t>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 smtClean="0"/>
              <a:t>You </a:t>
            </a:r>
            <a:r>
              <a:rPr lang="fr-FR" sz="2400" dirty="0" err="1" smtClean="0"/>
              <a:t>can</a:t>
            </a:r>
            <a:r>
              <a:rPr lang="fr-FR" sz="2400" dirty="0" smtClean="0"/>
              <a:t> </a:t>
            </a:r>
            <a:r>
              <a:rPr lang="fr-FR" sz="2400" dirty="0" err="1" smtClean="0"/>
              <a:t>subscribe</a:t>
            </a:r>
            <a:r>
              <a:rPr lang="fr-FR" sz="2400" dirty="0" smtClean="0"/>
              <a:t> to the </a:t>
            </a:r>
            <a:r>
              <a:rPr lang="fr-FR" sz="2400" dirty="0" err="1" smtClean="0"/>
              <a:t>LoOPS</a:t>
            </a:r>
            <a:r>
              <a:rPr lang="fr-FR" sz="2400" dirty="0" smtClean="0"/>
              <a:t> </a:t>
            </a:r>
            <a:r>
              <a:rPr lang="fr-FR" sz="2400" dirty="0" err="1" smtClean="0"/>
              <a:t>list</a:t>
            </a:r>
            <a:r>
              <a:rPr lang="fr-FR" sz="2400" dirty="0" smtClean="0"/>
              <a:t> </a:t>
            </a:r>
            <a:r>
              <a:rPr lang="fr-FR" sz="2400" dirty="0" err="1" smtClean="0"/>
              <a:t>at</a:t>
            </a:r>
            <a:r>
              <a:rPr lang="fr-FR" sz="2400" dirty="0" smtClean="0"/>
              <a:t>: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http://</a:t>
            </a:r>
            <a:r>
              <a:rPr lang="fr-FR" sz="2400" b="1" dirty="0" err="1" smtClean="0">
                <a:solidFill>
                  <a:srgbClr val="FF0000"/>
                </a:solidFill>
              </a:rPr>
              <a:t>reseau-loops.github.io</a:t>
            </a:r>
            <a:r>
              <a:rPr lang="fr-FR" sz="2400" b="1" dirty="0" smtClean="0">
                <a:solidFill>
                  <a:srgbClr val="FF0000"/>
                </a:solidFill>
              </a:rPr>
              <a:t>/</a:t>
            </a:r>
          </a:p>
          <a:p>
            <a:pPr marL="0" indent="0">
              <a:buNone/>
            </a:pPr>
            <a:endParaRPr lang="fr-FR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7</a:t>
            </a:r>
            <a:r>
              <a:rPr lang="fr-FR" sz="2400" baseline="30000" dirty="0" smtClean="0"/>
              <a:t>th</a:t>
            </a:r>
            <a:r>
              <a:rPr lang="fr-FR" sz="2400" dirty="0" smtClean="0"/>
              <a:t> </a:t>
            </a:r>
            <a:r>
              <a:rPr lang="fr-FR" sz="2400" dirty="0" err="1" smtClean="0"/>
              <a:t>LoOPS</a:t>
            </a:r>
            <a:r>
              <a:rPr lang="fr-FR" sz="2400" dirty="0" smtClean="0"/>
              <a:t> </a:t>
            </a:r>
            <a:r>
              <a:rPr lang="fr-FR" sz="2400" dirty="0" err="1" smtClean="0"/>
              <a:t>day</a:t>
            </a:r>
            <a:r>
              <a:rPr lang="fr-FR" sz="2400" dirty="0" smtClean="0"/>
              <a:t> on </a:t>
            </a:r>
            <a:r>
              <a:rPr lang="fr-FR" sz="2400" dirty="0" err="1" smtClean="0"/>
              <a:t>november</a:t>
            </a:r>
            <a:r>
              <a:rPr lang="fr-FR" sz="2400" dirty="0" smtClean="0"/>
              <a:t> 17th on software licences and </a:t>
            </a:r>
            <a:r>
              <a:rPr lang="fr-FR" sz="2400" dirty="0" err="1" smtClean="0"/>
              <a:t>intellectual</a:t>
            </a:r>
            <a:r>
              <a:rPr lang="fr-FR" sz="2400" dirty="0" smtClean="0"/>
              <a:t> </a:t>
            </a:r>
            <a:r>
              <a:rPr lang="fr-FR" sz="2400" dirty="0" err="1" smtClean="0"/>
              <a:t>property</a:t>
            </a:r>
            <a:r>
              <a:rPr lang="fr-FR" sz="2400" dirty="0" smtClean="0"/>
              <a:t>. </a:t>
            </a:r>
            <a:r>
              <a:rPr lang="fr-FR" sz="2400" dirty="0" err="1" smtClean="0"/>
              <a:t>Digiteo</a:t>
            </a:r>
            <a:r>
              <a:rPr lang="fr-FR" sz="2400" dirty="0" smtClean="0"/>
              <a:t> Bât 660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8</a:t>
            </a:r>
            <a:r>
              <a:rPr lang="fr-FR" sz="2400" baseline="30000" dirty="0" smtClean="0"/>
              <a:t>th</a:t>
            </a:r>
            <a:r>
              <a:rPr lang="fr-FR" sz="2400" dirty="0" smtClean="0"/>
              <a:t> </a:t>
            </a:r>
            <a:r>
              <a:rPr lang="fr-FR" sz="2400" dirty="0" err="1" smtClean="0"/>
              <a:t>LoOPS</a:t>
            </a:r>
            <a:r>
              <a:rPr lang="fr-FR" sz="2400" dirty="0" smtClean="0"/>
              <a:t> </a:t>
            </a:r>
            <a:r>
              <a:rPr lang="fr-FR" sz="2400" dirty="0" err="1" smtClean="0"/>
              <a:t>day</a:t>
            </a:r>
            <a:r>
              <a:rPr lang="fr-FR" sz="2400" dirty="0" smtClean="0"/>
              <a:t> on </a:t>
            </a:r>
            <a:r>
              <a:rPr lang="fr-FR" sz="2400" dirty="0" err="1" smtClean="0"/>
              <a:t>december</a:t>
            </a:r>
            <a:r>
              <a:rPr lang="fr-FR" sz="2400" dirty="0" smtClean="0"/>
              <a:t> 17th (Proto 204) on Docker and </a:t>
            </a:r>
            <a:r>
              <a:rPr lang="fr-FR" sz="2400" dirty="0" err="1" smtClean="0"/>
              <a:t>Unikernel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GPU </a:t>
            </a:r>
            <a:r>
              <a:rPr lang="fr-FR" sz="2400" dirty="0" err="1" smtClean="0"/>
              <a:t>day</a:t>
            </a:r>
            <a:r>
              <a:rPr lang="fr-FR" sz="2400" dirty="0" smtClean="0"/>
              <a:t> in 2016 (first </a:t>
            </a:r>
            <a:r>
              <a:rPr lang="fr-FR" sz="2400" dirty="0" err="1" smtClean="0"/>
              <a:t>semester</a:t>
            </a:r>
            <a:r>
              <a:rPr lang="fr-FR" sz="2400" dirty="0" smtClean="0"/>
              <a:t>)</a:t>
            </a:r>
          </a:p>
          <a:p>
            <a:endParaRPr lang="fr-FR" sz="2400" dirty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1282685"/>
            <a:ext cx="2314936" cy="3175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Net </a:t>
            </a:r>
            <a:r>
              <a:rPr lang="fr-FR" dirty="0" smtClean="0">
                <a:solidFill>
                  <a:srgbClr val="FFFF00"/>
                </a:solidFill>
              </a:rPr>
              <a:t>-&gt; </a:t>
            </a:r>
            <a:r>
              <a:rPr lang="fr-FR" dirty="0" err="1" smtClean="0"/>
              <a:t>join</a:t>
            </a:r>
            <a:r>
              <a:rPr lang="fr-FR" dirty="0" smtClean="0">
                <a:solidFill>
                  <a:srgbClr val="63F8FF"/>
                </a:solidFill>
              </a:rPr>
              <a:t>(</a:t>
            </a:r>
            <a:r>
              <a:rPr lang="fr-FR" dirty="0" err="1" smtClean="0"/>
              <a:t>members</a:t>
            </a:r>
            <a:r>
              <a:rPr lang="fr-FR" dirty="0" smtClean="0">
                <a:solidFill>
                  <a:srgbClr val="63F8FF"/>
                </a:solidFill>
              </a:rPr>
              <a:t>);</a:t>
            </a:r>
            <a:endParaRPr lang="fr-FR" dirty="0">
              <a:solidFill>
                <a:srgbClr val="63F8FF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Initiative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3031995"/>
            <a:ext cx="561671" cy="3175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# </a:t>
            </a:r>
            <a:r>
              <a:rPr lang="fr-FR" dirty="0" err="1" smtClean="0"/>
              <a:t>ls</a:t>
            </a:r>
            <a:endParaRPr lang="fr-FR" dirty="0">
              <a:solidFill>
                <a:srgbClr val="63F8FF"/>
              </a:solidFill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October 26th, 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81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3396</TotalTime>
  <Words>258</Words>
  <Application>Microsoft Macintosh PowerPoint</Application>
  <PresentationFormat>Présentation à l'écran (4:3)</PresentationFormat>
  <Paragraphs>73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LoOPS Network K. Dassas on behalf of the LoOPS SC</vt:lpstr>
      <vt:lpstr>Présentation PowerPoint</vt:lpstr>
      <vt:lpstr>What is LoOPS ?</vt:lpstr>
      <vt:lpstr>Présentation PowerPoint</vt:lpstr>
      <vt:lpstr>LoOPS activities</vt:lpstr>
      <vt:lpstr>LoOPS and CDS</vt:lpstr>
      <vt:lpstr>What’s next ?</vt:lpstr>
    </vt:vector>
  </TitlesOfParts>
  <Company>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Karin Dassas</dc:creator>
  <cp:lastModifiedBy>Karin Dassas</cp:lastModifiedBy>
  <cp:revision>52</cp:revision>
  <dcterms:created xsi:type="dcterms:W3CDTF">2015-10-04T06:44:26Z</dcterms:created>
  <dcterms:modified xsi:type="dcterms:W3CDTF">2015-10-20T13:28:44Z</dcterms:modified>
</cp:coreProperties>
</file>