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20/10/15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26/10/15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CDS Open Software Day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png"/><Relationship Id="rId7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err="1" smtClean="0"/>
              <a:t>LoOPS</a:t>
            </a:r>
            <a:r>
              <a:rPr lang="fr-FR" b="1" dirty="0" smtClean="0"/>
              <a:t> Network</a:t>
            </a:r>
            <a:br>
              <a:rPr lang="fr-FR" b="1" dirty="0" smtClean="0"/>
            </a:br>
            <a:r>
              <a:rPr lang="fr-FR" sz="2000" dirty="0" smtClean="0"/>
              <a:t>K. Dassas on </a:t>
            </a:r>
            <a:r>
              <a:rPr lang="fr-FR" sz="2000" dirty="0" err="1" smtClean="0"/>
              <a:t>behalf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LoOPS</a:t>
            </a:r>
            <a:r>
              <a:rPr lang="fr-FR" sz="2000" dirty="0" smtClean="0"/>
              <a:t> SC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50004"/>
            <a:ext cx="8229600" cy="1648812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LoOPS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today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7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LoOPS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2985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a network of software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Higher</a:t>
            </a:r>
            <a:r>
              <a:rPr lang="fr-FR" sz="2400" dirty="0" smtClean="0"/>
              <a:t> Education and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Institutions in the </a:t>
            </a:r>
            <a:r>
              <a:rPr lang="fr-FR" sz="2400" dirty="0" err="1" smtClean="0"/>
              <a:t>southwest</a:t>
            </a:r>
            <a:r>
              <a:rPr lang="fr-FR" sz="2400" dirty="0" smtClean="0"/>
              <a:t> of Paris.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The mission of the network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facilitate</a:t>
            </a:r>
            <a:r>
              <a:rPr lang="fr-FR" sz="2400" dirty="0" smtClean="0"/>
              <a:t> the sharing of practices, expertise and </a:t>
            </a:r>
            <a:r>
              <a:rPr lang="fr-FR" sz="2400" dirty="0" err="1" smtClean="0"/>
              <a:t>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among</a:t>
            </a:r>
            <a:r>
              <a:rPr lang="fr-FR" sz="2400" dirty="0" smtClean="0"/>
              <a:t> </a:t>
            </a:r>
            <a:r>
              <a:rPr lang="fr-FR" sz="2400" dirty="0" err="1" smtClean="0"/>
              <a:t>developers</a:t>
            </a:r>
            <a:r>
              <a:rPr lang="fr-FR" sz="2400" dirty="0" smtClean="0"/>
              <a:t> in </a:t>
            </a:r>
            <a:r>
              <a:rPr lang="fr-FR" sz="2400" dirty="0" err="1" smtClean="0"/>
              <a:t>order</a:t>
            </a:r>
            <a:r>
              <a:rPr lang="fr-FR" sz="2400" dirty="0" smtClean="0"/>
              <a:t> to </a:t>
            </a:r>
            <a:r>
              <a:rPr lang="fr-FR" sz="2400" dirty="0" err="1" smtClean="0"/>
              <a:t>allow</a:t>
            </a:r>
            <a:r>
              <a:rPr lang="fr-FR" sz="2400" dirty="0" smtClean="0"/>
              <a:t> </a:t>
            </a:r>
            <a:r>
              <a:rPr lang="fr-FR" sz="2400" dirty="0" err="1" smtClean="0"/>
              <a:t>everyone</a:t>
            </a:r>
            <a:r>
              <a:rPr lang="fr-FR" sz="2400" dirty="0" smtClean="0"/>
              <a:t> to </a:t>
            </a:r>
            <a:r>
              <a:rPr lang="fr-FR" sz="2400" dirty="0" err="1" smtClean="0"/>
              <a:t>progress</a:t>
            </a:r>
            <a:r>
              <a:rPr lang="fr-FR" sz="2400" dirty="0" smtClean="0"/>
              <a:t> in </a:t>
            </a:r>
            <a:r>
              <a:rPr lang="fr-FR" sz="2400" dirty="0" err="1" smtClean="0"/>
              <a:t>his</a:t>
            </a:r>
            <a:r>
              <a:rPr lang="fr-FR" sz="2400" dirty="0" smtClean="0"/>
              <a:t> software </a:t>
            </a:r>
            <a:r>
              <a:rPr lang="fr-FR" sz="2400" dirty="0" err="1" smtClean="0"/>
              <a:t>development</a:t>
            </a:r>
            <a:r>
              <a:rPr lang="fr-FR" sz="2400" dirty="0" smtClean="0"/>
              <a:t> </a:t>
            </a:r>
            <a:r>
              <a:rPr lang="fr-FR" sz="2400" dirty="0" err="1" smtClean="0"/>
              <a:t>activity</a:t>
            </a:r>
            <a:r>
              <a:rPr lang="fr-FR" sz="2400" dirty="0" smtClean="0"/>
              <a:t>.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linked</a:t>
            </a:r>
            <a:r>
              <a:rPr lang="fr-FR" sz="2400" dirty="0" smtClean="0"/>
              <a:t> to the national network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8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dirty="0" smtClean="0"/>
              <a:t>The network </a:t>
            </a:r>
            <a:r>
              <a:rPr lang="fr-FR" sz="2000" dirty="0" err="1" smtClean="0"/>
              <a:t>is</a:t>
            </a:r>
            <a:r>
              <a:rPr lang="fr-FR" sz="2000" dirty="0" smtClean="0"/>
              <a:t> open to </a:t>
            </a:r>
            <a:r>
              <a:rPr lang="fr-FR" sz="2000" dirty="0" err="1" smtClean="0"/>
              <a:t>anybody</a:t>
            </a:r>
            <a:r>
              <a:rPr lang="fr-FR" sz="2000" dirty="0" smtClean="0"/>
              <a:t> </a:t>
            </a:r>
            <a:r>
              <a:rPr lang="fr-FR" sz="2000" dirty="0" err="1" smtClean="0"/>
              <a:t>involved</a:t>
            </a:r>
            <a:r>
              <a:rPr lang="fr-FR" sz="2000" dirty="0" smtClean="0"/>
              <a:t> in a </a:t>
            </a:r>
            <a:r>
              <a:rPr lang="fr-FR" sz="2000" dirty="0" err="1" smtClean="0"/>
              <a:t>development</a:t>
            </a:r>
            <a:r>
              <a:rPr lang="fr-FR" sz="2000" dirty="0" smtClean="0"/>
              <a:t> software </a:t>
            </a:r>
            <a:r>
              <a:rPr lang="fr-FR" sz="2000" dirty="0" err="1" smtClean="0"/>
              <a:t>activity</a:t>
            </a:r>
            <a:r>
              <a:rPr lang="fr-FR" sz="2000" dirty="0" smtClean="0"/>
              <a:t> :</a:t>
            </a:r>
            <a:endParaRPr lang="fr-FR" sz="2000" dirty="0"/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err="1"/>
              <a:t>W</a:t>
            </a:r>
            <a:r>
              <a:rPr lang="fr-FR" sz="2000" dirty="0" err="1" smtClean="0"/>
              <a:t>hatever</a:t>
            </a:r>
            <a:r>
              <a:rPr lang="fr-FR" sz="2000" dirty="0" smtClean="0"/>
              <a:t> the </a:t>
            </a:r>
            <a:r>
              <a:rPr lang="fr-FR" sz="2000" dirty="0" err="1" smtClean="0"/>
              <a:t>working</a:t>
            </a:r>
            <a:r>
              <a:rPr lang="fr-FR" sz="2000" dirty="0" smtClean="0"/>
              <a:t> </a:t>
            </a:r>
            <a:r>
              <a:rPr lang="fr-FR" sz="2000" dirty="0" err="1" smtClean="0"/>
              <a:t>category</a:t>
            </a:r>
            <a:r>
              <a:rPr lang="fr-FR" sz="2000" dirty="0" smtClean="0"/>
              <a:t>: </a:t>
            </a:r>
            <a:r>
              <a:rPr lang="fr-FR" sz="2000" dirty="0" err="1"/>
              <a:t>e</a:t>
            </a:r>
            <a:r>
              <a:rPr lang="fr-FR" sz="2000" dirty="0" err="1" smtClean="0"/>
              <a:t>ngineer</a:t>
            </a:r>
            <a:r>
              <a:rPr lang="fr-FR" sz="2000" dirty="0" smtClean="0"/>
              <a:t>, </a:t>
            </a:r>
            <a:r>
              <a:rPr lang="fr-FR" sz="2000" dirty="0" err="1" smtClean="0"/>
              <a:t>technician</a:t>
            </a:r>
            <a:r>
              <a:rPr lang="fr-FR" sz="2000" dirty="0" smtClean="0"/>
              <a:t>, </a:t>
            </a:r>
            <a:r>
              <a:rPr lang="fr-FR" sz="2000" dirty="0" err="1" smtClean="0"/>
              <a:t>teacher</a:t>
            </a:r>
            <a:r>
              <a:rPr lang="fr-FR" sz="2000" dirty="0" smtClean="0"/>
              <a:t>, </a:t>
            </a:r>
            <a:r>
              <a:rPr lang="fr-FR" sz="2000" dirty="0" err="1" smtClean="0"/>
              <a:t>researcher</a:t>
            </a:r>
            <a:r>
              <a:rPr lang="fr-FR" sz="2000" dirty="0" smtClean="0"/>
              <a:t>, </a:t>
            </a:r>
            <a:r>
              <a:rPr lang="fr-FR" sz="2000" dirty="0" err="1" smtClean="0"/>
              <a:t>graduate</a:t>
            </a:r>
            <a:r>
              <a:rPr lang="fr-FR" sz="2000" dirty="0" smtClean="0"/>
              <a:t> </a:t>
            </a:r>
            <a:r>
              <a:rPr lang="is-IS" sz="2000" dirty="0" smtClean="0"/>
              <a:t>student.</a:t>
            </a:r>
          </a:p>
          <a:p>
            <a:pPr marL="0" indent="0">
              <a:buNone/>
            </a:pPr>
            <a:r>
              <a:rPr lang="is-IS" sz="2000" dirty="0" smtClean="0"/>
              <a:t>► </a:t>
            </a:r>
            <a:r>
              <a:rPr lang="fr-FR" sz="2000" dirty="0" smtClean="0"/>
              <a:t>W</a:t>
            </a:r>
            <a:r>
              <a:rPr lang="is-IS" sz="2000" dirty="0" smtClean="0"/>
              <a:t>hatever the position: state employee, permanent contract, fixed term contract...</a:t>
            </a:r>
          </a:p>
          <a:p>
            <a:pPr marL="0" indent="0">
              <a:buNone/>
            </a:pPr>
            <a:r>
              <a:rPr lang="is-IS" sz="2000" dirty="0" smtClean="0"/>
              <a:t>► Whatever the level: beginner, advanced, expert.</a:t>
            </a:r>
          </a:p>
          <a:p>
            <a:pPr marL="0" indent="0">
              <a:buNone/>
            </a:pPr>
            <a:r>
              <a:rPr lang="is-IS" sz="2000" dirty="0" smtClean="0"/>
              <a:t>► Whatever the time spent on developing: full time, occasionally...</a:t>
            </a:r>
            <a:endParaRPr lang="fr-FR" sz="2000" dirty="0" smtClean="0"/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72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</a:t>
            </a:r>
            <a:r>
              <a:rPr lang="fr-FR" dirty="0" err="1" smtClean="0"/>
              <a:t>members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CNRS and INRIA in the </a:t>
            </a:r>
            <a:r>
              <a:rPr lang="fr-FR" dirty="0" err="1" smtClean="0"/>
              <a:t>Steering</a:t>
            </a:r>
            <a:r>
              <a:rPr lang="fr-FR" dirty="0" smtClean="0"/>
              <a:t> </a:t>
            </a:r>
            <a:r>
              <a:rPr lang="fr-FR" dirty="0" err="1" smtClean="0"/>
              <a:t>Commity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945603" y="125468"/>
            <a:ext cx="47311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latin typeface="+mj-lt"/>
                <a:ea typeface="+mj-ea"/>
                <a:cs typeface="+mj-cs"/>
              </a:rPr>
              <a:t>Who</a:t>
            </a:r>
            <a:r>
              <a:rPr lang="fr-FR" sz="3200" dirty="0">
                <a:latin typeface="+mj-lt"/>
                <a:ea typeface="+mj-ea"/>
                <a:cs typeface="+mj-cs"/>
              </a:rPr>
              <a:t> are </a:t>
            </a:r>
            <a:r>
              <a:rPr lang="fr-FR" sz="3200" dirty="0" err="1">
                <a:latin typeface="+mj-lt"/>
                <a:ea typeface="+mj-ea"/>
                <a:cs typeface="+mj-cs"/>
              </a:rPr>
              <a:t>LoOPS</a:t>
            </a:r>
            <a:r>
              <a:rPr lang="fr-FR" sz="3200" dirty="0">
                <a:latin typeface="+mj-lt"/>
                <a:ea typeface="+mj-ea"/>
                <a:cs typeface="+mj-cs"/>
              </a:rPr>
              <a:t> </a:t>
            </a:r>
            <a:r>
              <a:rPr lang="fr-FR" sz="3200" dirty="0" err="1">
                <a:latin typeface="+mj-lt"/>
                <a:ea typeface="+mj-ea"/>
                <a:cs typeface="+mj-cs"/>
              </a:rPr>
              <a:t>members</a:t>
            </a:r>
            <a:r>
              <a:rPr lang="fr-FR" sz="3200" dirty="0"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974268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To </a:t>
            </a:r>
            <a:r>
              <a:rPr lang="fr-FR" dirty="0" err="1" smtClean="0"/>
              <a:t>meet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learn</a:t>
            </a:r>
            <a:r>
              <a:rPr lang="fr-FR" dirty="0" smtClean="0"/>
              <a:t> new fun and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</a:t>
            </a:r>
            <a:r>
              <a:rPr lang="fr-FR" dirty="0" err="1" smtClean="0"/>
              <a:t>stuff</a:t>
            </a:r>
            <a:endParaRPr lang="fr-FR" dirty="0" smtClean="0"/>
          </a:p>
          <a:p>
            <a:pPr lvl="2"/>
            <a:r>
              <a:rPr lang="fr-FR" dirty="0" smtClean="0"/>
              <a:t>6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err="1" smtClean="0"/>
              <a:t>since</a:t>
            </a:r>
            <a:r>
              <a:rPr lang="fr-FR" dirty="0" smtClean="0"/>
              <a:t> 2012 (</a:t>
            </a:r>
            <a:r>
              <a:rPr lang="fr-FR" dirty="0" err="1" smtClean="0"/>
              <a:t>presentations</a:t>
            </a:r>
            <a:r>
              <a:rPr lang="fr-FR" dirty="0" smtClean="0"/>
              <a:t>, hands-on sessions, </a:t>
            </a:r>
            <a:r>
              <a:rPr lang="fr-FR" dirty="0" err="1" smtClean="0"/>
              <a:t>coding</a:t>
            </a:r>
            <a:r>
              <a:rPr lang="fr-FR" dirty="0" smtClean="0"/>
              <a:t>-dojos</a:t>
            </a:r>
            <a:r>
              <a:rPr lang="fr-FR" dirty="0" smtClean="0"/>
              <a:t>)</a:t>
            </a:r>
            <a:endParaRPr lang="fr-FR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>
                <a:solidFill>
                  <a:srgbClr val="FF0000"/>
                </a:solidFill>
              </a:rPr>
              <a:t>Mailing </a:t>
            </a:r>
            <a:r>
              <a:rPr lang="fr-FR" dirty="0" smtClean="0">
                <a:solidFill>
                  <a:srgbClr val="FF0000"/>
                </a:solidFill>
              </a:rPr>
              <a:t>List 			</a:t>
            </a:r>
            <a:r>
              <a:rPr lang="fr-FR" sz="2400" b="1" dirty="0" err="1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>
                <a:solidFill>
                  <a:srgbClr val="000000"/>
                </a:solidFill>
              </a:rPr>
              <a:t>T</a:t>
            </a:r>
            <a:r>
              <a:rPr lang="fr-FR" dirty="0" smtClean="0">
                <a:solidFill>
                  <a:srgbClr val="000000"/>
                </a:solidFill>
              </a:rPr>
              <a:t>o </a:t>
            </a:r>
            <a:r>
              <a:rPr lang="fr-FR" dirty="0" err="1" smtClean="0"/>
              <a:t>ask</a:t>
            </a:r>
            <a:r>
              <a:rPr lang="fr-FR" dirty="0" smtClean="0"/>
              <a:t> and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smtClean="0"/>
              <a:t>questions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smtClean="0"/>
              <a:t>diffuse </a:t>
            </a:r>
            <a:r>
              <a:rPr lang="fr-FR" dirty="0" smtClean="0"/>
              <a:t>information </a:t>
            </a:r>
            <a:endParaRPr lang="fr-FR" dirty="0" smtClean="0"/>
          </a:p>
          <a:p>
            <a:pPr lvl="2"/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smtClean="0"/>
              <a:t>exchange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developpers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site </a:t>
            </a:r>
          </a:p>
          <a:p>
            <a:pPr lvl="2"/>
            <a:r>
              <a:rPr lang="fr-FR" dirty="0" smtClean="0"/>
              <a:t>Events,  blogs</a:t>
            </a:r>
          </a:p>
          <a:p>
            <a:pPr lvl="2"/>
            <a:r>
              <a:rPr lang="fr-FR" dirty="0" smtClean="0"/>
              <a:t>Software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smtClean="0"/>
              <a:t>interviews </a:t>
            </a:r>
            <a:endParaRPr lang="fr-FR" dirty="0" smtClean="0"/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5023" y="4443923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</a:t>
            </a:r>
            <a:r>
              <a:rPr lang="fr-FR" sz="3200" dirty="0" err="1"/>
              <a:t>activities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CDS Open Software Day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75268">
            <a:off x="7502921" y="4801628"/>
            <a:ext cx="374378" cy="119032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539878"/>
            <a:ext cx="4269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Do not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interview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1880"/>
            <a:ext cx="8229600" cy="704368"/>
          </a:xfrm>
        </p:spPr>
        <p:txBody>
          <a:bodyPr/>
          <a:lstStyle/>
          <a:p>
            <a:r>
              <a:rPr lang="fr-FR" sz="3200" dirty="0" err="1"/>
              <a:t>LoOPS</a:t>
            </a:r>
            <a:r>
              <a:rPr lang="fr-FR" sz="3200" dirty="0"/>
              <a:t> and CDS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40404"/>
          </a:xfrm>
        </p:spPr>
        <p:txBody>
          <a:bodyPr/>
          <a:lstStyle/>
          <a:p>
            <a:r>
              <a:rPr lang="fr-FR" sz="2600" dirty="0" smtClean="0"/>
              <a:t>CDS and </a:t>
            </a:r>
            <a:r>
              <a:rPr lang="fr-FR" sz="2600" dirty="0" err="1" smtClean="0"/>
              <a:t>LoOPS</a:t>
            </a:r>
            <a:r>
              <a:rPr lang="fr-FR" sz="2600" dirty="0" smtClean="0"/>
              <a:t> have </a:t>
            </a:r>
            <a:r>
              <a:rPr lang="fr-FR" sz="2600" dirty="0" err="1" smtClean="0"/>
              <a:t>common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</a:t>
            </a:r>
            <a:r>
              <a:rPr lang="fr-FR" sz="2600" dirty="0" smtClean="0"/>
              <a:t> and expertise in software </a:t>
            </a:r>
            <a:r>
              <a:rPr lang="fr-FR" sz="2600" dirty="0" err="1" smtClean="0"/>
              <a:t>development</a:t>
            </a:r>
            <a:r>
              <a:rPr lang="fr-FR" sz="2600" dirty="0" smtClean="0"/>
              <a:t>. </a:t>
            </a:r>
          </a:p>
          <a:p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participating</a:t>
            </a:r>
            <a:r>
              <a:rPr lang="fr-FR" sz="2600" dirty="0" smtClean="0"/>
              <a:t> to CDS </a:t>
            </a:r>
            <a:r>
              <a:rPr lang="fr-FR" sz="2600" dirty="0" err="1" smtClean="0"/>
              <a:t>projects</a:t>
            </a:r>
            <a:r>
              <a:rPr lang="fr-FR" sz="2600" dirty="0"/>
              <a:t> </a:t>
            </a:r>
            <a:r>
              <a:rPr lang="fr-FR" sz="2600" dirty="0" smtClean="0"/>
              <a:t>(beta </a:t>
            </a:r>
            <a:r>
              <a:rPr lang="fr-FR" sz="2600" dirty="0" err="1" smtClean="0"/>
              <a:t>testers</a:t>
            </a:r>
            <a:r>
              <a:rPr lang="fr-FR" sz="2600" dirty="0" smtClean="0"/>
              <a:t>, use of new </a:t>
            </a:r>
            <a:r>
              <a:rPr lang="fr-FR" sz="2600" dirty="0" err="1" smtClean="0"/>
              <a:t>validated</a:t>
            </a:r>
            <a:r>
              <a:rPr lang="fr-FR" sz="2600" dirty="0" smtClean="0"/>
              <a:t> </a:t>
            </a:r>
            <a:r>
              <a:rPr lang="fr-FR" sz="2600" dirty="0" err="1" smtClean="0"/>
              <a:t>algorithms</a:t>
            </a:r>
            <a:r>
              <a:rPr lang="fr-FR" sz="2600" dirty="0" smtClean="0"/>
              <a:t>).</a:t>
            </a:r>
            <a:endParaRPr lang="fr-FR" sz="2600" dirty="0" smtClean="0"/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could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learn</a:t>
            </a:r>
            <a:r>
              <a:rPr lang="fr-FR" sz="2600" dirty="0" smtClean="0"/>
              <a:t> </a:t>
            </a:r>
            <a:r>
              <a:rPr lang="fr-FR" sz="2600" dirty="0" err="1" smtClean="0"/>
              <a:t>from</a:t>
            </a:r>
            <a:r>
              <a:rPr lang="fr-FR" sz="2600" dirty="0" smtClean="0"/>
              <a:t> the expertise of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.</a:t>
            </a:r>
          </a:p>
          <a:p>
            <a:r>
              <a:rPr lang="fr-FR" sz="2600" dirty="0" smtClean="0"/>
              <a:t>The CDS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also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interested</a:t>
            </a:r>
            <a:r>
              <a:rPr lang="fr-FR" sz="2600" dirty="0" smtClean="0"/>
              <a:t> in </a:t>
            </a:r>
            <a:r>
              <a:rPr lang="fr-FR" sz="2600" dirty="0" err="1" smtClean="0"/>
              <a:t>LoOPS</a:t>
            </a:r>
            <a:r>
              <a:rPr lang="fr-FR" sz="2600" dirty="0" smtClean="0"/>
              <a:t> </a:t>
            </a:r>
            <a:r>
              <a:rPr lang="fr-FR" sz="2600" dirty="0" err="1" smtClean="0"/>
              <a:t>members</a:t>
            </a:r>
            <a:r>
              <a:rPr lang="fr-FR" sz="2600" dirty="0" smtClean="0"/>
              <a:t> data.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/>
              <a:t>What’s</a:t>
            </a:r>
            <a:r>
              <a:rPr lang="fr-FR" sz="3200" dirty="0"/>
              <a:t> </a:t>
            </a:r>
            <a:r>
              <a:rPr lang="fr-FR" sz="3200" dirty="0" err="1"/>
              <a:t>next</a:t>
            </a:r>
            <a:r>
              <a:rPr lang="fr-FR" sz="3200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You 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subscribe</a:t>
            </a:r>
            <a:r>
              <a:rPr lang="fr-FR" sz="2400" dirty="0" smtClean="0"/>
              <a:t> to the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list</a:t>
            </a:r>
            <a:r>
              <a:rPr lang="fr-FR" sz="2400" dirty="0" smtClean="0"/>
              <a:t> on:</a:t>
            </a:r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http://</a:t>
            </a:r>
            <a:r>
              <a:rPr lang="fr-FR" sz="24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7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november</a:t>
            </a:r>
            <a:r>
              <a:rPr lang="fr-FR" sz="2400" dirty="0" smtClean="0"/>
              <a:t> 17th on software licences and </a:t>
            </a:r>
            <a:r>
              <a:rPr lang="fr-FR" sz="2400" dirty="0" err="1" smtClean="0"/>
              <a:t>intellectual</a:t>
            </a:r>
            <a:r>
              <a:rPr lang="fr-FR" sz="2400" dirty="0" smtClean="0"/>
              <a:t> </a:t>
            </a:r>
            <a:r>
              <a:rPr lang="fr-FR" sz="2400" dirty="0" err="1" smtClean="0"/>
              <a:t>property</a:t>
            </a:r>
            <a:r>
              <a:rPr lang="fr-FR" sz="2400" dirty="0" smtClean="0"/>
              <a:t>. </a:t>
            </a:r>
            <a:r>
              <a:rPr lang="fr-FR" sz="2400" dirty="0" err="1" smtClean="0"/>
              <a:t>Digiteo</a:t>
            </a:r>
            <a:r>
              <a:rPr lang="fr-FR" sz="2400" dirty="0" smtClean="0"/>
              <a:t> Bât 660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8</a:t>
            </a:r>
            <a:r>
              <a:rPr lang="fr-FR" sz="2400" baseline="30000" dirty="0" smtClean="0"/>
              <a:t>th</a:t>
            </a:r>
            <a:r>
              <a:rPr lang="fr-FR" sz="2400" dirty="0" smtClean="0"/>
              <a:t> </a:t>
            </a: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err="1" smtClean="0"/>
              <a:t>day</a:t>
            </a:r>
            <a:r>
              <a:rPr lang="fr-FR" sz="2400" dirty="0" smtClean="0"/>
              <a:t> on </a:t>
            </a:r>
            <a:r>
              <a:rPr lang="fr-FR" sz="2400" dirty="0" err="1" smtClean="0"/>
              <a:t>december</a:t>
            </a:r>
            <a:r>
              <a:rPr lang="fr-FR" sz="2400" dirty="0" smtClean="0"/>
              <a:t> 17th (Proto 204) on Docker and </a:t>
            </a:r>
            <a:r>
              <a:rPr lang="fr-FR" sz="2400" dirty="0" err="1" smtClean="0"/>
              <a:t>Unikernel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GPU </a:t>
            </a:r>
            <a:r>
              <a:rPr lang="fr-FR" sz="2400" dirty="0" err="1" smtClean="0"/>
              <a:t>day</a:t>
            </a:r>
            <a:r>
              <a:rPr lang="fr-FR" sz="2400" dirty="0" smtClean="0"/>
              <a:t> in 2016 (first </a:t>
            </a:r>
            <a:r>
              <a:rPr lang="fr-FR" sz="2400" dirty="0" err="1" smtClean="0"/>
              <a:t>semester</a:t>
            </a:r>
            <a:r>
              <a:rPr lang="fr-FR" sz="2400" dirty="0" smtClean="0"/>
              <a:t>)</a:t>
            </a:r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CDS Open Software Day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303199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26/10/15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267</Words>
  <Application>Microsoft Macintosh PowerPoint</Application>
  <PresentationFormat>Présentation à l'écran 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LoOPS Network K. Dassas on behalf of the LoOPS SC</vt:lpstr>
      <vt:lpstr>Présentation PowerPoint</vt:lpstr>
      <vt:lpstr>What is LoOPS ?</vt:lpstr>
      <vt:lpstr>Présentation PowerPoint</vt:lpstr>
      <vt:lpstr>LoOPS activities</vt:lpstr>
      <vt:lpstr>LoOPS and CDS</vt:lpstr>
      <vt:lpstr>What’s next ?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50</cp:revision>
  <dcterms:created xsi:type="dcterms:W3CDTF">2015-10-04T06:44:26Z</dcterms:created>
  <dcterms:modified xsi:type="dcterms:W3CDTF">2015-10-20T12:32:29Z</dcterms:modified>
</cp:coreProperties>
</file>