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16/11/2016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u-loop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 </a:t>
            </a:r>
            <a:r>
              <a:rPr lang="fr-FR" sz="3200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La mission </a:t>
            </a:r>
            <a:r>
              <a:rPr lang="fr-FR" sz="2400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45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206 </a:t>
            </a:r>
            <a:r>
              <a:rPr lang="fr-FR" dirty="0" smtClean="0"/>
              <a:t>membres</a:t>
            </a:r>
          </a:p>
          <a:p>
            <a:r>
              <a:rPr lang="fr-FR" dirty="0" smtClean="0"/>
              <a:t>10 personnes dans le comité d’animation (CNRS / INRIA)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49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?</a:t>
            </a:r>
            <a:endParaRPr lang="fr-FR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86951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Se rencontrer</a:t>
            </a:r>
          </a:p>
          <a:p>
            <a:pPr lvl="2"/>
            <a:r>
              <a:rPr lang="fr-FR" dirty="0" smtClean="0"/>
              <a:t>Découvrir, apprendre</a:t>
            </a:r>
          </a:p>
          <a:p>
            <a:pPr lvl="2"/>
            <a:r>
              <a:rPr lang="fr-FR" dirty="0" smtClean="0"/>
              <a:t>11 </a:t>
            </a:r>
            <a:r>
              <a:rPr lang="fr-FR" dirty="0" smtClean="0"/>
              <a:t>journées </a:t>
            </a:r>
            <a:r>
              <a:rPr lang="fr-FR" dirty="0" err="1" smtClean="0"/>
              <a:t>LoOPS</a:t>
            </a:r>
            <a:r>
              <a:rPr lang="fr-FR" dirty="0" smtClean="0"/>
              <a:t> depuis mai 2012 (présentations, ateliers,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Liste de diffusion 			</a:t>
            </a:r>
            <a:r>
              <a:rPr lang="fr-FR" sz="2400" b="1" dirty="0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Pour des questions techniques</a:t>
            </a:r>
            <a:endParaRPr lang="fr-FR" dirty="0" smtClean="0"/>
          </a:p>
          <a:p>
            <a:pPr lvl="2"/>
            <a:r>
              <a:rPr lang="fr-FR" dirty="0" smtClean="0"/>
              <a:t>Pour partager des informations (évènements, offres emplois, </a:t>
            </a:r>
            <a:r>
              <a:rPr lang="is-IS" dirty="0" smtClean="0"/>
              <a:t>…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discuter librement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: le site</a:t>
            </a:r>
          </a:p>
          <a:p>
            <a:pPr lvl="2"/>
            <a:r>
              <a:rPr lang="fr-FR" dirty="0" smtClean="0"/>
              <a:t>Evènements à venir,  blogs</a:t>
            </a:r>
          </a:p>
          <a:p>
            <a:pPr lvl="2"/>
            <a:r>
              <a:rPr lang="fr-FR" dirty="0" smtClean="0"/>
              <a:t>Interviews de développeurs logiciels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smtClean="0"/>
              <a:t>Actions </a:t>
            </a:r>
            <a:r>
              <a:rPr lang="fr-FR" sz="3200" dirty="0" err="1" smtClean="0"/>
              <a:t>LoOPS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vôtre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: à suivre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Pour souscrire à la liste: </a:t>
            </a:r>
          </a:p>
          <a:p>
            <a:pPr marL="0" indent="0">
              <a:buNone/>
            </a:pPr>
            <a:r>
              <a:rPr lang="fr-FR" sz="2400" dirty="0" smtClean="0"/>
              <a:t> 	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  <a:hlinkClick r:id="rId2"/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A venir : </a:t>
            </a:r>
            <a:r>
              <a:rPr lang="fr-FR" sz="2200" b="1" dirty="0" err="1" smtClean="0"/>
              <a:t>JupyterDay</a:t>
            </a:r>
            <a:r>
              <a:rPr lang="fr-FR" sz="2200" b="1" dirty="0" smtClean="0"/>
              <a:t> </a:t>
            </a:r>
            <a:r>
              <a:rPr lang="fr-FR" sz="2200" dirty="0" smtClean="0"/>
              <a:t>à l’IAS ORSAY et au Proto204 le 6 décembre</a:t>
            </a:r>
            <a:endParaRPr lang="fr-FR" sz="22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En préparation : </a:t>
            </a:r>
          </a:p>
          <a:p>
            <a:pPr marL="0" indent="0">
              <a:buNone/>
            </a:pPr>
            <a:r>
              <a:rPr lang="fr-FR" sz="2200" dirty="0" smtClean="0"/>
              <a:t>Journée Intégration Continue</a:t>
            </a: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57370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16/11/2016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Merci pour votre attention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126</Words>
  <Application>Microsoft Macintosh PowerPoint</Application>
  <PresentationFormat>Présentation à l'écran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LoOPS </vt:lpstr>
      <vt:lpstr>LoOPS ?</vt:lpstr>
      <vt:lpstr>Présentation PowerPoint</vt:lpstr>
      <vt:lpstr>Actions LoOPS</vt:lpstr>
      <vt:lpstr>LoOPS: à suivre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69</cp:revision>
  <dcterms:created xsi:type="dcterms:W3CDTF">2015-10-04T06:44:26Z</dcterms:created>
  <dcterms:modified xsi:type="dcterms:W3CDTF">2016-11-16T20:00:14Z</dcterms:modified>
</cp:coreProperties>
</file>