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9" r:id="rId4"/>
    <p:sldId id="259" r:id="rId5"/>
    <p:sldId id="260" r:id="rId6"/>
    <p:sldId id="263" r:id="rId7"/>
    <p:sldId id="264" r:id="rId8"/>
    <p:sldId id="267" r:id="rId9"/>
    <p:sldId id="268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9E44"/>
    <a:srgbClr val="FFBB00"/>
    <a:srgbClr val="F68200"/>
    <a:srgbClr val="63F8FF"/>
    <a:srgbClr val="F7A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77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34DAD-B8A5-CA4D-AB71-C93C2527309C}" type="datetimeFigureOut">
              <a:rPr lang="fr-FR" smtClean="0"/>
              <a:t>18/09/16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23494-1D1A-DA4E-9BC4-90753090ED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3184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D922F-5A0C-8640-8E2E-DF9344F4008A}" type="datetimeFigureOut">
              <a:rPr lang="fr-FR" smtClean="0"/>
              <a:t>18/09/16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E7A47-3939-3943-9383-DED49EE128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975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 septembre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Rencontres inter-réseaux régionaux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06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 septembre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Rencontres inter-réseaux régionaux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79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 septembre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Rencontres inter-réseaux régionaux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37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 septembre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Rencontres inter-réseaux régionaux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74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 septembre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Rencontres inter-réseaux régionaux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86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 septembre 2016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Rencontres inter-réseaux régionaux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28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 septembre 2016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Rencontres inter-réseaux régionaux 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07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 septembre 2016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Rencontres inter-réseaux régionaux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29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 septembre 2016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Rencontres inter-réseaux régionaux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00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 septembre 2016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Rencontres inter-réseaux régionaux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71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 septembre 2016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Rencontres inter-réseaux régionaux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66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810381"/>
          </a:xfrm>
          <a:prstGeom prst="rect">
            <a:avLst/>
          </a:prstGeom>
          <a:gradFill flip="none" rotWithShape="1">
            <a:gsLst>
              <a:gs pos="100000">
                <a:srgbClr val="F68200"/>
              </a:gs>
              <a:gs pos="0">
                <a:srgbClr val="FFBB00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499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20 septembre 2016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44992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Rencontres inter-réseaux régionaux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4365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7538786" y="186215"/>
            <a:ext cx="153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@</a:t>
            </a:r>
            <a:r>
              <a:rPr lang="fr-FR" dirty="0" err="1" smtClean="0"/>
              <a:t>reseauloops</a:t>
            </a:r>
            <a:endParaRPr lang="fr-FR" dirty="0"/>
          </a:p>
        </p:txBody>
      </p:sp>
      <p:pic>
        <p:nvPicPr>
          <p:cNvPr id="11" name="Image 10" descr="logo_twitte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5" y="-169330"/>
            <a:ext cx="1147948" cy="1147948"/>
          </a:xfrm>
          <a:prstGeom prst="rect">
            <a:avLst/>
          </a:prstGeom>
        </p:spPr>
      </p:pic>
      <p:pic>
        <p:nvPicPr>
          <p:cNvPr id="12" name="Image 11" descr="Twitter.png"/>
          <p:cNvPicPr>
            <a:picLocks noChangeAspect="1"/>
          </p:cNvPicPr>
          <p:nvPr userDrawn="1"/>
        </p:nvPicPr>
        <p:blipFill>
          <a:blip r:embed="rId14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250" b="89844" l="0" r="982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55" y="78719"/>
            <a:ext cx="686546" cy="64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1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tiff"/><Relationship Id="rId5" Type="http://schemas.openxmlformats.org/officeDocument/2006/relationships/image" Target="../media/image8.tiff"/><Relationship Id="rId6" Type="http://schemas.openxmlformats.org/officeDocument/2006/relationships/image" Target="../media/image9.tiff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mailto:loops@groupes.renater.fr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u-loops.github.i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8226" y="2503431"/>
            <a:ext cx="7772400" cy="1232934"/>
          </a:xfrm>
        </p:spPr>
        <p:txBody>
          <a:bodyPr/>
          <a:lstStyle/>
          <a:p>
            <a:r>
              <a:rPr lang="fr-FR" b="1" dirty="0" smtClean="0"/>
              <a:t>Rex Animation Réseau </a:t>
            </a:r>
            <a:r>
              <a:rPr lang="fr-FR" b="1" dirty="0" err="1" smtClean="0"/>
              <a:t>LoOPS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sz="2000" dirty="0"/>
          </a:p>
        </p:txBody>
      </p:sp>
      <p:sp>
        <p:nvSpPr>
          <p:cNvPr id="6" name="Rectangle 5"/>
          <p:cNvSpPr/>
          <p:nvPr/>
        </p:nvSpPr>
        <p:spPr>
          <a:xfrm>
            <a:off x="551293" y="6255721"/>
            <a:ext cx="8215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20 septembre 			2016 Rencontres </a:t>
            </a:r>
            <a:r>
              <a:rPr lang="fr-FR" dirty="0"/>
              <a:t>inter-réseaux régionaux – Paris Jussieu</a:t>
            </a:r>
          </a:p>
        </p:txBody>
      </p:sp>
    </p:spTree>
    <p:extLst>
      <p:ext uri="{BB962C8B-B14F-4D97-AF65-F5344CB8AC3E}">
        <p14:creationId xmlns:p14="http://schemas.microsoft.com/office/powerpoint/2010/main" val="1465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3007" y="1017351"/>
            <a:ext cx="8751922" cy="5432575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fr-FR" sz="2800" dirty="0"/>
              <a:t>G</a:t>
            </a:r>
            <a:r>
              <a:rPr lang="fr-FR" sz="2800" dirty="0" smtClean="0"/>
              <a:t>arder la dynamique </a:t>
            </a:r>
          </a:p>
          <a:p>
            <a:pPr lvl="1"/>
            <a:r>
              <a:rPr lang="fr-FR" sz="2200" dirty="0" smtClean="0"/>
              <a:t>Organisation des journées / cafés</a:t>
            </a:r>
          </a:p>
          <a:p>
            <a:pPr lvl="1"/>
            <a:r>
              <a:rPr lang="fr-FR" sz="2200" dirty="0" smtClean="0"/>
              <a:t>Faire vivre la liste  </a:t>
            </a:r>
          </a:p>
          <a:p>
            <a:pPr lvl="1"/>
            <a:r>
              <a:rPr lang="fr-FR" sz="2200" dirty="0" smtClean="0"/>
              <a:t>Renouvellement CP</a:t>
            </a:r>
          </a:p>
          <a:p>
            <a:pPr>
              <a:buFont typeface="Wingdings" charset="2"/>
              <a:buChar char="§"/>
            </a:pPr>
            <a:r>
              <a:rPr lang="fr-FR" sz="2800" dirty="0" smtClean="0"/>
              <a:t>Se faire connaître </a:t>
            </a:r>
          </a:p>
          <a:p>
            <a:pPr lvl="1"/>
            <a:r>
              <a:rPr lang="fr-FR" sz="2200" dirty="0"/>
              <a:t>Affiche (+ goodies ?)</a:t>
            </a:r>
          </a:p>
          <a:p>
            <a:pPr lvl="1"/>
            <a:r>
              <a:rPr lang="fr-FR" sz="2200" dirty="0" smtClean="0"/>
              <a:t>Diffusion </a:t>
            </a:r>
            <a:r>
              <a:rPr lang="fr-FR" sz="2200" dirty="0"/>
              <a:t>sur autres listes</a:t>
            </a:r>
          </a:p>
          <a:p>
            <a:pPr lvl="1"/>
            <a:r>
              <a:rPr lang="fr-FR" sz="2200" dirty="0" smtClean="0"/>
              <a:t>Présentation </a:t>
            </a:r>
            <a:r>
              <a:rPr lang="fr-FR" sz="2200" dirty="0"/>
              <a:t>du réseau lors d’évènements extra- </a:t>
            </a:r>
            <a:r>
              <a:rPr lang="fr-FR" sz="2200" dirty="0" err="1"/>
              <a:t>LoOPS</a:t>
            </a:r>
            <a:endParaRPr lang="fr-FR" sz="2200" dirty="0"/>
          </a:p>
          <a:p>
            <a:pPr lvl="1"/>
            <a:r>
              <a:rPr lang="fr-FR" sz="2200" dirty="0"/>
              <a:t>Flux </a:t>
            </a:r>
            <a:r>
              <a:rPr lang="fr-FR" sz="2200" dirty="0" err="1"/>
              <a:t>rss</a:t>
            </a:r>
            <a:endParaRPr lang="fr-FR" sz="2200" dirty="0"/>
          </a:p>
          <a:p>
            <a:pPr>
              <a:buFont typeface="Wingdings" charset="2"/>
              <a:buChar char="§"/>
            </a:pPr>
            <a:r>
              <a:rPr lang="fr-FR" sz="2800" dirty="0" smtClean="0"/>
              <a:t>Questions récurrentes sur l’organisation d’une journée :</a:t>
            </a:r>
          </a:p>
          <a:p>
            <a:pPr lvl="1"/>
            <a:r>
              <a:rPr lang="fr-FR" sz="2200" dirty="0"/>
              <a:t>Bilan de fin de </a:t>
            </a:r>
            <a:r>
              <a:rPr lang="fr-FR" sz="2200" dirty="0" smtClean="0"/>
              <a:t>journée ?</a:t>
            </a:r>
            <a:endParaRPr lang="fr-FR" sz="2200" dirty="0"/>
          </a:p>
          <a:p>
            <a:pPr lvl="1"/>
            <a:r>
              <a:rPr lang="fr-FR" sz="2200" dirty="0"/>
              <a:t>Questionnaire d’évaluation papier / post-it / commentaires en ligne</a:t>
            </a:r>
          </a:p>
          <a:p>
            <a:pPr lvl="1"/>
            <a:endParaRPr lang="fr-FR" sz="2200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 septembre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Rencontres inter-réseaux régionaux 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298464" y="107984"/>
            <a:ext cx="8229600" cy="611759"/>
          </a:xfrm>
        </p:spPr>
        <p:txBody>
          <a:bodyPr/>
          <a:lstStyle/>
          <a:p>
            <a:r>
              <a:rPr lang="fr-FR" sz="3200" b="1" dirty="0" smtClean="0"/>
              <a:t>Animation du réseau : Rex</a:t>
            </a:r>
            <a:endParaRPr lang="fr-FR" sz="3200" b="1" dirty="0"/>
          </a:p>
        </p:txBody>
      </p:sp>
      <p:pic>
        <p:nvPicPr>
          <p:cNvPr id="2" name="Image 1" descr="image-001-9-001-4699-couple-et-feu-de-chemin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684" y="719743"/>
            <a:ext cx="3112245" cy="2793240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6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8464" y="999163"/>
            <a:ext cx="8229600" cy="5862715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fr-FR" sz="2800" dirty="0"/>
              <a:t>Retour positif des membres de </a:t>
            </a:r>
            <a:r>
              <a:rPr lang="fr-FR" sz="2800" dirty="0" err="1"/>
              <a:t>LoOPS</a:t>
            </a:r>
            <a:endParaRPr lang="fr-FR" sz="2800" dirty="0"/>
          </a:p>
          <a:p>
            <a:pPr lvl="1"/>
            <a:r>
              <a:rPr lang="fr-FR" sz="2000" dirty="0"/>
              <a:t>Qualité des interventions</a:t>
            </a:r>
          </a:p>
          <a:p>
            <a:pPr lvl="1"/>
            <a:r>
              <a:rPr lang="fr-FR" sz="2000" dirty="0"/>
              <a:t>Veille technologique efficace</a:t>
            </a:r>
          </a:p>
          <a:p>
            <a:pPr lvl="1"/>
            <a:r>
              <a:rPr lang="fr-FR" sz="2000" dirty="0"/>
              <a:t>Rencontres enrichissantes (émergence de collaborations – exemple </a:t>
            </a:r>
            <a:r>
              <a:rPr lang="fr-FR" sz="2000" dirty="0" err="1"/>
              <a:t>Spark</a:t>
            </a:r>
            <a:r>
              <a:rPr lang="fr-FR" sz="2000" dirty="0"/>
              <a:t>)</a:t>
            </a:r>
          </a:p>
          <a:p>
            <a:pPr>
              <a:buFont typeface="Wingdings" charset="2"/>
              <a:buChar char="§"/>
            </a:pPr>
            <a:r>
              <a:rPr lang="fr-FR" sz="2800" dirty="0"/>
              <a:t>Soutien de </a:t>
            </a:r>
            <a:r>
              <a:rPr lang="fr-FR" sz="2800" dirty="0" err="1"/>
              <a:t>Devlog</a:t>
            </a:r>
            <a:r>
              <a:rPr lang="fr-FR" sz="2800" dirty="0"/>
              <a:t> </a:t>
            </a:r>
          </a:p>
          <a:p>
            <a:pPr lvl="1"/>
            <a:r>
              <a:rPr lang="fr-FR" sz="2000" dirty="0" smtClean="0"/>
              <a:t>Financier </a:t>
            </a:r>
            <a:endParaRPr lang="fr-FR" sz="2000" dirty="0"/>
          </a:p>
          <a:p>
            <a:pPr lvl="1"/>
            <a:r>
              <a:rPr lang="fr-FR" sz="2000" dirty="0" smtClean="0"/>
              <a:t>Mise </a:t>
            </a:r>
            <a:r>
              <a:rPr lang="fr-FR" sz="2000" dirty="0"/>
              <a:t>en commun de « package » formations (Tests logiciels, </a:t>
            </a:r>
            <a:r>
              <a:rPr lang="fr-FR" sz="2000" dirty="0" smtClean="0"/>
              <a:t>python, C++)</a:t>
            </a:r>
            <a:endParaRPr lang="fr-FR" sz="2000" dirty="0"/>
          </a:p>
          <a:p>
            <a:pPr>
              <a:buFont typeface="Wingdings" charset="2"/>
              <a:buChar char="§"/>
            </a:pPr>
            <a:r>
              <a:rPr lang="fr-FR" sz="2800" dirty="0"/>
              <a:t>Indépendance du réseau </a:t>
            </a:r>
          </a:p>
          <a:p>
            <a:pPr lvl="1"/>
            <a:r>
              <a:rPr lang="fr-FR" sz="2000" dirty="0"/>
              <a:t>Choix des sujets</a:t>
            </a:r>
          </a:p>
          <a:p>
            <a:pPr lvl="1"/>
            <a:r>
              <a:rPr lang="fr-FR" sz="2000" dirty="0"/>
              <a:t>Organisation</a:t>
            </a:r>
          </a:p>
          <a:p>
            <a:pPr>
              <a:buFont typeface="Wingdings" charset="2"/>
              <a:buChar char="§"/>
            </a:pPr>
            <a:r>
              <a:rPr lang="fr-FR" sz="2800" dirty="0"/>
              <a:t>Interactions avec les autres réseaux régionaux  (journée licences logicielles)</a:t>
            </a:r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 septembre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Rencontres inter-réseaux régionaux 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298464" y="107984"/>
            <a:ext cx="8229600" cy="611759"/>
          </a:xfrm>
        </p:spPr>
        <p:txBody>
          <a:bodyPr/>
          <a:lstStyle/>
          <a:p>
            <a:r>
              <a:rPr lang="fr-FR" sz="3200" b="1" dirty="0" smtClean="0"/>
              <a:t>Animation du réseau : Rex ++</a:t>
            </a:r>
            <a:endParaRPr lang="fr-FR" sz="3200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719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Rencontres inter-réseaux régionaux 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 septembre 2016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25374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fr-FR" dirty="0" smtClean="0"/>
              <a:t>Présentation du réseau</a:t>
            </a:r>
          </a:p>
          <a:p>
            <a:pPr>
              <a:buFont typeface="Wingdings" charset="2"/>
              <a:buChar char="§"/>
            </a:pPr>
            <a:r>
              <a:rPr lang="fr-FR" dirty="0" smtClean="0"/>
              <a:t>Organisation, outils, moyens</a:t>
            </a:r>
          </a:p>
          <a:p>
            <a:pPr>
              <a:buFont typeface="Wingdings" charset="2"/>
              <a:buChar char="§"/>
            </a:pPr>
            <a:r>
              <a:rPr lang="fr-FR" dirty="0" smtClean="0"/>
              <a:t>REX –</a:t>
            </a:r>
          </a:p>
          <a:p>
            <a:pPr>
              <a:buFont typeface="Wingdings" charset="2"/>
              <a:buChar char="§"/>
            </a:pPr>
            <a:r>
              <a:rPr lang="fr-FR" dirty="0" smtClean="0"/>
              <a:t>REX +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2027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DevLog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58" y="5529771"/>
            <a:ext cx="1878124" cy="920155"/>
          </a:xfrm>
          <a:prstGeom prst="rect">
            <a:avLst/>
          </a:prstGeom>
        </p:spPr>
      </p:pic>
      <p:pic>
        <p:nvPicPr>
          <p:cNvPr id="8" name="Image 7" descr="MapEiffelLoop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057" y="1905192"/>
            <a:ext cx="1747948" cy="139406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6179" y="90147"/>
            <a:ext cx="8229600" cy="782607"/>
          </a:xfrm>
        </p:spPr>
        <p:txBody>
          <a:bodyPr/>
          <a:lstStyle/>
          <a:p>
            <a:r>
              <a:rPr lang="fr-FR" sz="3200" b="1" dirty="0" err="1" smtClean="0"/>
              <a:t>LoOPS</a:t>
            </a:r>
            <a:r>
              <a:rPr lang="fr-FR" sz="3200" b="1" dirty="0" smtClean="0"/>
              <a:t> </a:t>
            </a:r>
            <a:r>
              <a:rPr lang="fr-FR" sz="3200" b="1" dirty="0"/>
              <a:t>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34917"/>
            <a:ext cx="8229600" cy="4572919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 err="1" smtClean="0"/>
              <a:t>LoOPS</a:t>
            </a:r>
            <a:r>
              <a:rPr lang="fr-FR" sz="2400" dirty="0" smtClean="0"/>
              <a:t> </a:t>
            </a:r>
            <a:r>
              <a:rPr lang="fr-FR" sz="2400" dirty="0"/>
              <a:t>est le réseau des développeurs de logiciels scientifiques dans les établissements de l'Enseignement Supérieur et de la Recherche au sud-ouest de Paris.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«</a:t>
            </a:r>
            <a:r>
              <a:rPr lang="fr-FR" sz="2400" i="1" dirty="0" smtClean="0"/>
              <a:t> La mission </a:t>
            </a:r>
            <a:r>
              <a:rPr lang="fr-FR" sz="2400" i="1" dirty="0"/>
              <a:t>du réseau est de faciliter le partage de pratiques, savoir-faire et connaissances entre développeurs dans le but de permettre à chacun de progresser dans son activité de développement logiciel.</a:t>
            </a:r>
            <a:r>
              <a:rPr lang="fr-FR" sz="2400" dirty="0" smtClean="0"/>
              <a:t> »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 smtClean="0"/>
              <a:t>LoOPS</a:t>
            </a:r>
            <a:r>
              <a:rPr lang="fr-FR" sz="2400" dirty="0" smtClean="0"/>
              <a:t> s’inscrit dans la perspective du réseau </a:t>
            </a:r>
            <a:r>
              <a:rPr lang="fr-FR" sz="2400" dirty="0" err="1" smtClean="0"/>
              <a:t>DevLog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0000FF"/>
                </a:solidFill>
              </a:rPr>
              <a:t>								http</a:t>
            </a:r>
            <a:r>
              <a:rPr lang="fr-FR" sz="2000" dirty="0">
                <a:solidFill>
                  <a:srgbClr val="0000FF"/>
                </a:solidFill>
              </a:rPr>
              <a:t>://</a:t>
            </a:r>
            <a:r>
              <a:rPr lang="fr-FR" sz="2000" dirty="0" err="1">
                <a:solidFill>
                  <a:srgbClr val="0000FF"/>
                </a:solidFill>
              </a:rPr>
              <a:t>devlog.cnrs.fr</a:t>
            </a:r>
            <a:endParaRPr lang="fr-FR" sz="2000" dirty="0">
              <a:solidFill>
                <a:srgbClr val="0000FF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74570" y="2676296"/>
            <a:ext cx="3896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http://</a:t>
            </a:r>
            <a:r>
              <a:rPr lang="fr-FR" sz="2000" b="1" dirty="0" err="1" smtClean="0">
                <a:solidFill>
                  <a:srgbClr val="FF0000"/>
                </a:solidFill>
              </a:rPr>
              <a:t>reseau-loops.github.io</a:t>
            </a:r>
            <a:r>
              <a:rPr lang="fr-FR" sz="2000" b="1" dirty="0" smtClean="0">
                <a:solidFill>
                  <a:srgbClr val="FF0000"/>
                </a:solidFill>
              </a:rPr>
              <a:t>/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Rencontres inter-réseaux régionaux 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 septembre 2016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87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 descr="TuxDev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9169">
            <a:off x="7429539" y="4406197"/>
            <a:ext cx="1307147" cy="1637303"/>
          </a:xfrm>
          <a:prstGeom prst="rect">
            <a:avLst/>
          </a:prstGeom>
        </p:spPr>
      </p:pic>
      <p:pic>
        <p:nvPicPr>
          <p:cNvPr id="18" name="Image 17" descr="Tux_dev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952" y="822289"/>
            <a:ext cx="1028047" cy="859218"/>
          </a:xfrm>
          <a:prstGeom prst="rect">
            <a:avLst/>
          </a:prstGeom>
        </p:spPr>
      </p:pic>
      <p:pic>
        <p:nvPicPr>
          <p:cNvPr id="22" name="Image 21" descr="TuxDev1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560" y="2695181"/>
            <a:ext cx="1322354" cy="1597565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5552" y="88438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/>
              <a:t>			</a:t>
            </a:r>
            <a:r>
              <a:rPr lang="fr-FR" sz="2400" dirty="0" smtClean="0"/>
              <a:t>You, me, </a:t>
            </a:r>
            <a:r>
              <a:rPr lang="fr-FR" sz="2400" dirty="0" err="1" smtClean="0"/>
              <a:t>them</a:t>
            </a:r>
            <a:r>
              <a:rPr lang="fr-FR" sz="2400" dirty="0" smtClean="0"/>
              <a:t>, </a:t>
            </a:r>
            <a:r>
              <a:rPr lang="fr-FR" sz="2400" dirty="0" err="1" smtClean="0"/>
              <a:t>everybody</a:t>
            </a:r>
            <a:r>
              <a:rPr lang="fr-FR" sz="2400" dirty="0"/>
              <a:t> </a:t>
            </a:r>
            <a:r>
              <a:rPr lang="fr-FR" sz="2400" dirty="0" smtClean="0"/>
              <a:t>? </a:t>
            </a:r>
            <a:r>
              <a:rPr lang="fr-FR" sz="2400" dirty="0" err="1" smtClean="0"/>
              <a:t>Almost</a:t>
            </a:r>
            <a:r>
              <a:rPr lang="fr-FR" sz="2400" dirty="0" smtClean="0"/>
              <a:t> !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/>
              <a:t>Le réseau est ouvert à tous les personnels de ces établissements ayant une activité de développement logiciel</a:t>
            </a:r>
            <a:r>
              <a:rPr lang="fr-FR" sz="1800" dirty="0" smtClean="0"/>
              <a:t>,</a:t>
            </a:r>
            <a:endParaRPr lang="fr-FR" sz="1800" dirty="0"/>
          </a:p>
          <a:p>
            <a:pPr>
              <a:buFont typeface="Wingdings" charset="2"/>
              <a:buChar char="§"/>
            </a:pPr>
            <a:r>
              <a:rPr lang="fr-FR" sz="1800" dirty="0"/>
              <a:t>quel que soit son corps: ingénieur, technicien, chercheur, enseignant, ...,</a:t>
            </a:r>
          </a:p>
          <a:p>
            <a:pPr>
              <a:buFont typeface="Wingdings" charset="2"/>
              <a:buChar char="§"/>
            </a:pPr>
            <a:r>
              <a:rPr lang="fr-FR" sz="1800" dirty="0"/>
              <a:t>quel que soit son statut: fonctionnaire, CDI, CDD, ...</a:t>
            </a:r>
          </a:p>
          <a:p>
            <a:pPr>
              <a:buFont typeface="Wingdings" charset="2"/>
              <a:buChar char="§"/>
            </a:pPr>
            <a:r>
              <a:rPr lang="fr-FR" sz="1800" dirty="0"/>
              <a:t>quel que soit son niveau: débutant, confirmé, expert,</a:t>
            </a:r>
          </a:p>
          <a:p>
            <a:pPr>
              <a:buFont typeface="Wingdings" charset="2"/>
              <a:buChar char="§"/>
            </a:pPr>
            <a:r>
              <a:rPr lang="fr-FR" sz="1800" dirty="0"/>
              <a:t>quel que soit le temps qu'il passe à cette activité: plein temps, occasionnellement, ...</a:t>
            </a:r>
          </a:p>
        </p:txBody>
      </p:sp>
      <p:pic>
        <p:nvPicPr>
          <p:cNvPr id="4" name="Image 3" descr="Tux_Chercheur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480" y="4020032"/>
            <a:ext cx="1251091" cy="1390316"/>
          </a:xfrm>
          <a:prstGeom prst="rect">
            <a:avLst/>
          </a:prstGeom>
        </p:spPr>
      </p:pic>
      <p:pic>
        <p:nvPicPr>
          <p:cNvPr id="11" name="Image 10" descr="TuxDev4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429" y="4244389"/>
            <a:ext cx="1288823" cy="1557055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45552" y="5821873"/>
            <a:ext cx="7130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195 membres</a:t>
            </a:r>
          </a:p>
          <a:p>
            <a:r>
              <a:rPr lang="fr-FR" dirty="0" smtClean="0"/>
              <a:t>11 personnes dans le comité d’animation (CNRS / INRIA / Université </a:t>
            </a:r>
            <a:r>
              <a:rPr lang="fr-FR" dirty="0" err="1" smtClean="0"/>
              <a:t>PSud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Rencontres inter-réseaux régionaux </a:t>
            </a:r>
            <a:endParaRPr lang="fr-FR"/>
          </a:p>
        </p:txBody>
      </p:sp>
      <p:pic>
        <p:nvPicPr>
          <p:cNvPr id="25" name="Image 24" descr="Tux_debian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"/>
          <a:stretch/>
        </p:blipFill>
        <p:spPr>
          <a:xfrm>
            <a:off x="2831660" y="4292746"/>
            <a:ext cx="874400" cy="142201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99" y="943457"/>
            <a:ext cx="973673" cy="34138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# </a:t>
            </a:r>
            <a:r>
              <a:rPr lang="fr-FR" dirty="0" err="1" smtClean="0"/>
              <a:t>who</a:t>
            </a:r>
            <a:endParaRPr lang="fr-FR" dirty="0">
              <a:solidFill>
                <a:srgbClr val="63F8FF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853952" y="125468"/>
            <a:ext cx="5081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latin typeface="+mj-lt"/>
                <a:ea typeface="+mj-ea"/>
                <a:cs typeface="+mj-cs"/>
              </a:rPr>
              <a:t>Qui sont les membres de </a:t>
            </a:r>
            <a:r>
              <a:rPr lang="fr-FR" sz="2800" b="1" dirty="0" err="1" smtClean="0">
                <a:latin typeface="+mj-lt"/>
                <a:ea typeface="+mj-ea"/>
                <a:cs typeface="+mj-cs"/>
              </a:rPr>
              <a:t>LoOPS</a:t>
            </a:r>
            <a:r>
              <a:rPr lang="fr-FR" sz="2800" b="1" dirty="0" smtClean="0">
                <a:latin typeface="+mj-lt"/>
                <a:ea typeface="+mj-ea"/>
                <a:cs typeface="+mj-cs"/>
              </a:rPr>
              <a:t>?</a:t>
            </a:r>
            <a:endParaRPr lang="fr-FR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 septembre 2016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16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89142" y="931476"/>
            <a:ext cx="8229600" cy="4525963"/>
          </a:xfrm>
        </p:spPr>
        <p:txBody>
          <a:bodyPr>
            <a:noAutofit/>
          </a:bodyPr>
          <a:lstStyle/>
          <a:p>
            <a:pPr marL="457200" lvl="1" indent="0">
              <a:buClr>
                <a:schemeClr val="tx1"/>
              </a:buClr>
              <a:buNone/>
            </a:pPr>
            <a:r>
              <a:rPr lang="fr-FR" dirty="0" smtClean="0"/>
              <a:t> </a:t>
            </a:r>
          </a:p>
          <a:p>
            <a:pPr lvl="2">
              <a:buFont typeface="Lucida Grande"/>
              <a:buChar char="-"/>
            </a:pPr>
            <a:r>
              <a:rPr lang="fr-FR" sz="2000" dirty="0" smtClean="0"/>
              <a:t>Se rencontrer, découvrir, apprendre</a:t>
            </a:r>
          </a:p>
          <a:p>
            <a:pPr lvl="2">
              <a:buFont typeface="Lucida Grande"/>
              <a:buChar char="-"/>
            </a:pPr>
            <a:r>
              <a:rPr lang="fr-FR" sz="2000" dirty="0" smtClean="0"/>
              <a:t>10 journées </a:t>
            </a:r>
            <a:r>
              <a:rPr lang="fr-FR" sz="2000" dirty="0" err="1" smtClean="0"/>
              <a:t>LoOPS</a:t>
            </a:r>
            <a:r>
              <a:rPr lang="fr-FR" sz="2000" dirty="0" smtClean="0"/>
              <a:t> depuis mai 2012 (présentations, ateliers, </a:t>
            </a:r>
            <a:r>
              <a:rPr lang="fr-FR" sz="2000" dirty="0" err="1" smtClean="0"/>
              <a:t>coding</a:t>
            </a:r>
            <a:r>
              <a:rPr lang="fr-FR" sz="2000" dirty="0" smtClean="0"/>
              <a:t>-dojos)</a:t>
            </a:r>
          </a:p>
          <a:p>
            <a:pPr marL="457200" lvl="1" indent="0"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			</a:t>
            </a:r>
            <a:endParaRPr lang="fr-FR" sz="20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fr-FR" sz="2400" dirty="0" smtClean="0">
              <a:solidFill>
                <a:srgbClr val="FF0000"/>
              </a:solidFill>
            </a:endParaRPr>
          </a:p>
          <a:p>
            <a:pPr lvl="2">
              <a:buFont typeface="Lucida Grande"/>
              <a:buChar char="-"/>
            </a:pPr>
            <a:r>
              <a:rPr lang="fr-FR" sz="2000" dirty="0" smtClean="0"/>
              <a:t>Pour </a:t>
            </a:r>
            <a:r>
              <a:rPr lang="fr-FR" sz="2000" dirty="0"/>
              <a:t>des questions techniques</a:t>
            </a:r>
          </a:p>
          <a:p>
            <a:pPr lvl="2">
              <a:buFont typeface="Lucida Grande"/>
              <a:buChar char="-"/>
            </a:pPr>
            <a:r>
              <a:rPr lang="fr-FR" sz="2000" dirty="0"/>
              <a:t>Pour partager des informations (évènements, offres emplois, </a:t>
            </a:r>
            <a:r>
              <a:rPr lang="is-IS" sz="2000" dirty="0"/>
              <a:t>…</a:t>
            </a:r>
            <a:r>
              <a:rPr lang="fr-FR" sz="2000" dirty="0"/>
              <a:t>)</a:t>
            </a:r>
          </a:p>
          <a:p>
            <a:pPr lvl="2">
              <a:buFont typeface="Lucida Grande"/>
              <a:buChar char="-"/>
            </a:pPr>
            <a:r>
              <a:rPr lang="fr-FR" sz="2000" dirty="0"/>
              <a:t>Pour discuter librement</a:t>
            </a:r>
          </a:p>
          <a:p>
            <a:pPr marL="914400" lvl="2" indent="0">
              <a:buNone/>
            </a:pPr>
            <a:endParaRPr lang="fr-FR" sz="2000" dirty="0" smtClean="0"/>
          </a:p>
          <a:p>
            <a:pPr marL="914400" lvl="2" indent="0">
              <a:buNone/>
            </a:pPr>
            <a:endParaRPr lang="fr-FR" sz="2000" dirty="0" smtClean="0"/>
          </a:p>
          <a:p>
            <a:pPr lvl="2">
              <a:buFont typeface="Lucida Grande"/>
              <a:buChar char="-"/>
            </a:pPr>
            <a:r>
              <a:rPr lang="fr-FR" sz="2000" dirty="0" smtClean="0"/>
              <a:t>Evènements </a:t>
            </a:r>
            <a:r>
              <a:rPr lang="fr-FR" sz="2000" dirty="0"/>
              <a:t>à venir,  blogs</a:t>
            </a:r>
          </a:p>
          <a:p>
            <a:pPr lvl="2">
              <a:buFont typeface="Lucida Grande"/>
              <a:buChar char="-"/>
            </a:pPr>
            <a:r>
              <a:rPr lang="fr-FR" sz="2000" dirty="0"/>
              <a:t>Interviews de développeurs logiciels</a:t>
            </a:r>
          </a:p>
          <a:p>
            <a:pPr lvl="2">
              <a:buFont typeface="Lucida Grande"/>
              <a:buChar char="-"/>
            </a:pPr>
            <a:r>
              <a:rPr lang="fr-FR" sz="2000" dirty="0"/>
              <a:t>A faire : carte membre avec compétences (annuaire local des expertises)</a:t>
            </a:r>
          </a:p>
        </p:txBody>
      </p:sp>
      <p:pic>
        <p:nvPicPr>
          <p:cNvPr id="10" name="Image 9" descr="TuxMoving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83989" y="4215648"/>
            <a:ext cx="1138421" cy="113336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236" y="103260"/>
            <a:ext cx="8229600" cy="691138"/>
          </a:xfrm>
        </p:spPr>
        <p:txBody>
          <a:bodyPr/>
          <a:lstStyle/>
          <a:p>
            <a:r>
              <a:rPr lang="fr-FR" sz="3200" b="1" dirty="0" smtClean="0"/>
              <a:t>Actions </a:t>
            </a:r>
            <a:r>
              <a:rPr lang="fr-FR" sz="3200" b="1" dirty="0" err="1" smtClean="0"/>
              <a:t>LoOPS</a:t>
            </a:r>
            <a:endParaRPr lang="fr-FR" sz="3200" b="1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Rencontres inter-réseaux régionaux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 septembre 2016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624091">
            <a:off x="7344624" y="4498447"/>
            <a:ext cx="439484" cy="1138953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921129" y="5281197"/>
            <a:ext cx="4134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fr-FR" dirty="0" smtClean="0"/>
              <a:t>N’hésitez pas à nous donner la vôtre !</a:t>
            </a:r>
          </a:p>
          <a:p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553200" y="1025066"/>
            <a:ext cx="1392351" cy="703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+ NEW Café </a:t>
            </a:r>
            <a:r>
              <a:rPr lang="fr-FR" dirty="0" err="1" smtClean="0"/>
              <a:t>LoOPS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5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6104" y="1025066"/>
            <a:ext cx="2116792" cy="34138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# </a:t>
            </a:r>
            <a:r>
              <a:rPr lang="fr-FR" dirty="0" smtClean="0"/>
              <a:t>Journée </a:t>
            </a:r>
            <a:r>
              <a:rPr lang="fr-FR" dirty="0" err="1" smtClean="0"/>
              <a:t>LoOPS</a:t>
            </a:r>
            <a:endParaRPr lang="fr-FR" dirty="0">
              <a:solidFill>
                <a:srgbClr val="63F8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03" y="2756791"/>
            <a:ext cx="2116793" cy="34138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 smtClean="0"/>
              <a:t># </a:t>
            </a:r>
            <a:r>
              <a:rPr lang="fr-FR" dirty="0" smtClean="0"/>
              <a:t>Liste</a:t>
            </a:r>
            <a:r>
              <a:rPr lang="fr-FR" sz="2000" dirty="0" smtClean="0"/>
              <a:t> de diffusion</a:t>
            </a:r>
            <a:endParaRPr lang="fr-FR" sz="2000" dirty="0">
              <a:solidFill>
                <a:srgbClr val="63F8FF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90409" y="2666880"/>
            <a:ext cx="35081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fr-FR" sz="2400" b="1" dirty="0">
                <a:hlinkClick r:id="rId4"/>
              </a:rPr>
              <a:t>loops@groupes.renater.fr</a:t>
            </a:r>
            <a:endParaRPr lang="fr-FR" sz="2400" b="1" dirty="0"/>
          </a:p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6103" y="4621877"/>
            <a:ext cx="2116793" cy="34138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# </a:t>
            </a:r>
            <a:r>
              <a:rPr lang="fr-FR" dirty="0" smtClean="0"/>
              <a:t>Le Site</a:t>
            </a:r>
            <a:endParaRPr lang="fr-FR" dirty="0">
              <a:solidFill>
                <a:srgbClr val="63F8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80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8464" y="107991"/>
            <a:ext cx="8229600" cy="651000"/>
          </a:xfrm>
        </p:spPr>
        <p:txBody>
          <a:bodyPr/>
          <a:lstStyle/>
          <a:p>
            <a:r>
              <a:rPr lang="fr-FR" sz="3200" b="1" dirty="0" err="1" smtClean="0"/>
              <a:t>LoOPS</a:t>
            </a:r>
            <a:r>
              <a:rPr lang="fr-FR" sz="3200" b="1" dirty="0" smtClean="0"/>
              <a:t>: à suivre</a:t>
            </a:r>
            <a:br>
              <a:rPr lang="fr-FR" sz="3200" b="1" dirty="0" smtClean="0"/>
            </a:br>
            <a:endParaRPr lang="fr-FR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79001"/>
            <a:ext cx="8229600" cy="973505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Pour souscrire à la liste: </a:t>
            </a:r>
          </a:p>
          <a:p>
            <a:pPr marL="0" indent="0">
              <a:buNone/>
            </a:pPr>
            <a:r>
              <a:rPr lang="fr-FR" sz="2400" dirty="0" smtClean="0"/>
              <a:t> 	</a:t>
            </a:r>
            <a:r>
              <a:rPr lang="fr-FR" sz="2400" b="1" dirty="0" err="1">
                <a:solidFill>
                  <a:srgbClr val="0000FF"/>
                </a:solidFill>
                <a:latin typeface="+mj-lt"/>
                <a:ea typeface="+mj-ea"/>
                <a:cs typeface="+mj-cs"/>
              </a:rPr>
              <a:t>https</a:t>
            </a:r>
            <a:r>
              <a:rPr lang="fr-FR" sz="2400" b="1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://</a:t>
            </a:r>
            <a:r>
              <a:rPr lang="fr-FR" sz="2400" b="1" dirty="0" err="1">
                <a:solidFill>
                  <a:srgbClr val="0000FF"/>
                </a:solidFill>
                <a:latin typeface="+mj-lt"/>
                <a:ea typeface="+mj-ea"/>
                <a:cs typeface="+mj-cs"/>
              </a:rPr>
              <a:t>groupes.renater.fr</a:t>
            </a:r>
            <a:r>
              <a:rPr lang="fr-FR" sz="2400" b="1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/sympa/info/</a:t>
            </a:r>
            <a:r>
              <a:rPr lang="fr-FR" sz="2400" b="1" dirty="0" err="1">
                <a:solidFill>
                  <a:srgbClr val="0000FF"/>
                </a:solidFill>
                <a:latin typeface="+mj-lt"/>
                <a:ea typeface="+mj-ea"/>
                <a:cs typeface="+mj-cs"/>
              </a:rPr>
              <a:t>loops</a:t>
            </a:r>
            <a:r>
              <a:rPr lang="fr-FR" sz="2400" b="1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/</a:t>
            </a:r>
          </a:p>
          <a:p>
            <a:pPr marL="0" indent="0">
              <a:buNone/>
            </a:pPr>
            <a:endParaRPr lang="fr-FR" sz="2400" b="1" dirty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Programmées :</a:t>
            </a:r>
            <a:r>
              <a:rPr lang="fr-FR" sz="2400" i="1" dirty="0" smtClean="0"/>
              <a:t> </a:t>
            </a:r>
            <a:endParaRPr lang="fr-FR" sz="2400" i="1" dirty="0" smtClean="0"/>
          </a:p>
          <a:p>
            <a:pPr marL="400050" lvl="1" indent="0">
              <a:buNone/>
            </a:pPr>
            <a:r>
              <a:rPr lang="fr-FR" sz="2000" dirty="0" smtClean="0"/>
              <a:t>Demi-journée </a:t>
            </a:r>
            <a:r>
              <a:rPr lang="fr-FR" sz="2000" dirty="0" err="1" smtClean="0"/>
              <a:t>Spark</a:t>
            </a:r>
            <a:endParaRPr lang="fr-FR" sz="2000" dirty="0"/>
          </a:p>
          <a:p>
            <a:pPr marL="400050" lvl="1" indent="0">
              <a:buNone/>
            </a:pPr>
            <a:r>
              <a:rPr lang="fr-FR" sz="2000" dirty="0" smtClean="0"/>
              <a:t>Cafés </a:t>
            </a:r>
            <a:r>
              <a:rPr lang="fr-FR" sz="2000" dirty="0" err="1" smtClean="0"/>
              <a:t>LoOPS</a:t>
            </a:r>
            <a:r>
              <a:rPr lang="fr-FR" sz="2000" dirty="0" smtClean="0"/>
              <a:t> 1</a:t>
            </a:r>
            <a:r>
              <a:rPr lang="fr-FR" sz="2000" baseline="30000" dirty="0" smtClean="0"/>
              <a:t>er</a:t>
            </a:r>
            <a:r>
              <a:rPr lang="fr-FR" sz="2000" dirty="0" smtClean="0"/>
              <a:t> et 3</a:t>
            </a:r>
            <a:r>
              <a:rPr lang="fr-FR" sz="2000" baseline="30000" dirty="0" smtClean="0"/>
              <a:t>ième</a:t>
            </a:r>
            <a:r>
              <a:rPr lang="fr-FR" sz="2000" dirty="0" smtClean="0"/>
              <a:t> mardis du mois</a:t>
            </a:r>
            <a:r>
              <a:rPr lang="fr-FR" sz="2000" dirty="0" smtClean="0"/>
              <a:t>.</a:t>
            </a:r>
          </a:p>
          <a:p>
            <a:pPr marL="400050" lvl="1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En préparation : </a:t>
            </a:r>
          </a:p>
          <a:p>
            <a:pPr marL="400050" lvl="1" indent="0">
              <a:buNone/>
            </a:pPr>
            <a:r>
              <a:rPr lang="fr-FR" sz="2000" dirty="0" smtClean="0"/>
              <a:t>Tests logiciels (novembre)</a:t>
            </a:r>
          </a:p>
          <a:p>
            <a:pPr marL="400050" lvl="1" indent="0">
              <a:buNone/>
            </a:pPr>
            <a:r>
              <a:rPr lang="fr-FR" sz="2000" dirty="0" err="1" smtClean="0"/>
              <a:t>Jupyter</a:t>
            </a:r>
            <a:r>
              <a:rPr lang="fr-FR" sz="2000" dirty="0" smtClean="0"/>
              <a:t> (décembre ou janvier)</a:t>
            </a:r>
          </a:p>
          <a:p>
            <a:pPr marL="400050" lvl="1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2200" dirty="0" smtClean="0"/>
          </a:p>
          <a:p>
            <a:endParaRPr lang="fr-FR" sz="2400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7628" y="1491770"/>
            <a:ext cx="2314936" cy="3175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Net </a:t>
            </a:r>
            <a:r>
              <a:rPr lang="fr-FR" dirty="0" smtClean="0">
                <a:solidFill>
                  <a:srgbClr val="FFFF00"/>
                </a:solidFill>
              </a:rPr>
              <a:t>-&gt; </a:t>
            </a:r>
            <a:r>
              <a:rPr lang="fr-FR" dirty="0" err="1" smtClean="0"/>
              <a:t>join</a:t>
            </a:r>
            <a:r>
              <a:rPr lang="fr-FR" dirty="0" smtClean="0">
                <a:solidFill>
                  <a:srgbClr val="63F8FF"/>
                </a:solidFill>
              </a:rPr>
              <a:t>(</a:t>
            </a:r>
            <a:r>
              <a:rPr lang="fr-FR" dirty="0" err="1" smtClean="0"/>
              <a:t>members</a:t>
            </a:r>
            <a:r>
              <a:rPr lang="fr-FR" dirty="0" smtClean="0">
                <a:solidFill>
                  <a:srgbClr val="63F8FF"/>
                </a:solidFill>
              </a:rPr>
              <a:t>);</a:t>
            </a:r>
            <a:endParaRPr lang="fr-FR" dirty="0">
              <a:solidFill>
                <a:srgbClr val="63F8FF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Rencontres inter-réseaux régionaux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7628" y="3069366"/>
            <a:ext cx="561671" cy="3175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# </a:t>
            </a:r>
            <a:r>
              <a:rPr lang="fr-FR" dirty="0" err="1" smtClean="0"/>
              <a:t>ls</a:t>
            </a:r>
            <a:endParaRPr lang="fr-FR" dirty="0">
              <a:solidFill>
                <a:srgbClr val="63F8FF"/>
              </a:solidFill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 septembre 2016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6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243834" y="922889"/>
            <a:ext cx="4075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  <a:hlinkClick r:id="rId2"/>
              </a:rPr>
              <a:t>http://reseau-loops.github.io/</a:t>
            </a:r>
            <a:r>
              <a:rPr lang="fr-FR" sz="2400" b="1" dirty="0">
                <a:solidFill>
                  <a:srgbClr val="FF0000"/>
                </a:solidFill>
              </a:rPr>
              <a:t/>
            </a:r>
            <a:br>
              <a:rPr lang="fr-FR" sz="2400" b="1" dirty="0">
                <a:solidFill>
                  <a:srgbClr val="FF0000"/>
                </a:solidFill>
              </a:rPr>
            </a:b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34778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8464" y="1049417"/>
            <a:ext cx="8229600" cy="5269276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fr-FR" sz="2800" dirty="0" smtClean="0"/>
              <a:t>Réunions  CP tous les 2-3 mois</a:t>
            </a:r>
          </a:p>
          <a:p>
            <a:pPr lvl="1"/>
            <a:r>
              <a:rPr lang="fr-FR" sz="2000" dirty="0" err="1" smtClean="0"/>
              <a:t>Framapad</a:t>
            </a:r>
            <a:endParaRPr lang="fr-FR" sz="2000" dirty="0" smtClean="0"/>
          </a:p>
          <a:p>
            <a:pPr lvl="1"/>
            <a:r>
              <a:rPr lang="fr-FR" sz="2000" dirty="0" smtClean="0"/>
              <a:t>Rendez-vous</a:t>
            </a:r>
          </a:p>
          <a:p>
            <a:pPr lvl="1"/>
            <a:r>
              <a:rPr lang="fr-FR" sz="2000" dirty="0" err="1" smtClean="0"/>
              <a:t>Compte-rendus</a:t>
            </a:r>
            <a:r>
              <a:rPr lang="fr-FR" sz="2000" dirty="0" smtClean="0"/>
              <a:t> sur </a:t>
            </a:r>
            <a:r>
              <a:rPr lang="fr-FR" sz="2000" dirty="0" err="1" smtClean="0"/>
              <a:t>Trello</a:t>
            </a:r>
            <a:r>
              <a:rPr lang="fr-FR" sz="2000" dirty="0" smtClean="0"/>
              <a:t> </a:t>
            </a:r>
            <a:r>
              <a:rPr lang="fr-FR" sz="2000" dirty="0" err="1" smtClean="0"/>
              <a:t>Board</a:t>
            </a:r>
            <a:endParaRPr lang="fr-FR" sz="2000" dirty="0" smtClean="0"/>
          </a:p>
          <a:p>
            <a:pPr>
              <a:buFont typeface="Wingdings" charset="2"/>
              <a:buChar char="§"/>
            </a:pPr>
            <a:r>
              <a:rPr lang="fr-FR" sz="2800" dirty="0" smtClean="0"/>
              <a:t>Liste </a:t>
            </a:r>
            <a:r>
              <a:rPr lang="fr-FR" sz="2800" dirty="0" err="1" smtClean="0"/>
              <a:t>cp-loops</a:t>
            </a:r>
            <a:r>
              <a:rPr lang="fr-FR" sz="2800" dirty="0" smtClean="0"/>
              <a:t> (</a:t>
            </a:r>
            <a:r>
              <a:rPr lang="fr-FR" sz="2800" dirty="0" err="1" smtClean="0"/>
              <a:t>Renater</a:t>
            </a:r>
            <a:r>
              <a:rPr lang="fr-FR" sz="2800" dirty="0" smtClean="0"/>
              <a:t>)</a:t>
            </a:r>
          </a:p>
          <a:p>
            <a:pPr>
              <a:buFont typeface="Wingdings" charset="2"/>
              <a:buChar char="§"/>
            </a:pPr>
            <a:r>
              <a:rPr lang="fr-FR" sz="2800" dirty="0" smtClean="0"/>
              <a:t>Site web sous </a:t>
            </a:r>
            <a:r>
              <a:rPr lang="fr-FR" sz="2800" dirty="0" err="1" smtClean="0"/>
              <a:t>github</a:t>
            </a:r>
            <a:r>
              <a:rPr lang="fr-FR" sz="2800" dirty="0" smtClean="0"/>
              <a:t> + </a:t>
            </a:r>
            <a:r>
              <a:rPr lang="fr-FR" sz="2800" dirty="0" err="1" smtClean="0"/>
              <a:t>Trello</a:t>
            </a:r>
            <a:r>
              <a:rPr lang="fr-FR" sz="2800" dirty="0" smtClean="0"/>
              <a:t> </a:t>
            </a:r>
            <a:r>
              <a:rPr lang="fr-FR" sz="2800" dirty="0" err="1"/>
              <a:t>Board</a:t>
            </a:r>
            <a:r>
              <a:rPr lang="fr-FR" sz="2800" dirty="0"/>
              <a:t> </a:t>
            </a:r>
            <a:endParaRPr lang="fr-FR" sz="2800" dirty="0" smtClean="0"/>
          </a:p>
          <a:p>
            <a:pPr>
              <a:buFont typeface="Wingdings" charset="2"/>
              <a:buChar char="§"/>
            </a:pPr>
            <a:r>
              <a:rPr lang="fr-FR" sz="2800" dirty="0" err="1" smtClean="0"/>
              <a:t>Indico</a:t>
            </a:r>
            <a:r>
              <a:rPr lang="fr-FR" sz="2800" dirty="0" smtClean="0"/>
              <a:t> pour inscriptions</a:t>
            </a:r>
          </a:p>
          <a:p>
            <a:pPr>
              <a:buFont typeface="Wingdings" charset="2"/>
              <a:buChar char="§"/>
            </a:pPr>
            <a:r>
              <a:rPr lang="fr-FR" sz="2800" dirty="0" smtClean="0"/>
              <a:t>Financement des journées : </a:t>
            </a:r>
            <a:r>
              <a:rPr lang="fr-FR" sz="2800" dirty="0" err="1" smtClean="0"/>
              <a:t>Devlog</a:t>
            </a:r>
            <a:r>
              <a:rPr lang="fr-FR" sz="2800" dirty="0" smtClean="0"/>
              <a:t>, labos, exceptionnellement la délégation</a:t>
            </a:r>
          </a:p>
          <a:p>
            <a:pPr>
              <a:buFont typeface="Wingdings" charset="2"/>
              <a:buChar char="§"/>
            </a:pPr>
            <a:r>
              <a:rPr lang="fr-FR" sz="2800" dirty="0" smtClean="0"/>
              <a:t>Lieux des journées : </a:t>
            </a:r>
            <a:r>
              <a:rPr lang="fr-FR" sz="2800" dirty="0"/>
              <a:t>d</a:t>
            </a:r>
            <a:r>
              <a:rPr lang="fr-FR" sz="2800" dirty="0" smtClean="0"/>
              <a:t>ans les labos (INRIA, LAL, LRI, Institut de Math</a:t>
            </a:r>
            <a:r>
              <a:rPr lang="is-IS" sz="2800" dirty="0" smtClean="0"/>
              <a:t>…) + </a:t>
            </a:r>
            <a:r>
              <a:rPr lang="fr-FR" sz="2800" dirty="0" smtClean="0"/>
              <a:t>PROTO204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 septembre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Rencontres inter-réseaux régionaux </a:t>
            </a:r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298464" y="31487"/>
            <a:ext cx="8229600" cy="611759"/>
          </a:xfrm>
        </p:spPr>
        <p:txBody>
          <a:bodyPr/>
          <a:lstStyle/>
          <a:p>
            <a:r>
              <a:rPr lang="fr-FR" sz="2400" b="1" dirty="0" smtClean="0"/>
              <a:t>Animation du réseau :</a:t>
            </a:r>
            <a:br>
              <a:rPr lang="fr-FR" sz="2400" b="1" dirty="0" smtClean="0"/>
            </a:br>
            <a:r>
              <a:rPr lang="fr-FR" sz="2400" b="1" dirty="0" smtClean="0"/>
              <a:t> organisation et moyens</a:t>
            </a:r>
            <a:endParaRPr lang="fr-FR" sz="2400" b="1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267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 septembre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Rencontres inter-réseaux régionaux </a:t>
            </a:r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298464" y="31487"/>
            <a:ext cx="8229600" cy="611759"/>
          </a:xfrm>
        </p:spPr>
        <p:txBody>
          <a:bodyPr/>
          <a:lstStyle/>
          <a:p>
            <a:r>
              <a:rPr lang="fr-FR" sz="2400" b="1" dirty="0" smtClean="0"/>
              <a:t>Animation du réseau :</a:t>
            </a:r>
            <a:br>
              <a:rPr lang="fr-FR" sz="2400" b="1" dirty="0" smtClean="0"/>
            </a:br>
            <a:r>
              <a:rPr lang="fr-FR" sz="2400" b="1" dirty="0" smtClean="0"/>
              <a:t> organisation et moyens - </a:t>
            </a:r>
            <a:r>
              <a:rPr lang="fr-FR" sz="2400" b="1" dirty="0" err="1" smtClean="0"/>
              <a:t>Trello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board</a:t>
            </a:r>
            <a:endParaRPr lang="fr-FR" sz="2400" b="1" dirty="0"/>
          </a:p>
        </p:txBody>
      </p:sp>
      <p:pic>
        <p:nvPicPr>
          <p:cNvPr id="11" name="Image 10" descr="Screen Shot 2016-09-18 at 21.38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48" y="839369"/>
            <a:ext cx="7314081" cy="3698131"/>
          </a:xfrm>
          <a:prstGeom prst="rect">
            <a:avLst/>
          </a:prstGeom>
        </p:spPr>
      </p:pic>
      <p:pic>
        <p:nvPicPr>
          <p:cNvPr id="10" name="Image 9" descr="Screen Shot 2016-09-18 at 21.28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329905"/>
            <a:ext cx="5899504" cy="3106653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629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 septembre 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Rencontres inter-réseaux régionaux </a:t>
            </a:r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298464" y="31487"/>
            <a:ext cx="8229600" cy="611759"/>
          </a:xfrm>
        </p:spPr>
        <p:txBody>
          <a:bodyPr/>
          <a:lstStyle/>
          <a:p>
            <a:r>
              <a:rPr lang="fr-FR" sz="2400" b="1" dirty="0" smtClean="0"/>
              <a:t>Animation du réseau :</a:t>
            </a:r>
            <a:br>
              <a:rPr lang="fr-FR" sz="2400" b="1" dirty="0" smtClean="0"/>
            </a:br>
            <a:r>
              <a:rPr lang="fr-FR" sz="2400" b="1" dirty="0" smtClean="0"/>
              <a:t> organisation et moyens – le Site</a:t>
            </a:r>
            <a:endParaRPr lang="fr-FR" sz="2400" b="1" dirty="0"/>
          </a:p>
        </p:txBody>
      </p:sp>
      <p:pic>
        <p:nvPicPr>
          <p:cNvPr id="2" name="Image 1" descr="Screen Shot 2016-09-18 at 21.27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56294"/>
            <a:ext cx="7361389" cy="5593632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486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6629</TotalTime>
  <Words>409</Words>
  <Application>Microsoft Macintosh PowerPoint</Application>
  <PresentationFormat>Présentation à l'écran (4:3)</PresentationFormat>
  <Paragraphs>131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Rex Animation Réseau LoOPS </vt:lpstr>
      <vt:lpstr>Présentation PowerPoint</vt:lpstr>
      <vt:lpstr>LoOPS ?</vt:lpstr>
      <vt:lpstr>Présentation PowerPoint</vt:lpstr>
      <vt:lpstr>Actions LoOPS</vt:lpstr>
      <vt:lpstr>LoOPS: à suivre </vt:lpstr>
      <vt:lpstr>Animation du réseau :  organisation et moyens</vt:lpstr>
      <vt:lpstr>Animation du réseau :  organisation et moyens - Trello board</vt:lpstr>
      <vt:lpstr>Animation du réseau :  organisation et moyens – le Site</vt:lpstr>
      <vt:lpstr>Animation du réseau : Rex</vt:lpstr>
      <vt:lpstr>Animation du réseau : Rex ++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Karin Dassas</dc:creator>
  <cp:lastModifiedBy>Karin Dassas</cp:lastModifiedBy>
  <cp:revision>91</cp:revision>
  <dcterms:created xsi:type="dcterms:W3CDTF">2015-10-04T06:44:26Z</dcterms:created>
  <dcterms:modified xsi:type="dcterms:W3CDTF">2016-09-20T08:32:36Z</dcterms:modified>
</cp:coreProperties>
</file>