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58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9E44"/>
    <a:srgbClr val="FFBB00"/>
    <a:srgbClr val="F68200"/>
    <a:srgbClr val="63F8FF"/>
    <a:srgbClr val="F7A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4DAD-B8A5-CA4D-AB71-C93C2527309C}" type="datetimeFigureOut">
              <a:rPr lang="fr-FR" smtClean="0"/>
              <a:t>05/11/15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3494-1D1A-DA4E-9BC4-90753090ED8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1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D922F-5A0C-8640-8E2E-DF9344F4008A}" type="datetimeFigureOut">
              <a:rPr lang="fr-FR" smtClean="0"/>
              <a:t>05/11/15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7A47-3939-3943-9383-DED49EE128F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7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6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7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37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7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86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2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00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7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66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9144000" cy="810381"/>
          </a:xfrm>
          <a:prstGeom prst="rect">
            <a:avLst/>
          </a:prstGeom>
          <a:gradFill flip="none" rotWithShape="1">
            <a:gsLst>
              <a:gs pos="100000">
                <a:srgbClr val="F68200"/>
              </a:gs>
              <a:gs pos="0">
                <a:srgbClr val="FFBB00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44992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 novembre 2015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4992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7ième journée LoOPS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4365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6D86-14D3-3648-AF53-8E1A2FD4027D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7538786" y="186215"/>
            <a:ext cx="153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@</a:t>
            </a:r>
            <a:r>
              <a:rPr lang="fr-FR" dirty="0" err="1" smtClean="0"/>
              <a:t>reseauloops</a:t>
            </a:r>
            <a:endParaRPr lang="fr-FR" dirty="0"/>
          </a:p>
        </p:txBody>
      </p:sp>
      <p:pic>
        <p:nvPicPr>
          <p:cNvPr id="11" name="Image 10" descr="logo_twitter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5" y="-169330"/>
            <a:ext cx="1147948" cy="1147948"/>
          </a:xfrm>
          <a:prstGeom prst="rect">
            <a:avLst/>
          </a:prstGeom>
        </p:spPr>
      </p:pic>
      <p:pic>
        <p:nvPicPr>
          <p:cNvPr id="12" name="Image 11" descr="Twitter.png"/>
          <p:cNvPicPr>
            <a:picLocks noChangeAspect="1"/>
          </p:cNvPicPr>
          <p:nvPr userDrawn="1"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6250" b="89844" l="0" r="982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55" y="78719"/>
            <a:ext cx="686546" cy="64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1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5" Type="http://schemas.openxmlformats.org/officeDocument/2006/relationships/image" Target="../media/image8.tiff"/><Relationship Id="rId6" Type="http://schemas.openxmlformats.org/officeDocument/2006/relationships/image" Target="../media/image9.png"/><Relationship Id="rId7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oops@groupes.renater.f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u-loops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8226" y="2503431"/>
            <a:ext cx="7772400" cy="1232934"/>
          </a:xfrm>
        </p:spPr>
        <p:txBody>
          <a:bodyPr/>
          <a:lstStyle/>
          <a:p>
            <a:r>
              <a:rPr lang="fr-FR" b="1" dirty="0" smtClean="0"/>
              <a:t>7</a:t>
            </a:r>
            <a:r>
              <a:rPr lang="fr-FR" b="1" baseline="30000" dirty="0" smtClean="0"/>
              <a:t>ième</a:t>
            </a:r>
            <a:r>
              <a:rPr lang="fr-FR" b="1" dirty="0" smtClean="0"/>
              <a:t> Journée </a:t>
            </a:r>
            <a:r>
              <a:rPr lang="fr-FR" b="1" dirty="0" err="1" smtClean="0"/>
              <a:t>LoOPS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« Je code, je diffuse, oui mais comment »</a:t>
            </a:r>
            <a:r>
              <a:rPr lang="fr-FR" b="1" dirty="0" smtClean="0"/>
              <a:t/>
            </a:r>
            <a:br>
              <a:rPr lang="fr-FR" b="1" dirty="0" smtClean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65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smtClean="0"/>
              <a:t>Présentation de la journée</a:t>
            </a:r>
            <a:endParaRPr lang="fr-FR" sz="32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2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61377"/>
          </a:xfrm>
        </p:spPr>
        <p:txBody>
          <a:bodyPr/>
          <a:lstStyle/>
          <a:p>
            <a:r>
              <a:rPr lang="fr-FR" i="1" dirty="0"/>
              <a:t>Partenariat </a:t>
            </a:r>
            <a:r>
              <a:rPr lang="fr-FR" i="1" dirty="0" err="1"/>
              <a:t>LoOPS</a:t>
            </a:r>
            <a:r>
              <a:rPr lang="fr-FR" i="1" dirty="0"/>
              <a:t>, services de valorisation du CNRS, d’</a:t>
            </a:r>
            <a:r>
              <a:rPr lang="fr-FR" i="1" dirty="0" err="1"/>
              <a:t>inria</a:t>
            </a:r>
            <a:r>
              <a:rPr lang="fr-FR" i="1" dirty="0"/>
              <a:t>, de </a:t>
            </a:r>
            <a:r>
              <a:rPr lang="fr-FR" i="1" dirty="0" err="1"/>
              <a:t>CentraleSupélec</a:t>
            </a:r>
            <a:r>
              <a:rPr lang="fr-FR" i="1" dirty="0"/>
              <a:t>, </a:t>
            </a:r>
            <a:r>
              <a:rPr lang="fr-FR" i="1" dirty="0" smtClean="0"/>
              <a:t>d’</a:t>
            </a:r>
            <a:r>
              <a:rPr lang="fr-FR" i="1" dirty="0" err="1" smtClean="0"/>
              <a:t>UPSud</a:t>
            </a:r>
            <a:r>
              <a:rPr lang="fr-FR" i="1" dirty="0" smtClean="0"/>
              <a:t>.</a:t>
            </a:r>
            <a:endParaRPr lang="fr-FR" i="1" dirty="0"/>
          </a:p>
          <a:p>
            <a:r>
              <a:rPr lang="fr-FR" dirty="0" smtClean="0"/>
              <a:t>Retours d’expériences.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823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457200" y="106916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 smtClean="0"/>
              <a:t>09h30 : </a:t>
            </a:r>
            <a:r>
              <a:rPr lang="fr-FR" sz="1600" dirty="0"/>
              <a:t>Accueil et présentation du réseau </a:t>
            </a:r>
            <a:r>
              <a:rPr lang="fr-FR" sz="1600" dirty="0" err="1"/>
              <a:t>LoOPS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09h50 : </a:t>
            </a:r>
            <a:r>
              <a:rPr lang="fr-FR" sz="1600" b="1" dirty="0"/>
              <a:t>Introduction à la Propriété Intellectuelle </a:t>
            </a:r>
            <a:r>
              <a:rPr lang="fr-FR" sz="1600" b="1" dirty="0" smtClean="0"/>
              <a:t> </a:t>
            </a:r>
            <a:r>
              <a:rPr lang="fr-FR" sz="1600" dirty="0" smtClean="0"/>
              <a:t>- </a:t>
            </a:r>
            <a:r>
              <a:rPr lang="fr-FR" sz="1600" i="1" dirty="0" smtClean="0"/>
              <a:t>Soizic </a:t>
            </a:r>
            <a:r>
              <a:rPr lang="fr-FR" sz="1600" i="1" dirty="0"/>
              <a:t>Lefeuvre (SAIC </a:t>
            </a:r>
            <a:r>
              <a:rPr lang="fr-FR" sz="1600" i="1" dirty="0" err="1"/>
              <a:t>UPSud</a:t>
            </a:r>
            <a:r>
              <a:rPr lang="fr-FR" sz="1600" i="1" dirty="0"/>
              <a:t>) et Karim </a:t>
            </a:r>
            <a:r>
              <a:rPr lang="fr-FR" sz="1600" i="1" dirty="0" err="1"/>
              <a:t>Tadrist</a:t>
            </a:r>
            <a:r>
              <a:rPr lang="fr-FR" sz="1600" i="1" dirty="0"/>
              <a:t> (</a:t>
            </a:r>
            <a:r>
              <a:rPr lang="fr-FR" sz="1600" i="1" dirty="0" err="1"/>
              <a:t>CentraleSupelec</a:t>
            </a:r>
            <a:r>
              <a:rPr lang="fr-FR" sz="1600" i="1" dirty="0"/>
              <a:t>) </a:t>
            </a:r>
          </a:p>
          <a:p>
            <a:pPr marL="0" indent="0">
              <a:buNone/>
            </a:pPr>
            <a:r>
              <a:rPr lang="fr-FR" sz="1600" dirty="0" smtClean="0">
                <a:solidFill>
                  <a:srgbClr val="599E44"/>
                </a:solidFill>
              </a:rPr>
              <a:t>10h45 : </a:t>
            </a:r>
            <a:r>
              <a:rPr lang="fr-FR" sz="1600" dirty="0">
                <a:solidFill>
                  <a:srgbClr val="599E44"/>
                </a:solidFill>
              </a:rPr>
              <a:t>Pause</a:t>
            </a:r>
          </a:p>
          <a:p>
            <a:pPr marL="0" indent="0">
              <a:buNone/>
            </a:pPr>
            <a:r>
              <a:rPr lang="fr-FR" sz="1600" dirty="0" smtClean="0"/>
              <a:t>11h10 : </a:t>
            </a:r>
            <a:r>
              <a:rPr lang="fr-FR" sz="1600" b="1" dirty="0"/>
              <a:t>Tour d'horizon des licences et Applications </a:t>
            </a:r>
            <a:r>
              <a:rPr lang="fr-FR" sz="1600" dirty="0"/>
              <a:t>- </a:t>
            </a:r>
            <a:r>
              <a:rPr lang="fr-FR" sz="1600" i="1" dirty="0" err="1"/>
              <a:t>Chahrazed</a:t>
            </a:r>
            <a:r>
              <a:rPr lang="fr-FR" sz="1600" i="1" dirty="0"/>
              <a:t> Belgacem (SAIC </a:t>
            </a:r>
            <a:r>
              <a:rPr lang="fr-FR" sz="1600" i="1" dirty="0" err="1"/>
              <a:t>UPSud</a:t>
            </a:r>
            <a:r>
              <a:rPr lang="fr-FR" sz="1600" i="1" dirty="0"/>
              <a:t>) et Jean-Christophe </a:t>
            </a:r>
            <a:r>
              <a:rPr lang="fr-FR" sz="1600" i="1" dirty="0" err="1"/>
              <a:t>Souplet</a:t>
            </a:r>
            <a:r>
              <a:rPr lang="fr-FR" sz="1600" i="1" dirty="0"/>
              <a:t> (Pôle </a:t>
            </a:r>
            <a:r>
              <a:rPr lang="fr-FR" sz="1600" i="1" dirty="0" err="1"/>
              <a:t>Developpement</a:t>
            </a:r>
            <a:r>
              <a:rPr lang="fr-FR" sz="1600" i="1" dirty="0"/>
              <a:t> Logiciel - LRI)</a:t>
            </a:r>
          </a:p>
          <a:p>
            <a:pPr marL="0" indent="0">
              <a:buNone/>
            </a:pPr>
            <a:r>
              <a:rPr lang="fr-FR" sz="1600" dirty="0" smtClean="0"/>
              <a:t>12h00 : </a:t>
            </a:r>
            <a:r>
              <a:rPr lang="fr-FR" sz="1600" dirty="0"/>
              <a:t>Quizz </a:t>
            </a:r>
            <a:r>
              <a:rPr lang="fr-FR" sz="1600" i="1" dirty="0"/>
              <a:t>Jeremy </a:t>
            </a:r>
            <a:r>
              <a:rPr lang="fr-FR" sz="1600" i="1" dirty="0" err="1"/>
              <a:t>Pappalardo</a:t>
            </a:r>
            <a:r>
              <a:rPr lang="fr-FR" sz="1600" i="1" dirty="0"/>
              <a:t> (Ecole polytechnique) + les 4 intervenants précédents </a:t>
            </a:r>
          </a:p>
          <a:p>
            <a:pPr marL="0" indent="0">
              <a:buNone/>
            </a:pPr>
            <a:r>
              <a:rPr lang="fr-FR" sz="1600" i="1" dirty="0" smtClean="0">
                <a:solidFill>
                  <a:srgbClr val="599E44"/>
                </a:solidFill>
              </a:rPr>
              <a:t>12h45 : </a:t>
            </a:r>
            <a:r>
              <a:rPr lang="fr-FR" sz="1600" i="1" dirty="0">
                <a:solidFill>
                  <a:srgbClr val="599E44"/>
                </a:solidFill>
              </a:rPr>
              <a:t>Repas</a:t>
            </a:r>
          </a:p>
          <a:p>
            <a:pPr marL="0" indent="0">
              <a:buNone/>
            </a:pPr>
            <a:r>
              <a:rPr lang="fr-FR" sz="1600" dirty="0" smtClean="0"/>
              <a:t>14h00 : </a:t>
            </a:r>
            <a:r>
              <a:rPr lang="fr-FR" sz="1600" b="1" dirty="0"/>
              <a:t>Retours </a:t>
            </a:r>
            <a:r>
              <a:rPr lang="fr-FR" sz="1600" b="1" dirty="0" smtClean="0"/>
              <a:t>d'expériences </a:t>
            </a:r>
            <a:r>
              <a:rPr lang="fr-FR" sz="1600" dirty="0" smtClean="0"/>
              <a:t>:</a:t>
            </a:r>
            <a:endParaRPr lang="fr-FR" sz="1600" dirty="0"/>
          </a:p>
          <a:p>
            <a:pPr lvl="1"/>
            <a:r>
              <a:rPr lang="fr-FR" sz="1600" i="1" dirty="0" smtClean="0"/>
              <a:t>Nicolas </a:t>
            </a:r>
            <a:r>
              <a:rPr lang="fr-FR" sz="1600" i="1" dirty="0" err="1" smtClean="0"/>
              <a:t>Thiéry</a:t>
            </a:r>
            <a:r>
              <a:rPr lang="fr-FR" sz="1600" i="1" dirty="0" smtClean="0"/>
              <a:t> (LRI) </a:t>
            </a:r>
            <a:r>
              <a:rPr lang="fr-FR" sz="1600" dirty="0" smtClean="0"/>
              <a:t>:  </a:t>
            </a:r>
            <a:r>
              <a:rPr lang="fr-FR" sz="1600" dirty="0"/>
              <a:t>c</a:t>
            </a:r>
            <a:r>
              <a:rPr lang="fr-FR" sz="1600" dirty="0" smtClean="0"/>
              <a:t>as </a:t>
            </a:r>
            <a:r>
              <a:rPr lang="fr-FR" sz="1600" dirty="0"/>
              <a:t>de </a:t>
            </a:r>
            <a:r>
              <a:rPr lang="fr-FR" sz="1600" dirty="0" err="1"/>
              <a:t>SageMath</a:t>
            </a:r>
            <a:r>
              <a:rPr lang="fr-FR" sz="1600" dirty="0"/>
              <a:t>, un logiciel libre de mathématiques qui combine la </a:t>
            </a:r>
            <a:r>
              <a:rPr lang="fr-FR" sz="1600" dirty="0" err="1"/>
              <a:t>puissande</a:t>
            </a:r>
            <a:r>
              <a:rPr lang="fr-FR" sz="1600" dirty="0"/>
              <a:t> de nombreux programmes libres dans une interface commune</a:t>
            </a:r>
          </a:p>
          <a:p>
            <a:pPr lvl="1"/>
            <a:r>
              <a:rPr lang="fr-FR" sz="1600" i="1" dirty="0"/>
              <a:t>Renaud </a:t>
            </a:r>
            <a:r>
              <a:rPr lang="fr-FR" sz="1600" i="1" dirty="0" err="1"/>
              <a:t>Seguier</a:t>
            </a:r>
            <a:r>
              <a:rPr lang="fr-FR" sz="1600" i="1" dirty="0"/>
              <a:t> (</a:t>
            </a:r>
            <a:r>
              <a:rPr lang="fr-FR" sz="1600" i="1" dirty="0" err="1"/>
              <a:t>CentraleSupelec</a:t>
            </a:r>
            <a:r>
              <a:rPr lang="fr-FR" sz="1600" i="1" dirty="0"/>
              <a:t>) </a:t>
            </a:r>
            <a:r>
              <a:rPr lang="fr-FR" sz="1600" dirty="0" smtClean="0"/>
              <a:t>: valorisation </a:t>
            </a:r>
            <a:r>
              <a:rPr lang="fr-FR" sz="1600" dirty="0"/>
              <a:t>de travaux de recherche par la création des startups : </a:t>
            </a:r>
            <a:r>
              <a:rPr lang="fr-FR" sz="1600" dirty="0" err="1"/>
              <a:t>Dynamixyz</a:t>
            </a:r>
            <a:r>
              <a:rPr lang="fr-FR" sz="1600" dirty="0"/>
              <a:t> (animation de visage 3D) et 3D Sound </a:t>
            </a:r>
            <a:r>
              <a:rPr lang="fr-FR" sz="1600" dirty="0" err="1"/>
              <a:t>Labs</a:t>
            </a:r>
            <a:r>
              <a:rPr lang="fr-FR" sz="1600" dirty="0"/>
              <a:t> (</a:t>
            </a:r>
            <a:r>
              <a:rPr lang="fr-FR" sz="1600" dirty="0" err="1"/>
              <a:t>ecoute</a:t>
            </a:r>
            <a:r>
              <a:rPr lang="fr-FR" sz="1600" dirty="0"/>
              <a:t> de son 3D au casque</a:t>
            </a:r>
            <a:r>
              <a:rPr lang="fr-FR" sz="1600" dirty="0" smtClean="0"/>
              <a:t>)</a:t>
            </a:r>
            <a:endParaRPr lang="fr-FR" sz="1600" i="1" dirty="0" smtClean="0"/>
          </a:p>
          <a:p>
            <a:pPr lvl="1"/>
            <a:r>
              <a:rPr lang="fr-FR" sz="1600" i="1" dirty="0"/>
              <a:t>Olivier </a:t>
            </a:r>
            <a:r>
              <a:rPr lang="fr-FR" sz="1600" i="1" dirty="0" err="1"/>
              <a:t>Teytaud</a:t>
            </a:r>
            <a:r>
              <a:rPr lang="fr-FR" sz="1600" i="1" dirty="0"/>
              <a:t> (</a:t>
            </a:r>
            <a:r>
              <a:rPr lang="fr-FR" sz="1600" i="1" dirty="0" err="1"/>
              <a:t>inria</a:t>
            </a:r>
            <a:r>
              <a:rPr lang="fr-FR" sz="1600" i="1" dirty="0"/>
              <a:t>) </a:t>
            </a:r>
            <a:r>
              <a:rPr lang="fr-FR" sz="1600" dirty="0"/>
              <a:t>: </a:t>
            </a:r>
            <a:r>
              <a:rPr lang="fr-FR" sz="1600" dirty="0" smtClean="0"/>
              <a:t>propriété </a:t>
            </a:r>
            <a:r>
              <a:rPr lang="fr-FR" sz="1600" dirty="0"/>
              <a:t>intellectuelle en code: deux cas opposés.</a:t>
            </a:r>
          </a:p>
          <a:p>
            <a:pPr marL="0" indent="0">
              <a:buNone/>
            </a:pPr>
            <a:r>
              <a:rPr lang="fr-FR" sz="1600" dirty="0" smtClean="0"/>
              <a:t>15h45 : </a:t>
            </a:r>
            <a:r>
              <a:rPr lang="fr-FR" sz="1600" dirty="0"/>
              <a:t>Table ronde </a:t>
            </a:r>
            <a:r>
              <a:rPr lang="fr-FR" sz="1600" b="1" dirty="0"/>
              <a:t>: En pratique que dois-je faire selon ma (mes) tutelles ? </a:t>
            </a:r>
            <a:r>
              <a:rPr lang="fr-FR" sz="1600" i="1" dirty="0" err="1"/>
              <a:t>Maike</a:t>
            </a:r>
            <a:r>
              <a:rPr lang="fr-FR" sz="1600" i="1" dirty="0"/>
              <a:t> </a:t>
            </a:r>
            <a:r>
              <a:rPr lang="fr-FR" sz="1600" i="1" dirty="0" err="1"/>
              <a:t>Gilliot</a:t>
            </a:r>
            <a:r>
              <a:rPr lang="fr-FR" sz="1600" i="1" dirty="0"/>
              <a:t> (</a:t>
            </a:r>
            <a:r>
              <a:rPr lang="fr-FR" sz="1600" i="1" dirty="0" err="1"/>
              <a:t>inria</a:t>
            </a:r>
            <a:r>
              <a:rPr lang="fr-FR" sz="1600" i="1" dirty="0"/>
              <a:t>), Soizic Lefeuvre (SAIC </a:t>
            </a:r>
            <a:r>
              <a:rPr lang="fr-FR" sz="1600" i="1" dirty="0" err="1"/>
              <a:t>UPSud</a:t>
            </a:r>
            <a:r>
              <a:rPr lang="fr-FR" sz="1600" i="1" dirty="0"/>
              <a:t>), Arnaud </a:t>
            </a:r>
            <a:r>
              <a:rPr lang="fr-FR" sz="1600" i="1" dirty="0" err="1"/>
              <a:t>Ritou</a:t>
            </a:r>
            <a:r>
              <a:rPr lang="fr-FR" sz="1600" i="1" dirty="0"/>
              <a:t> (CNRS), Karim </a:t>
            </a:r>
            <a:r>
              <a:rPr lang="fr-FR" sz="1600" i="1" dirty="0" err="1"/>
              <a:t>Tadrist</a:t>
            </a:r>
            <a:r>
              <a:rPr lang="fr-FR" sz="1600" i="1" dirty="0"/>
              <a:t> (</a:t>
            </a:r>
            <a:r>
              <a:rPr lang="fr-FR" sz="1600" i="1" dirty="0" err="1"/>
              <a:t>CentraleSupelec</a:t>
            </a:r>
            <a:r>
              <a:rPr lang="fr-FR" sz="1600" i="1" dirty="0" smtClean="0"/>
              <a:t>) </a:t>
            </a:r>
            <a:r>
              <a:rPr lang="fr-FR" sz="1600" i="1" dirty="0" err="1" smtClean="0"/>
              <a:t>Loic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Gouarin</a:t>
            </a:r>
            <a:r>
              <a:rPr lang="fr-FR" sz="1600" i="1" dirty="0" smtClean="0"/>
              <a:t> (LMO)</a:t>
            </a:r>
            <a:endParaRPr lang="fr-FR" sz="1600" i="1" dirty="0"/>
          </a:p>
          <a:p>
            <a:pPr marL="0" indent="0">
              <a:buNone/>
            </a:pPr>
            <a:r>
              <a:rPr lang="fr-FR" sz="1600" dirty="0" smtClean="0"/>
              <a:t>16h30 : </a:t>
            </a:r>
            <a:r>
              <a:rPr lang="fr-FR" sz="1600" dirty="0"/>
              <a:t>Bilan de la journée - Sondage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smtClean="0"/>
              <a:t>Présentation de la journée</a:t>
            </a:r>
            <a:endParaRPr lang="fr-FR" sz="3200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57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DevLog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58" y="5517245"/>
            <a:ext cx="1540221" cy="754605"/>
          </a:xfrm>
          <a:prstGeom prst="rect">
            <a:avLst/>
          </a:prstGeom>
        </p:spPr>
      </p:pic>
      <p:pic>
        <p:nvPicPr>
          <p:cNvPr id="8" name="Image 7" descr="MapEiffelLoop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57" y="1905192"/>
            <a:ext cx="1747948" cy="139406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6179" y="90147"/>
            <a:ext cx="8229600" cy="782607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 </a:t>
            </a:r>
            <a:r>
              <a:rPr lang="fr-FR" sz="3200" dirty="0"/>
              <a:t>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4917"/>
            <a:ext cx="8229600" cy="457291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/>
              <a:t>est le réseau des développeurs de logiciels scientifiques dans les établissements de l'Enseignement Supérieur et de la Recherche au sud-ouest de Paris.</a:t>
            </a:r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« </a:t>
            </a:r>
            <a:r>
              <a:rPr lang="fr-FR" sz="2400" dirty="0" smtClean="0"/>
              <a:t>La </a:t>
            </a:r>
            <a:r>
              <a:rPr lang="fr-FR" sz="2400" dirty="0" smtClean="0"/>
              <a:t>mission </a:t>
            </a:r>
            <a:r>
              <a:rPr lang="fr-FR" sz="2400" dirty="0"/>
              <a:t>du réseau est de faciliter le partage de pratiques, savoir-faire et connaissances entre développeurs dans le but de permettre à chacun de progresser dans son activité de développement logiciel.</a:t>
            </a:r>
            <a:r>
              <a:rPr lang="fr-FR" sz="2400" dirty="0" smtClean="0"/>
              <a:t> 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/>
              <a:t>LoOPS</a:t>
            </a:r>
            <a:r>
              <a:rPr lang="fr-FR" sz="2400" dirty="0" smtClean="0"/>
              <a:t> </a:t>
            </a:r>
            <a:r>
              <a:rPr lang="fr-FR" sz="2400" dirty="0" smtClean="0"/>
              <a:t>s’inscrit dans la perspective du réseau </a:t>
            </a:r>
            <a:r>
              <a:rPr lang="fr-FR" sz="2400" dirty="0" err="1" smtClean="0"/>
              <a:t>DevLog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</a:rPr>
              <a:t>								http</a:t>
            </a:r>
            <a:r>
              <a:rPr lang="fr-FR" sz="2000" dirty="0">
                <a:solidFill>
                  <a:srgbClr val="0000FF"/>
                </a:solidFill>
              </a:rPr>
              <a:t>://</a:t>
            </a:r>
            <a:r>
              <a:rPr lang="fr-FR" sz="2000" dirty="0" err="1">
                <a:solidFill>
                  <a:srgbClr val="0000FF"/>
                </a:solidFill>
              </a:rPr>
              <a:t>devlog.cnrs.fr</a:t>
            </a:r>
            <a:endParaRPr lang="fr-FR" sz="2000" dirty="0">
              <a:solidFill>
                <a:srgbClr val="0000FF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4570" y="2660806"/>
            <a:ext cx="3896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http://</a:t>
            </a:r>
            <a:r>
              <a:rPr lang="fr-FR" sz="2000" b="1" dirty="0" err="1" smtClean="0">
                <a:solidFill>
                  <a:srgbClr val="FF0000"/>
                </a:solidFill>
              </a:rPr>
              <a:t>reseau-loops.github.io</a:t>
            </a:r>
            <a:r>
              <a:rPr lang="fr-FR" sz="2000" b="1" dirty="0" smtClean="0">
                <a:solidFill>
                  <a:srgbClr val="FF0000"/>
                </a:solidFill>
              </a:rPr>
              <a:t>/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027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Tux_de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51" y="822288"/>
            <a:ext cx="1313249" cy="1097583"/>
          </a:xfrm>
          <a:prstGeom prst="rect">
            <a:avLst/>
          </a:prstGeom>
        </p:spPr>
      </p:pic>
      <p:pic>
        <p:nvPicPr>
          <p:cNvPr id="22" name="Image 21" descr="TuxDev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559" y="2407223"/>
            <a:ext cx="1560707" cy="1885524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5552" y="88438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 smtClean="0"/>
              <a:t>			</a:t>
            </a:r>
            <a:r>
              <a:rPr lang="fr-FR" sz="2400" dirty="0" smtClean="0"/>
              <a:t>You, me, </a:t>
            </a:r>
            <a:r>
              <a:rPr lang="fr-FR" sz="2400" dirty="0" err="1" smtClean="0"/>
              <a:t>them</a:t>
            </a:r>
            <a:r>
              <a:rPr lang="fr-FR" sz="2400" dirty="0" smtClean="0"/>
              <a:t>, </a:t>
            </a:r>
            <a:r>
              <a:rPr lang="fr-FR" sz="2400" dirty="0" err="1" smtClean="0"/>
              <a:t>everybody</a:t>
            </a:r>
            <a:r>
              <a:rPr lang="fr-FR" sz="2400" dirty="0"/>
              <a:t> </a:t>
            </a:r>
            <a:r>
              <a:rPr lang="fr-FR" sz="2400" dirty="0" smtClean="0"/>
              <a:t>? </a:t>
            </a:r>
            <a:r>
              <a:rPr lang="fr-FR" sz="2400" dirty="0" err="1" smtClean="0"/>
              <a:t>Almost</a:t>
            </a:r>
            <a:r>
              <a:rPr lang="fr-FR" sz="2400" dirty="0" smtClean="0"/>
              <a:t> !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/>
              <a:t>Le réseau est ouvert à tous les personnels de ces établissements ayant une activité de développement logiciel</a:t>
            </a:r>
            <a:r>
              <a:rPr lang="fr-FR" sz="1800" dirty="0" smtClean="0"/>
              <a:t>,</a:t>
            </a:r>
            <a:endParaRPr lang="fr-FR" sz="1800" dirty="0"/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corps: ingénieur, technicien, chercheur, enseignant, ...,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statut: fonctionnaire, CDI, CDD, ...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son niveau: débutant, confirmé, expert,</a:t>
            </a:r>
          </a:p>
          <a:p>
            <a:pPr>
              <a:buFont typeface="Wingdings" charset="2"/>
              <a:buChar char="§"/>
            </a:pPr>
            <a:r>
              <a:rPr lang="fr-FR" sz="1800" dirty="0"/>
              <a:t>quel que soit le temps qu'il passe à cette activité: plein temps, occasionnellement, ...</a:t>
            </a:r>
          </a:p>
        </p:txBody>
      </p:sp>
      <p:pic>
        <p:nvPicPr>
          <p:cNvPr id="4" name="Image 3" descr="Tux_Chercheu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57" y="4082545"/>
            <a:ext cx="1565153" cy="1739328"/>
          </a:xfrm>
          <a:prstGeom prst="rect">
            <a:avLst/>
          </a:prstGeom>
        </p:spPr>
      </p:pic>
      <p:pic>
        <p:nvPicPr>
          <p:cNvPr id="11" name="Image 10" descr="TuxDev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808" y="4086254"/>
            <a:ext cx="1609520" cy="194449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45552" y="5821873"/>
            <a:ext cx="545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151 </a:t>
            </a:r>
            <a:r>
              <a:rPr lang="fr-FR" dirty="0" smtClean="0"/>
              <a:t>membres</a:t>
            </a:r>
            <a:endParaRPr lang="fr-FR" dirty="0" smtClean="0"/>
          </a:p>
          <a:p>
            <a:r>
              <a:rPr lang="fr-FR" dirty="0" smtClean="0"/>
              <a:t>10 </a:t>
            </a:r>
            <a:r>
              <a:rPr lang="fr-FR" dirty="0" smtClean="0"/>
              <a:t>personnes dans le comité d’animation (CNRS / INRIA)</a:t>
            </a:r>
            <a:endParaRPr lang="fr-FR" dirty="0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/>
          </a:p>
        </p:txBody>
      </p:sp>
      <p:pic>
        <p:nvPicPr>
          <p:cNvPr id="25" name="Image 24" descr="Tux_debian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"/>
          <a:stretch/>
        </p:blipFill>
        <p:spPr>
          <a:xfrm>
            <a:off x="1639054" y="4084357"/>
            <a:ext cx="1113803" cy="1811356"/>
          </a:xfrm>
          <a:prstGeom prst="rect">
            <a:avLst/>
          </a:prstGeom>
        </p:spPr>
      </p:pic>
      <p:pic>
        <p:nvPicPr>
          <p:cNvPr id="26" name="Image 25" descr="TuxDev3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9169">
            <a:off x="7100428" y="4431319"/>
            <a:ext cx="1746715" cy="2187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99" y="943457"/>
            <a:ext cx="973673" cy="34138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# </a:t>
            </a:r>
            <a:r>
              <a:rPr lang="fr-FR" sz="2000" dirty="0" err="1" smtClean="0"/>
              <a:t>who</a:t>
            </a:r>
            <a:endParaRPr lang="fr-FR" sz="2000" dirty="0">
              <a:solidFill>
                <a:srgbClr val="63F8FF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1853952" y="125468"/>
            <a:ext cx="4990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j-lt"/>
                <a:ea typeface="+mj-ea"/>
                <a:cs typeface="+mj-cs"/>
              </a:rPr>
              <a:t>Qui sont les membres de </a:t>
            </a:r>
            <a:r>
              <a:rPr lang="fr-FR" sz="2800" dirty="0" err="1" smtClean="0">
                <a:latin typeface="+mj-lt"/>
                <a:ea typeface="+mj-ea"/>
                <a:cs typeface="+mj-cs"/>
              </a:rPr>
              <a:t>LoOPS</a:t>
            </a:r>
            <a:r>
              <a:rPr lang="fr-FR" sz="2800" dirty="0" smtClean="0">
                <a:latin typeface="+mj-lt"/>
                <a:ea typeface="+mj-ea"/>
                <a:cs typeface="+mj-cs"/>
              </a:rPr>
              <a:t>?</a:t>
            </a:r>
            <a:endParaRPr lang="fr-FR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16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9142" y="869516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dirty="0" smtClean="0"/>
              <a:t> </a:t>
            </a:r>
            <a:r>
              <a:rPr lang="is-IS" dirty="0" smtClean="0"/>
              <a:t>►	</a:t>
            </a:r>
            <a:r>
              <a:rPr lang="fr-FR" dirty="0" smtClean="0">
                <a:solidFill>
                  <a:srgbClr val="FF0000"/>
                </a:solidFill>
              </a:rPr>
              <a:t>Journées 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/>
              <a:t>   </a:t>
            </a:r>
          </a:p>
          <a:p>
            <a:pPr lvl="2"/>
            <a:r>
              <a:rPr lang="fr-FR" dirty="0" smtClean="0"/>
              <a:t>Se rencontrer</a:t>
            </a:r>
            <a:endParaRPr lang="fr-FR" dirty="0" smtClean="0"/>
          </a:p>
          <a:p>
            <a:pPr lvl="2"/>
            <a:r>
              <a:rPr lang="fr-FR" dirty="0" smtClean="0"/>
              <a:t>Découvrir, apprendre</a:t>
            </a:r>
            <a:endParaRPr lang="fr-FR" dirty="0" smtClean="0"/>
          </a:p>
          <a:p>
            <a:pPr lvl="2"/>
            <a:r>
              <a:rPr lang="fr-FR" dirty="0" smtClean="0"/>
              <a:t>7 journées </a:t>
            </a:r>
            <a:r>
              <a:rPr lang="fr-FR" dirty="0" err="1" smtClean="0"/>
              <a:t>LoOPS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r>
              <a:rPr lang="fr-FR" dirty="0" smtClean="0"/>
              <a:t> </a:t>
            </a:r>
            <a:r>
              <a:rPr lang="fr-FR" dirty="0" smtClean="0"/>
              <a:t>depuis mai </a:t>
            </a:r>
            <a:r>
              <a:rPr lang="fr-FR" dirty="0" smtClean="0"/>
              <a:t>2012 (</a:t>
            </a:r>
            <a:r>
              <a:rPr lang="fr-FR" dirty="0" smtClean="0"/>
              <a:t>présentations</a:t>
            </a:r>
            <a:r>
              <a:rPr lang="fr-FR" dirty="0" smtClean="0"/>
              <a:t>, </a:t>
            </a:r>
            <a:r>
              <a:rPr lang="fr-FR" dirty="0" smtClean="0"/>
              <a:t>ateliers, </a:t>
            </a:r>
            <a:r>
              <a:rPr lang="fr-FR" dirty="0" err="1" smtClean="0"/>
              <a:t>coding</a:t>
            </a:r>
            <a:r>
              <a:rPr lang="fr-FR" dirty="0" smtClean="0"/>
              <a:t>-dojos)</a:t>
            </a:r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is-IS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FF0000"/>
                </a:solidFill>
              </a:rPr>
              <a:t>Liste de diffusion </a:t>
            </a:r>
            <a:r>
              <a:rPr lang="fr-FR" dirty="0" smtClean="0">
                <a:solidFill>
                  <a:srgbClr val="FF0000"/>
                </a:solidFill>
              </a:rPr>
              <a:t>			</a:t>
            </a:r>
            <a:r>
              <a:rPr lang="fr-FR" sz="2400" b="1" dirty="0" smtClean="0">
                <a:hlinkClick r:id="rId2"/>
              </a:rPr>
              <a:t>loops@groupes.renater.fr</a:t>
            </a:r>
            <a:endParaRPr lang="fr-FR" sz="2400" dirty="0" smtClean="0">
              <a:solidFill>
                <a:srgbClr val="FF0000"/>
              </a:solidFill>
            </a:endParaRPr>
          </a:p>
          <a:p>
            <a:pPr lvl="2"/>
            <a:r>
              <a:rPr lang="fr-FR" dirty="0" smtClean="0">
                <a:solidFill>
                  <a:srgbClr val="000000"/>
                </a:solidFill>
              </a:rPr>
              <a:t>Pour des questions techniques</a:t>
            </a:r>
            <a:endParaRPr lang="fr-FR" dirty="0" smtClean="0"/>
          </a:p>
          <a:p>
            <a:pPr lvl="2"/>
            <a:r>
              <a:rPr lang="fr-FR" dirty="0" smtClean="0"/>
              <a:t>Pour partager des informations (évènements, offres emplois, </a:t>
            </a:r>
            <a:r>
              <a:rPr lang="is-IS" dirty="0" smtClean="0"/>
              <a:t>…</a:t>
            </a:r>
            <a:r>
              <a:rPr lang="fr-FR" dirty="0" smtClean="0"/>
              <a:t>)</a:t>
            </a:r>
            <a:endParaRPr lang="fr-FR" dirty="0" smtClean="0"/>
          </a:p>
          <a:p>
            <a:pPr lvl="2"/>
            <a:r>
              <a:rPr lang="fr-FR" dirty="0" smtClean="0"/>
              <a:t>Pour discuter librement</a:t>
            </a:r>
            <a:endParaRPr lang="fr-FR" sz="1600" b="1" dirty="0" smtClean="0"/>
          </a:p>
          <a:p>
            <a:pPr marL="457200" lvl="1" indent="0">
              <a:buNone/>
            </a:pPr>
            <a:r>
              <a:rPr lang="is-IS" dirty="0" smtClean="0"/>
              <a:t>►	</a:t>
            </a:r>
            <a:r>
              <a:rPr lang="fr-FR" dirty="0" err="1" smtClean="0">
                <a:solidFill>
                  <a:srgbClr val="FF0000"/>
                </a:solidFill>
              </a:rPr>
              <a:t>LoOPS</a:t>
            </a:r>
            <a:r>
              <a:rPr lang="fr-FR" dirty="0" smtClean="0">
                <a:solidFill>
                  <a:srgbClr val="FF0000"/>
                </a:solidFill>
              </a:rPr>
              <a:t> : le site</a:t>
            </a:r>
            <a:endParaRPr lang="fr-FR" dirty="0" smtClean="0">
              <a:solidFill>
                <a:srgbClr val="FF0000"/>
              </a:solidFill>
            </a:endParaRPr>
          </a:p>
          <a:p>
            <a:pPr lvl="2"/>
            <a:r>
              <a:rPr lang="fr-FR" dirty="0" smtClean="0"/>
              <a:t>Evènements à venir,  </a:t>
            </a:r>
            <a:r>
              <a:rPr lang="fr-FR" dirty="0" smtClean="0"/>
              <a:t>blogs</a:t>
            </a:r>
          </a:p>
          <a:p>
            <a:pPr lvl="2"/>
            <a:r>
              <a:rPr lang="fr-FR" dirty="0" smtClean="0"/>
              <a:t>Interviews de développeurs logiciels</a:t>
            </a:r>
            <a:endParaRPr lang="fr-FR" dirty="0" smtClean="0"/>
          </a:p>
        </p:txBody>
      </p:sp>
      <p:pic>
        <p:nvPicPr>
          <p:cNvPr id="10" name="Image 9" descr="TuxMoving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94272" y="4587764"/>
            <a:ext cx="1138421" cy="113336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236" y="103260"/>
            <a:ext cx="8229600" cy="691138"/>
          </a:xfrm>
        </p:spPr>
        <p:txBody>
          <a:bodyPr/>
          <a:lstStyle/>
          <a:p>
            <a:r>
              <a:rPr lang="fr-FR" sz="3200" dirty="0" smtClean="0"/>
              <a:t>Actions </a:t>
            </a:r>
            <a:r>
              <a:rPr lang="fr-FR" sz="3200" dirty="0" err="1" smtClean="0"/>
              <a:t>LoOPS</a:t>
            </a:r>
            <a:endParaRPr lang="fr-FR" sz="32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24091">
            <a:off x="7239578" y="4789136"/>
            <a:ext cx="439484" cy="113895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334294" y="5652095"/>
            <a:ext cx="4134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fr-FR" dirty="0" smtClean="0"/>
              <a:t>N’hésitez pas à nous donner la v</a:t>
            </a:r>
            <a:r>
              <a:rPr lang="fr-FR" dirty="0" smtClean="0"/>
              <a:t>ôtre </a:t>
            </a:r>
            <a:r>
              <a:rPr lang="fr-FR" dirty="0" smtClean="0"/>
              <a:t>!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8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464" y="107984"/>
            <a:ext cx="8229600" cy="611759"/>
          </a:xfrm>
        </p:spPr>
        <p:txBody>
          <a:bodyPr/>
          <a:lstStyle/>
          <a:p>
            <a:r>
              <a:rPr lang="fr-FR" sz="3200" dirty="0" err="1" smtClean="0"/>
              <a:t>LoOPS</a:t>
            </a:r>
            <a:r>
              <a:rPr lang="fr-FR" sz="3200" dirty="0" smtClean="0"/>
              <a:t>: à suivre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4435"/>
          </a:xfrm>
        </p:spPr>
        <p:txBody>
          <a:bodyPr/>
          <a:lstStyle/>
          <a:p>
            <a:pPr marL="0" indent="0">
              <a:buNone/>
            </a:pPr>
            <a:r>
              <a:rPr lang="fr-FR" sz="2200" dirty="0" smtClean="0"/>
              <a:t>Pour souscrire à la liste: </a:t>
            </a:r>
            <a:endParaRPr lang="fr-FR" sz="2200" dirty="0" smtClean="0"/>
          </a:p>
          <a:p>
            <a:pPr marL="0" indent="0">
              <a:buNone/>
            </a:pPr>
            <a:r>
              <a:rPr lang="fr-FR" sz="2400" dirty="0" smtClean="0"/>
              <a:t> </a:t>
            </a:r>
            <a:r>
              <a:rPr lang="fr-FR" sz="2400" dirty="0" smtClean="0"/>
              <a:t>	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http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://</a:t>
            </a:r>
            <a:r>
              <a:rPr lang="fr-FR" sz="2400" b="1" dirty="0" err="1" smtClean="0">
                <a:solidFill>
                  <a:srgbClr val="FF0000"/>
                </a:solidFill>
                <a:hlinkClick r:id="rId2"/>
              </a:rPr>
              <a:t>reseau-loops.github.io</a:t>
            </a:r>
            <a:r>
              <a:rPr lang="fr-FR" sz="2400" b="1" dirty="0" smtClean="0">
                <a:solidFill>
                  <a:srgbClr val="FF0000"/>
                </a:solidFill>
                <a:hlinkClick r:id="rId2"/>
              </a:rPr>
              <a:t>/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8</a:t>
            </a:r>
            <a:r>
              <a:rPr lang="fr-FR" sz="2200" baseline="30000" dirty="0" smtClean="0"/>
              <a:t>ième</a:t>
            </a:r>
            <a:r>
              <a:rPr lang="fr-FR" sz="2200" dirty="0" smtClean="0"/>
              <a:t> journée </a:t>
            </a:r>
            <a:r>
              <a:rPr lang="fr-FR" sz="2200" dirty="0" err="1" smtClean="0"/>
              <a:t>LoOPS</a:t>
            </a:r>
            <a:r>
              <a:rPr lang="fr-FR" sz="2200" dirty="0" smtClean="0"/>
              <a:t> le 17 décembre Docker et </a:t>
            </a:r>
            <a:r>
              <a:rPr lang="fr-FR" sz="2200" dirty="0" err="1" smtClean="0"/>
              <a:t>Unikernel</a:t>
            </a:r>
            <a:r>
              <a:rPr lang="fr-FR" sz="2200" dirty="0" smtClean="0"/>
              <a:t> sont sur un bateau. Proto 204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200" dirty="0" smtClean="0"/>
              <a:t>En préparation : </a:t>
            </a:r>
          </a:p>
          <a:p>
            <a:pPr marL="0" indent="0">
              <a:buNone/>
            </a:pPr>
            <a:r>
              <a:rPr lang="fr-FR" sz="2200" dirty="0" smtClean="0"/>
              <a:t>GPU </a:t>
            </a:r>
            <a:r>
              <a:rPr lang="fr-FR" sz="2200" dirty="0" err="1" smtClean="0"/>
              <a:t>day</a:t>
            </a:r>
            <a:r>
              <a:rPr lang="fr-FR" sz="2200" dirty="0" smtClean="0"/>
              <a:t> in 2016 (first </a:t>
            </a:r>
            <a:r>
              <a:rPr lang="fr-FR" sz="2200" dirty="0" err="1" smtClean="0"/>
              <a:t>semester</a:t>
            </a:r>
            <a:r>
              <a:rPr lang="fr-FR" sz="2200" dirty="0" smtClean="0"/>
              <a:t>)</a:t>
            </a:r>
          </a:p>
          <a:p>
            <a:pPr marL="0" indent="0">
              <a:buNone/>
            </a:pPr>
            <a:r>
              <a:rPr lang="fr-FR" sz="2200" dirty="0" err="1"/>
              <a:t>Hadoops</a:t>
            </a:r>
            <a:r>
              <a:rPr lang="fr-FR" sz="2200" dirty="0"/>
              <a:t> / </a:t>
            </a:r>
            <a:r>
              <a:rPr lang="fr-FR" sz="2200" dirty="0" err="1" smtClean="0"/>
              <a:t>Spark</a:t>
            </a:r>
            <a:r>
              <a:rPr lang="fr-FR" sz="2200" dirty="0" smtClean="0"/>
              <a:t> </a:t>
            </a:r>
            <a:endParaRPr lang="fr-FR" sz="2200" dirty="0"/>
          </a:p>
          <a:p>
            <a:pPr marL="0" indent="0">
              <a:buNone/>
            </a:pPr>
            <a:endParaRPr lang="fr-FR" sz="2200" dirty="0" smtClean="0"/>
          </a:p>
          <a:p>
            <a:endParaRPr lang="fr-FR" sz="2400" dirty="0"/>
          </a:p>
          <a:p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0" y="1282685"/>
            <a:ext cx="2314936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Net </a:t>
            </a:r>
            <a:r>
              <a:rPr lang="fr-FR" dirty="0" smtClean="0">
                <a:solidFill>
                  <a:srgbClr val="FFFF00"/>
                </a:solidFill>
              </a:rPr>
              <a:t>-&gt; </a:t>
            </a:r>
            <a:r>
              <a:rPr lang="fr-FR" dirty="0" err="1" smtClean="0"/>
              <a:t>join</a:t>
            </a:r>
            <a:r>
              <a:rPr lang="fr-FR" dirty="0" smtClean="0">
                <a:solidFill>
                  <a:srgbClr val="63F8FF"/>
                </a:solidFill>
              </a:rPr>
              <a:t>(</a:t>
            </a:r>
            <a:r>
              <a:rPr lang="fr-FR" dirty="0" err="1" smtClean="0"/>
              <a:t>members</a:t>
            </a:r>
            <a:r>
              <a:rPr lang="fr-FR" dirty="0" smtClean="0">
                <a:solidFill>
                  <a:srgbClr val="63F8FF"/>
                </a:solidFill>
              </a:rPr>
              <a:t>);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7ième journée LoOPS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0" y="2573705"/>
            <a:ext cx="561671" cy="31751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ls</a:t>
            </a:r>
            <a:endParaRPr lang="fr-FR" dirty="0">
              <a:solidFill>
                <a:srgbClr val="63F8FF"/>
              </a:solidFill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 novembre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D86-14D3-3648-AF53-8E1A2FD4027D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5945544"/>
            <a:ext cx="4044827" cy="322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/>
              <a:t># </a:t>
            </a:r>
            <a:r>
              <a:rPr lang="fr-FR" dirty="0" err="1" smtClean="0"/>
              <a:t>echo</a:t>
            </a:r>
            <a:r>
              <a:rPr lang="fr-FR" dirty="0"/>
              <a:t> </a:t>
            </a:r>
            <a:r>
              <a:rPr lang="fr-FR" dirty="0" smtClean="0"/>
              <a:t>Merci pour votre attention</a:t>
            </a:r>
            <a:endParaRPr lang="fr-FR" dirty="0">
              <a:solidFill>
                <a:srgbClr val="63F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7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382</Words>
  <Application>Microsoft Macintosh PowerPoint</Application>
  <PresentationFormat>Présentation à l'écran 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7ième Journée LoOPS « Je code, je diffuse, oui mais comment » </vt:lpstr>
      <vt:lpstr>Présentation de la journée</vt:lpstr>
      <vt:lpstr>Présentation de la journée</vt:lpstr>
      <vt:lpstr>LoOPS ?</vt:lpstr>
      <vt:lpstr>Présentation PowerPoint</vt:lpstr>
      <vt:lpstr>Actions LoOPS</vt:lpstr>
      <vt:lpstr>LoOPS: à suivre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 Dassas</dc:creator>
  <cp:lastModifiedBy>Karin Dassas</cp:lastModifiedBy>
  <cp:revision>66</cp:revision>
  <dcterms:created xsi:type="dcterms:W3CDTF">2015-10-04T06:44:26Z</dcterms:created>
  <dcterms:modified xsi:type="dcterms:W3CDTF">2015-11-05T10:00:46Z</dcterms:modified>
</cp:coreProperties>
</file>