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7" r:id="rId8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/>
    <p:restoredTop sz="81243"/>
  </p:normalViewPr>
  <p:slideViewPr>
    <p:cSldViewPr snapToGrid="0" snapToObjects="1">
      <p:cViewPr varScale="1">
        <p:scale>
          <a:sx n="135" d="100"/>
          <a:sy n="135" d="100"/>
        </p:scale>
        <p:origin x="9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5CD13B-E21C-DD4F-A5D7-D1A0FF9A197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5BDC9B2-30E4-6443-88FD-579E44939D0B}">
      <dgm:prSet custT="1"/>
      <dgm:spPr>
        <a:solidFill>
          <a:srgbClr val="0070C0"/>
        </a:solidFill>
      </dgm:spPr>
      <dgm:t>
        <a:bodyPr/>
        <a:lstStyle/>
        <a:p>
          <a:r>
            <a:rPr lang="fr-FR" sz="2000" b="0" dirty="0">
              <a:latin typeface="Arial Nova" panose="020B0504020202020204" pitchFamily="34" charset="0"/>
            </a:rPr>
            <a:t>Compte développeur Twitter</a:t>
          </a:r>
          <a:endParaRPr lang="en-FR" sz="2000" b="0" dirty="0">
            <a:latin typeface="Arial Nova" panose="020B0504020202020204" pitchFamily="34" charset="0"/>
          </a:endParaRPr>
        </a:p>
      </dgm:t>
    </dgm:pt>
    <dgm:pt modelId="{C18E23B5-8472-2F4A-932B-2BFC0A4F1FF0}" type="parTrans" cxnId="{44FBDFAD-B199-2C47-8C15-B70B29163115}">
      <dgm:prSet/>
      <dgm:spPr/>
      <dgm:t>
        <a:bodyPr/>
        <a:lstStyle/>
        <a:p>
          <a:endParaRPr lang="en-GB" sz="1400" b="0"/>
        </a:p>
      </dgm:t>
    </dgm:pt>
    <dgm:pt modelId="{1F0AF841-CCC9-7D42-B01C-E65DD301D458}" type="sibTrans" cxnId="{44FBDFAD-B199-2C47-8C15-B70B29163115}">
      <dgm:prSet/>
      <dgm:spPr/>
      <dgm:t>
        <a:bodyPr/>
        <a:lstStyle/>
        <a:p>
          <a:endParaRPr lang="en-GB" sz="1400" b="0"/>
        </a:p>
      </dgm:t>
    </dgm:pt>
    <dgm:pt modelId="{1949817B-B2AF-614F-991B-35919E381BF1}">
      <dgm:prSet custT="1"/>
      <dgm:spPr>
        <a:solidFill>
          <a:srgbClr val="0070C0">
            <a:alpha val="74033"/>
          </a:srgbClr>
        </a:solidFill>
      </dgm:spPr>
      <dgm:t>
        <a:bodyPr/>
        <a:lstStyle/>
        <a:p>
          <a:r>
            <a:rPr lang="fr-FR" sz="2000" b="0">
              <a:latin typeface="Arial Nova" panose="020B0504020202020204" pitchFamily="34" charset="0"/>
            </a:rPr>
            <a:t>API search</a:t>
          </a:r>
          <a:endParaRPr lang="en-FR" sz="2000" b="0">
            <a:latin typeface="Arial Nova" panose="020B0504020202020204" pitchFamily="34" charset="0"/>
          </a:endParaRPr>
        </a:p>
      </dgm:t>
    </dgm:pt>
    <dgm:pt modelId="{8F7542F4-8D50-F344-A054-7A0CB53E2266}" type="parTrans" cxnId="{4EA15A73-D291-3D4C-AA1B-73C31253BF0F}">
      <dgm:prSet/>
      <dgm:spPr/>
      <dgm:t>
        <a:bodyPr/>
        <a:lstStyle/>
        <a:p>
          <a:endParaRPr lang="en-GB" sz="1400" b="0"/>
        </a:p>
      </dgm:t>
    </dgm:pt>
    <dgm:pt modelId="{C73E2C65-7CEC-A34D-AA7E-496DFB5F269F}" type="sibTrans" cxnId="{4EA15A73-D291-3D4C-AA1B-73C31253BF0F}">
      <dgm:prSet/>
      <dgm:spPr/>
      <dgm:t>
        <a:bodyPr/>
        <a:lstStyle/>
        <a:p>
          <a:endParaRPr lang="en-GB" sz="1400" b="0"/>
        </a:p>
      </dgm:t>
    </dgm:pt>
    <dgm:pt modelId="{E1EE8FE1-C364-6D4F-B51A-35121FD353BD}">
      <dgm:prSet custT="1"/>
      <dgm:spPr>
        <a:solidFill>
          <a:srgbClr val="00A3F5">
            <a:alpha val="76152"/>
          </a:srgbClr>
        </a:solidFill>
      </dgm:spPr>
      <dgm:t>
        <a:bodyPr/>
        <a:lstStyle/>
        <a:p>
          <a:r>
            <a:rPr lang="fr-FR" sz="2000" b="0" dirty="0">
              <a:latin typeface="Arial Nova" panose="020B0504020202020204" pitchFamily="34" charset="0"/>
            </a:rPr>
            <a:t>Filtrage</a:t>
          </a:r>
          <a:endParaRPr lang="en-FR" sz="2000" b="0">
            <a:latin typeface="Arial Nova" panose="020B0504020202020204" pitchFamily="34" charset="0"/>
          </a:endParaRPr>
        </a:p>
      </dgm:t>
    </dgm:pt>
    <dgm:pt modelId="{B478C7E4-96EB-0D40-B68D-5DF0CF90018A}" type="parTrans" cxnId="{62691B8A-277B-5848-AB9F-A09A669D42E5}">
      <dgm:prSet/>
      <dgm:spPr/>
      <dgm:t>
        <a:bodyPr/>
        <a:lstStyle/>
        <a:p>
          <a:endParaRPr lang="en-GB" sz="1400" b="0"/>
        </a:p>
      </dgm:t>
    </dgm:pt>
    <dgm:pt modelId="{B34DD0BB-70CB-C341-8FD5-8BCF8B52F589}" type="sibTrans" cxnId="{62691B8A-277B-5848-AB9F-A09A669D42E5}">
      <dgm:prSet/>
      <dgm:spPr/>
      <dgm:t>
        <a:bodyPr/>
        <a:lstStyle/>
        <a:p>
          <a:endParaRPr lang="en-GB" sz="1400" b="0"/>
        </a:p>
      </dgm:t>
    </dgm:pt>
    <dgm:pt modelId="{2DF02A58-BD5C-3E41-8631-6AAFF3ABC45C}">
      <dgm:prSet custT="1"/>
      <dgm:spPr>
        <a:solidFill>
          <a:srgbClr val="00A3F5">
            <a:alpha val="60000"/>
          </a:srgbClr>
        </a:solidFill>
      </dgm:spPr>
      <dgm:t>
        <a:bodyPr/>
        <a:lstStyle/>
        <a:p>
          <a:r>
            <a:rPr lang="fr-FR" sz="2000" b="0" dirty="0">
              <a:latin typeface="Arial Nova" panose="020B0504020202020204" pitchFamily="34" charset="0"/>
            </a:rPr>
            <a:t>Données sauvegardées .</a:t>
          </a:r>
          <a:r>
            <a:rPr lang="fr-FR" sz="2000" b="0" dirty="0" err="1">
              <a:latin typeface="Arial Nova" panose="020B0504020202020204" pitchFamily="34" charset="0"/>
            </a:rPr>
            <a:t>pickle</a:t>
          </a:r>
          <a:endParaRPr lang="en-FR" sz="2000" b="0" dirty="0">
            <a:latin typeface="Arial Nova" panose="020B0504020202020204" pitchFamily="34" charset="0"/>
          </a:endParaRPr>
        </a:p>
      </dgm:t>
    </dgm:pt>
    <dgm:pt modelId="{C8228366-665B-5A49-89CF-BA19516C9338}" type="parTrans" cxnId="{F4CC84E2-6416-4C4F-8A4B-2E227D29D09D}">
      <dgm:prSet/>
      <dgm:spPr/>
      <dgm:t>
        <a:bodyPr/>
        <a:lstStyle/>
        <a:p>
          <a:endParaRPr lang="en-GB" sz="1400" b="0"/>
        </a:p>
      </dgm:t>
    </dgm:pt>
    <dgm:pt modelId="{10E8C47D-A685-934C-8F67-BE940C93C514}" type="sibTrans" cxnId="{F4CC84E2-6416-4C4F-8A4B-2E227D29D09D}">
      <dgm:prSet/>
      <dgm:spPr/>
      <dgm:t>
        <a:bodyPr/>
        <a:lstStyle/>
        <a:p>
          <a:endParaRPr lang="en-GB" sz="1400" b="0"/>
        </a:p>
      </dgm:t>
    </dgm:pt>
    <dgm:pt modelId="{CB5A0C5C-1941-C747-8846-05675E259005}" type="pres">
      <dgm:prSet presAssocID="{565CD13B-E21C-DD4F-A5D7-D1A0FF9A1978}" presName="Name0" presStyleCnt="0">
        <dgm:presLayoutVars>
          <dgm:dir/>
          <dgm:animLvl val="lvl"/>
          <dgm:resizeHandles val="exact"/>
        </dgm:presLayoutVars>
      </dgm:prSet>
      <dgm:spPr/>
    </dgm:pt>
    <dgm:pt modelId="{13795674-11A0-FB48-9726-F99594F1FA1B}" type="pres">
      <dgm:prSet presAssocID="{D5BDC9B2-30E4-6443-88FD-579E44939D0B}" presName="linNode" presStyleCnt="0"/>
      <dgm:spPr/>
    </dgm:pt>
    <dgm:pt modelId="{F9FC26FA-97C0-4341-8F5E-4ADD9BE3CFA0}" type="pres">
      <dgm:prSet presAssocID="{D5BDC9B2-30E4-6443-88FD-579E44939D0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51F63186-FF4C-FE43-BA21-FC436447F7F5}" type="pres">
      <dgm:prSet presAssocID="{1F0AF841-CCC9-7D42-B01C-E65DD301D458}" presName="sp" presStyleCnt="0"/>
      <dgm:spPr/>
    </dgm:pt>
    <dgm:pt modelId="{ABAE6067-0AA8-EE4A-B619-73F2FC006D5A}" type="pres">
      <dgm:prSet presAssocID="{1949817B-B2AF-614F-991B-35919E381BF1}" presName="linNode" presStyleCnt="0"/>
      <dgm:spPr/>
    </dgm:pt>
    <dgm:pt modelId="{9801C587-0316-0B46-B021-11A5173CFF66}" type="pres">
      <dgm:prSet presAssocID="{1949817B-B2AF-614F-991B-35919E381BF1}" presName="parentText" presStyleLbl="node1" presStyleIdx="1" presStyleCnt="4" custLinFactNeighborX="714" custLinFactNeighborY="1658">
        <dgm:presLayoutVars>
          <dgm:chMax val="1"/>
          <dgm:bulletEnabled val="1"/>
        </dgm:presLayoutVars>
      </dgm:prSet>
      <dgm:spPr/>
    </dgm:pt>
    <dgm:pt modelId="{FF08CEEB-0DAF-C545-99A7-A5AA387C3600}" type="pres">
      <dgm:prSet presAssocID="{C73E2C65-7CEC-A34D-AA7E-496DFB5F269F}" presName="sp" presStyleCnt="0"/>
      <dgm:spPr/>
    </dgm:pt>
    <dgm:pt modelId="{3540CAEC-3FF0-454D-ABA6-8B2801D951C2}" type="pres">
      <dgm:prSet presAssocID="{E1EE8FE1-C364-6D4F-B51A-35121FD353BD}" presName="linNode" presStyleCnt="0"/>
      <dgm:spPr/>
    </dgm:pt>
    <dgm:pt modelId="{45A0538F-AD11-AE4A-B7EF-9EE7C7339CDA}" type="pres">
      <dgm:prSet presAssocID="{E1EE8FE1-C364-6D4F-B51A-35121FD353BD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F5AEBAF-2F51-C94B-BA39-26493E42A271}" type="pres">
      <dgm:prSet presAssocID="{B34DD0BB-70CB-C341-8FD5-8BCF8B52F589}" presName="sp" presStyleCnt="0"/>
      <dgm:spPr/>
    </dgm:pt>
    <dgm:pt modelId="{4D849FC0-8D86-7942-B9CD-184009FC5D2B}" type="pres">
      <dgm:prSet presAssocID="{2DF02A58-BD5C-3E41-8631-6AAFF3ABC45C}" presName="linNode" presStyleCnt="0"/>
      <dgm:spPr/>
    </dgm:pt>
    <dgm:pt modelId="{E28F6947-B459-B644-90EA-0E941B413157}" type="pres">
      <dgm:prSet presAssocID="{2DF02A58-BD5C-3E41-8631-6AAFF3ABC45C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728D426A-227E-8F4A-96E8-7212EF864788}" type="presOf" srcId="{E1EE8FE1-C364-6D4F-B51A-35121FD353BD}" destId="{45A0538F-AD11-AE4A-B7EF-9EE7C7339CDA}" srcOrd="0" destOrd="0" presId="urn:microsoft.com/office/officeart/2005/8/layout/vList5"/>
    <dgm:cxn modelId="{4EA15A73-D291-3D4C-AA1B-73C31253BF0F}" srcId="{565CD13B-E21C-DD4F-A5D7-D1A0FF9A1978}" destId="{1949817B-B2AF-614F-991B-35919E381BF1}" srcOrd="1" destOrd="0" parTransId="{8F7542F4-8D50-F344-A054-7A0CB53E2266}" sibTransId="{C73E2C65-7CEC-A34D-AA7E-496DFB5F269F}"/>
    <dgm:cxn modelId="{62691B8A-277B-5848-AB9F-A09A669D42E5}" srcId="{565CD13B-E21C-DD4F-A5D7-D1A0FF9A1978}" destId="{E1EE8FE1-C364-6D4F-B51A-35121FD353BD}" srcOrd="2" destOrd="0" parTransId="{B478C7E4-96EB-0D40-B68D-5DF0CF90018A}" sibTransId="{B34DD0BB-70CB-C341-8FD5-8BCF8B52F589}"/>
    <dgm:cxn modelId="{ECC80C8D-05F5-CF40-9DAB-F3C347CD6C14}" type="presOf" srcId="{D5BDC9B2-30E4-6443-88FD-579E44939D0B}" destId="{F9FC26FA-97C0-4341-8F5E-4ADD9BE3CFA0}" srcOrd="0" destOrd="0" presId="urn:microsoft.com/office/officeart/2005/8/layout/vList5"/>
    <dgm:cxn modelId="{44FBDFAD-B199-2C47-8C15-B70B29163115}" srcId="{565CD13B-E21C-DD4F-A5D7-D1A0FF9A1978}" destId="{D5BDC9B2-30E4-6443-88FD-579E44939D0B}" srcOrd="0" destOrd="0" parTransId="{C18E23B5-8472-2F4A-932B-2BFC0A4F1FF0}" sibTransId="{1F0AF841-CCC9-7D42-B01C-E65DD301D458}"/>
    <dgm:cxn modelId="{9E0407BF-2DA1-FC44-843D-D2A80C104EFD}" type="presOf" srcId="{2DF02A58-BD5C-3E41-8631-6AAFF3ABC45C}" destId="{E28F6947-B459-B644-90EA-0E941B413157}" srcOrd="0" destOrd="0" presId="urn:microsoft.com/office/officeart/2005/8/layout/vList5"/>
    <dgm:cxn modelId="{F4CC84E2-6416-4C4F-8A4B-2E227D29D09D}" srcId="{565CD13B-E21C-DD4F-A5D7-D1A0FF9A1978}" destId="{2DF02A58-BD5C-3E41-8631-6AAFF3ABC45C}" srcOrd="3" destOrd="0" parTransId="{C8228366-665B-5A49-89CF-BA19516C9338}" sibTransId="{10E8C47D-A685-934C-8F67-BE940C93C514}"/>
    <dgm:cxn modelId="{9BC52EEF-1CE3-3841-BEC0-6668717C9770}" type="presOf" srcId="{1949817B-B2AF-614F-991B-35919E381BF1}" destId="{9801C587-0316-0B46-B021-11A5173CFF66}" srcOrd="0" destOrd="0" presId="urn:microsoft.com/office/officeart/2005/8/layout/vList5"/>
    <dgm:cxn modelId="{15BF45FF-453B-B94C-BE3D-09BD2C153C57}" type="presOf" srcId="{565CD13B-E21C-DD4F-A5D7-D1A0FF9A1978}" destId="{CB5A0C5C-1941-C747-8846-05675E259005}" srcOrd="0" destOrd="0" presId="urn:microsoft.com/office/officeart/2005/8/layout/vList5"/>
    <dgm:cxn modelId="{E454BB14-BA9F-3142-85B3-C07D44597F0A}" type="presParOf" srcId="{CB5A0C5C-1941-C747-8846-05675E259005}" destId="{13795674-11A0-FB48-9726-F99594F1FA1B}" srcOrd="0" destOrd="0" presId="urn:microsoft.com/office/officeart/2005/8/layout/vList5"/>
    <dgm:cxn modelId="{B69F3245-8E6E-E346-851A-94108F40D7A4}" type="presParOf" srcId="{13795674-11A0-FB48-9726-F99594F1FA1B}" destId="{F9FC26FA-97C0-4341-8F5E-4ADD9BE3CFA0}" srcOrd="0" destOrd="0" presId="urn:microsoft.com/office/officeart/2005/8/layout/vList5"/>
    <dgm:cxn modelId="{2C01CCD1-265B-2D4D-948E-26645431A2DE}" type="presParOf" srcId="{CB5A0C5C-1941-C747-8846-05675E259005}" destId="{51F63186-FF4C-FE43-BA21-FC436447F7F5}" srcOrd="1" destOrd="0" presId="urn:microsoft.com/office/officeart/2005/8/layout/vList5"/>
    <dgm:cxn modelId="{E8D54F2C-322C-FE49-AF7E-CA037184AE4B}" type="presParOf" srcId="{CB5A0C5C-1941-C747-8846-05675E259005}" destId="{ABAE6067-0AA8-EE4A-B619-73F2FC006D5A}" srcOrd="2" destOrd="0" presId="urn:microsoft.com/office/officeart/2005/8/layout/vList5"/>
    <dgm:cxn modelId="{56A75D9A-BF12-804C-8EDF-5CC1E8049E4B}" type="presParOf" srcId="{ABAE6067-0AA8-EE4A-B619-73F2FC006D5A}" destId="{9801C587-0316-0B46-B021-11A5173CFF66}" srcOrd="0" destOrd="0" presId="urn:microsoft.com/office/officeart/2005/8/layout/vList5"/>
    <dgm:cxn modelId="{326B52C4-E43B-1549-A263-8722D35D149B}" type="presParOf" srcId="{CB5A0C5C-1941-C747-8846-05675E259005}" destId="{FF08CEEB-0DAF-C545-99A7-A5AA387C3600}" srcOrd="3" destOrd="0" presId="urn:microsoft.com/office/officeart/2005/8/layout/vList5"/>
    <dgm:cxn modelId="{BF9C01EC-D577-DE41-A31B-1C25AFCA24E4}" type="presParOf" srcId="{CB5A0C5C-1941-C747-8846-05675E259005}" destId="{3540CAEC-3FF0-454D-ABA6-8B2801D951C2}" srcOrd="4" destOrd="0" presId="urn:microsoft.com/office/officeart/2005/8/layout/vList5"/>
    <dgm:cxn modelId="{4B7A893B-BEF3-CC4B-A989-5C3AE8A6F619}" type="presParOf" srcId="{3540CAEC-3FF0-454D-ABA6-8B2801D951C2}" destId="{45A0538F-AD11-AE4A-B7EF-9EE7C7339CDA}" srcOrd="0" destOrd="0" presId="urn:microsoft.com/office/officeart/2005/8/layout/vList5"/>
    <dgm:cxn modelId="{C64AA18F-E312-1F4C-B8AB-290D4F827671}" type="presParOf" srcId="{CB5A0C5C-1941-C747-8846-05675E259005}" destId="{6F5AEBAF-2F51-C94B-BA39-26493E42A271}" srcOrd="5" destOrd="0" presId="urn:microsoft.com/office/officeart/2005/8/layout/vList5"/>
    <dgm:cxn modelId="{1738477B-F76C-B04F-8CC4-EA9A08ACB5FC}" type="presParOf" srcId="{CB5A0C5C-1941-C747-8846-05675E259005}" destId="{4D849FC0-8D86-7942-B9CD-184009FC5D2B}" srcOrd="6" destOrd="0" presId="urn:microsoft.com/office/officeart/2005/8/layout/vList5"/>
    <dgm:cxn modelId="{09DC2FFA-175A-5E4E-B910-71E8A2B197B4}" type="presParOf" srcId="{4D849FC0-8D86-7942-B9CD-184009FC5D2B}" destId="{E28F6947-B459-B644-90EA-0E941B41315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32705D-519A-3F43-AA63-5EF9B6EAC3B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C139EED-E005-F74E-9E82-8F1B1E5B99CA}">
      <dgm:prSet custT="1"/>
      <dgm:spPr>
        <a:solidFill>
          <a:srgbClr val="00A3F5"/>
        </a:solidFill>
      </dgm:spPr>
      <dgm:t>
        <a:bodyPr/>
        <a:lstStyle/>
        <a:p>
          <a:r>
            <a:rPr lang="fr-FR" sz="2000" b="0" dirty="0">
              <a:latin typeface="Arial Nova" panose="020B0504020202020204" pitchFamily="34" charset="0"/>
            </a:rPr>
            <a:t>Base données utilisée: IMDB</a:t>
          </a:r>
          <a:endParaRPr lang="en-FR" sz="2000" b="0" dirty="0">
            <a:latin typeface="Arial Nova" panose="020B0504020202020204" pitchFamily="34" charset="0"/>
          </a:endParaRPr>
        </a:p>
      </dgm:t>
    </dgm:pt>
    <dgm:pt modelId="{69157186-DC4C-8F46-A060-D377A916360C}" type="parTrans" cxnId="{06A11B47-F758-424C-8FBF-205ABB7D3D1F}">
      <dgm:prSet/>
      <dgm:spPr/>
      <dgm:t>
        <a:bodyPr/>
        <a:lstStyle/>
        <a:p>
          <a:endParaRPr lang="en-GB" sz="1400" b="0">
            <a:latin typeface="Arial Nova" panose="020B0504020202020204" pitchFamily="34" charset="0"/>
          </a:endParaRPr>
        </a:p>
      </dgm:t>
    </dgm:pt>
    <dgm:pt modelId="{B3E0F203-0321-E949-B19A-474FCD4EFFCD}" type="sibTrans" cxnId="{06A11B47-F758-424C-8FBF-205ABB7D3D1F}">
      <dgm:prSet/>
      <dgm:spPr/>
      <dgm:t>
        <a:bodyPr/>
        <a:lstStyle/>
        <a:p>
          <a:endParaRPr lang="en-GB" sz="1400" b="0">
            <a:latin typeface="Arial Nova" panose="020B0504020202020204" pitchFamily="34" charset="0"/>
          </a:endParaRPr>
        </a:p>
      </dgm:t>
    </dgm:pt>
    <dgm:pt modelId="{0103A131-4334-C945-8314-DE3DDB2A1751}">
      <dgm:prSet custT="1"/>
      <dgm:spPr>
        <a:solidFill>
          <a:srgbClr val="00A3F5">
            <a:alpha val="54791"/>
          </a:srgbClr>
        </a:solidFill>
      </dgm:spPr>
      <dgm:t>
        <a:bodyPr/>
        <a:lstStyle/>
        <a:p>
          <a:r>
            <a:rPr lang="fr-FR" sz="2000" b="0">
              <a:latin typeface="Arial Nova" panose="020B0504020202020204" pitchFamily="34" charset="0"/>
            </a:rPr>
            <a:t>Longue et complète</a:t>
          </a:r>
          <a:endParaRPr lang="en-FR" sz="2000" b="0">
            <a:latin typeface="Arial Nova" panose="020B0504020202020204" pitchFamily="34" charset="0"/>
          </a:endParaRPr>
        </a:p>
      </dgm:t>
    </dgm:pt>
    <dgm:pt modelId="{D861E693-295A-C34A-81FA-CC802FEBC0EF}" type="parTrans" cxnId="{0B33E47D-EE10-EF40-B7B2-43FE0D5BB80D}">
      <dgm:prSet/>
      <dgm:spPr/>
      <dgm:t>
        <a:bodyPr/>
        <a:lstStyle/>
        <a:p>
          <a:endParaRPr lang="en-GB" sz="1400" b="0">
            <a:latin typeface="Arial Nova" panose="020B0504020202020204" pitchFamily="34" charset="0"/>
          </a:endParaRPr>
        </a:p>
      </dgm:t>
    </dgm:pt>
    <dgm:pt modelId="{4DF2E61A-FA95-3743-86AC-0D28EB02C0DB}" type="sibTrans" cxnId="{0B33E47D-EE10-EF40-B7B2-43FE0D5BB80D}">
      <dgm:prSet/>
      <dgm:spPr/>
      <dgm:t>
        <a:bodyPr/>
        <a:lstStyle/>
        <a:p>
          <a:endParaRPr lang="en-GB" sz="1400" b="0">
            <a:latin typeface="Arial Nova" panose="020B0504020202020204" pitchFamily="34" charset="0"/>
          </a:endParaRPr>
        </a:p>
      </dgm:t>
    </dgm:pt>
    <dgm:pt modelId="{0EEA6784-09F4-1F4D-AEAA-0AF966EEF82D}">
      <dgm:prSet custT="1"/>
      <dgm:spPr/>
      <dgm:t>
        <a:bodyPr/>
        <a:lstStyle/>
        <a:p>
          <a:r>
            <a:rPr lang="fr-FR" sz="2000" b="0">
              <a:latin typeface="Arial Nova" panose="020B0504020202020204" pitchFamily="34" charset="0"/>
            </a:rPr>
            <a:t>Pas de exemples neutres</a:t>
          </a:r>
          <a:endParaRPr lang="en-FR" sz="2000" b="0">
            <a:latin typeface="Arial Nova" panose="020B0504020202020204" pitchFamily="34" charset="0"/>
          </a:endParaRPr>
        </a:p>
      </dgm:t>
    </dgm:pt>
    <dgm:pt modelId="{54DF810E-7544-AA4E-8041-AD9A822B7366}" type="parTrans" cxnId="{C9449680-E779-7547-8CF7-E123CA477158}">
      <dgm:prSet/>
      <dgm:spPr/>
      <dgm:t>
        <a:bodyPr/>
        <a:lstStyle/>
        <a:p>
          <a:endParaRPr lang="en-GB" sz="1400" b="0">
            <a:latin typeface="Arial Nova" panose="020B0504020202020204" pitchFamily="34" charset="0"/>
          </a:endParaRPr>
        </a:p>
      </dgm:t>
    </dgm:pt>
    <dgm:pt modelId="{64158B71-7757-B64D-832F-D38D7B6DFB76}" type="sibTrans" cxnId="{C9449680-E779-7547-8CF7-E123CA477158}">
      <dgm:prSet/>
      <dgm:spPr/>
      <dgm:t>
        <a:bodyPr/>
        <a:lstStyle/>
        <a:p>
          <a:endParaRPr lang="en-GB" sz="1400" b="0">
            <a:latin typeface="Arial Nova" panose="020B0504020202020204" pitchFamily="34" charset="0"/>
          </a:endParaRPr>
        </a:p>
      </dgm:t>
    </dgm:pt>
    <dgm:pt modelId="{50EA0D29-9F7A-0541-9FC4-DAF197180A66}" type="pres">
      <dgm:prSet presAssocID="{FE32705D-519A-3F43-AA63-5EF9B6EAC3BA}" presName="linearFlow" presStyleCnt="0">
        <dgm:presLayoutVars>
          <dgm:dir/>
          <dgm:resizeHandles val="exact"/>
        </dgm:presLayoutVars>
      </dgm:prSet>
      <dgm:spPr/>
    </dgm:pt>
    <dgm:pt modelId="{54784A7E-48BD-3548-AD53-CE0B2BC244F2}" type="pres">
      <dgm:prSet presAssocID="{BC139EED-E005-F74E-9E82-8F1B1E5B99CA}" presName="composite" presStyleCnt="0"/>
      <dgm:spPr/>
    </dgm:pt>
    <dgm:pt modelId="{0E7D5CA2-2F1D-8640-951C-4C59B811ECF4}" type="pres">
      <dgm:prSet presAssocID="{BC139EED-E005-F74E-9E82-8F1B1E5B99CA}" presName="imgShp" presStyleLbl="fgImgPlace1" presStyleIdx="0" presStyleCnt="3"/>
      <dgm:spPr/>
    </dgm:pt>
    <dgm:pt modelId="{F866070C-290F-EB43-BB85-BC4BF939155A}" type="pres">
      <dgm:prSet presAssocID="{BC139EED-E005-F74E-9E82-8F1B1E5B99CA}" presName="txShp" presStyleLbl="node1" presStyleIdx="0" presStyleCnt="3">
        <dgm:presLayoutVars>
          <dgm:bulletEnabled val="1"/>
        </dgm:presLayoutVars>
      </dgm:prSet>
      <dgm:spPr/>
    </dgm:pt>
    <dgm:pt modelId="{37DE35A5-3AC7-6244-8CC1-3FBD4260F33F}" type="pres">
      <dgm:prSet presAssocID="{B3E0F203-0321-E949-B19A-474FCD4EFFCD}" presName="spacing" presStyleCnt="0"/>
      <dgm:spPr/>
    </dgm:pt>
    <dgm:pt modelId="{C184CA85-7459-A242-BAB7-AB9FD844556A}" type="pres">
      <dgm:prSet presAssocID="{0103A131-4334-C945-8314-DE3DDB2A1751}" presName="composite" presStyleCnt="0"/>
      <dgm:spPr/>
    </dgm:pt>
    <dgm:pt modelId="{AB6835CA-2B6C-8846-97CE-B90C38D5EC1A}" type="pres">
      <dgm:prSet presAssocID="{0103A131-4334-C945-8314-DE3DDB2A1751}" presName="imgShp" presStyleLbl="fgImgPlace1" presStyleIdx="1" presStyleCnt="3"/>
      <dgm:spPr/>
    </dgm:pt>
    <dgm:pt modelId="{FD2CD071-20A0-D445-87B4-9038888BB66F}" type="pres">
      <dgm:prSet presAssocID="{0103A131-4334-C945-8314-DE3DDB2A1751}" presName="txShp" presStyleLbl="node1" presStyleIdx="1" presStyleCnt="3">
        <dgm:presLayoutVars>
          <dgm:bulletEnabled val="1"/>
        </dgm:presLayoutVars>
      </dgm:prSet>
      <dgm:spPr/>
    </dgm:pt>
    <dgm:pt modelId="{B3D31833-E038-9848-A488-B7E7690A392F}" type="pres">
      <dgm:prSet presAssocID="{4DF2E61A-FA95-3743-86AC-0D28EB02C0DB}" presName="spacing" presStyleCnt="0"/>
      <dgm:spPr/>
    </dgm:pt>
    <dgm:pt modelId="{352DBAE5-E13D-B447-8ADB-8B05F88CE00A}" type="pres">
      <dgm:prSet presAssocID="{0EEA6784-09F4-1F4D-AEAA-0AF966EEF82D}" presName="composite" presStyleCnt="0"/>
      <dgm:spPr/>
    </dgm:pt>
    <dgm:pt modelId="{CCBD75E2-ADAF-CA43-92C1-724111854418}" type="pres">
      <dgm:prSet presAssocID="{0EEA6784-09F4-1F4D-AEAA-0AF966EEF82D}" presName="imgShp" presStyleLbl="fgImgPlace1" presStyleIdx="2" presStyleCnt="3"/>
      <dgm:spPr/>
    </dgm:pt>
    <dgm:pt modelId="{657C6D2B-AA23-0F4F-8E81-C5BE2E710B35}" type="pres">
      <dgm:prSet presAssocID="{0EEA6784-09F4-1F4D-AEAA-0AF966EEF82D}" presName="txShp" presStyleLbl="node1" presStyleIdx="2" presStyleCnt="3">
        <dgm:presLayoutVars>
          <dgm:bulletEnabled val="1"/>
        </dgm:presLayoutVars>
      </dgm:prSet>
      <dgm:spPr/>
    </dgm:pt>
  </dgm:ptLst>
  <dgm:cxnLst>
    <dgm:cxn modelId="{A6AFB921-883F-2840-8FC0-70F8FABC716D}" type="presOf" srcId="{FE32705D-519A-3F43-AA63-5EF9B6EAC3BA}" destId="{50EA0D29-9F7A-0541-9FC4-DAF197180A66}" srcOrd="0" destOrd="0" presId="urn:microsoft.com/office/officeart/2005/8/layout/vList3"/>
    <dgm:cxn modelId="{06A11B47-F758-424C-8FBF-205ABB7D3D1F}" srcId="{FE32705D-519A-3F43-AA63-5EF9B6EAC3BA}" destId="{BC139EED-E005-F74E-9E82-8F1B1E5B99CA}" srcOrd="0" destOrd="0" parTransId="{69157186-DC4C-8F46-A060-D377A916360C}" sibTransId="{B3E0F203-0321-E949-B19A-474FCD4EFFCD}"/>
    <dgm:cxn modelId="{8929A548-1F73-9841-82EB-1990A8208C57}" type="presOf" srcId="{BC139EED-E005-F74E-9E82-8F1B1E5B99CA}" destId="{F866070C-290F-EB43-BB85-BC4BF939155A}" srcOrd="0" destOrd="0" presId="urn:microsoft.com/office/officeart/2005/8/layout/vList3"/>
    <dgm:cxn modelId="{0B33E47D-EE10-EF40-B7B2-43FE0D5BB80D}" srcId="{FE32705D-519A-3F43-AA63-5EF9B6EAC3BA}" destId="{0103A131-4334-C945-8314-DE3DDB2A1751}" srcOrd="1" destOrd="0" parTransId="{D861E693-295A-C34A-81FA-CC802FEBC0EF}" sibTransId="{4DF2E61A-FA95-3743-86AC-0D28EB02C0DB}"/>
    <dgm:cxn modelId="{C9449680-E779-7547-8CF7-E123CA477158}" srcId="{FE32705D-519A-3F43-AA63-5EF9B6EAC3BA}" destId="{0EEA6784-09F4-1F4D-AEAA-0AF966EEF82D}" srcOrd="2" destOrd="0" parTransId="{54DF810E-7544-AA4E-8041-AD9A822B7366}" sibTransId="{64158B71-7757-B64D-832F-D38D7B6DFB76}"/>
    <dgm:cxn modelId="{7B93BFCE-0ACD-D746-9C5A-B9B7CA90A9A8}" type="presOf" srcId="{0EEA6784-09F4-1F4D-AEAA-0AF966EEF82D}" destId="{657C6D2B-AA23-0F4F-8E81-C5BE2E710B35}" srcOrd="0" destOrd="0" presId="urn:microsoft.com/office/officeart/2005/8/layout/vList3"/>
    <dgm:cxn modelId="{798B19DD-C69D-764F-90E1-3F8221BFAF3E}" type="presOf" srcId="{0103A131-4334-C945-8314-DE3DDB2A1751}" destId="{FD2CD071-20A0-D445-87B4-9038888BB66F}" srcOrd="0" destOrd="0" presId="urn:microsoft.com/office/officeart/2005/8/layout/vList3"/>
    <dgm:cxn modelId="{0E7D626C-896A-1A4E-85D1-CE36043324E0}" type="presParOf" srcId="{50EA0D29-9F7A-0541-9FC4-DAF197180A66}" destId="{54784A7E-48BD-3548-AD53-CE0B2BC244F2}" srcOrd="0" destOrd="0" presId="urn:microsoft.com/office/officeart/2005/8/layout/vList3"/>
    <dgm:cxn modelId="{FA62585C-BD02-0847-8200-D3E98051D86F}" type="presParOf" srcId="{54784A7E-48BD-3548-AD53-CE0B2BC244F2}" destId="{0E7D5CA2-2F1D-8640-951C-4C59B811ECF4}" srcOrd="0" destOrd="0" presId="urn:microsoft.com/office/officeart/2005/8/layout/vList3"/>
    <dgm:cxn modelId="{2726F389-6ED8-0547-AD7C-44284174C492}" type="presParOf" srcId="{54784A7E-48BD-3548-AD53-CE0B2BC244F2}" destId="{F866070C-290F-EB43-BB85-BC4BF939155A}" srcOrd="1" destOrd="0" presId="urn:microsoft.com/office/officeart/2005/8/layout/vList3"/>
    <dgm:cxn modelId="{32C7249F-3960-3044-B5CA-46FA86944A07}" type="presParOf" srcId="{50EA0D29-9F7A-0541-9FC4-DAF197180A66}" destId="{37DE35A5-3AC7-6244-8CC1-3FBD4260F33F}" srcOrd="1" destOrd="0" presId="urn:microsoft.com/office/officeart/2005/8/layout/vList3"/>
    <dgm:cxn modelId="{342E2668-9D8F-8547-8545-39CDCB91D192}" type="presParOf" srcId="{50EA0D29-9F7A-0541-9FC4-DAF197180A66}" destId="{C184CA85-7459-A242-BAB7-AB9FD844556A}" srcOrd="2" destOrd="0" presId="urn:microsoft.com/office/officeart/2005/8/layout/vList3"/>
    <dgm:cxn modelId="{7B7A0D81-FF0A-2942-897C-466E76329F59}" type="presParOf" srcId="{C184CA85-7459-A242-BAB7-AB9FD844556A}" destId="{AB6835CA-2B6C-8846-97CE-B90C38D5EC1A}" srcOrd="0" destOrd="0" presId="urn:microsoft.com/office/officeart/2005/8/layout/vList3"/>
    <dgm:cxn modelId="{D801AD58-17B7-E542-8FD5-CF9E969169F8}" type="presParOf" srcId="{C184CA85-7459-A242-BAB7-AB9FD844556A}" destId="{FD2CD071-20A0-D445-87B4-9038888BB66F}" srcOrd="1" destOrd="0" presId="urn:microsoft.com/office/officeart/2005/8/layout/vList3"/>
    <dgm:cxn modelId="{E01FC23A-5450-AF48-9030-3B15BA6C27B3}" type="presParOf" srcId="{50EA0D29-9F7A-0541-9FC4-DAF197180A66}" destId="{B3D31833-E038-9848-A488-B7E7690A392F}" srcOrd="3" destOrd="0" presId="urn:microsoft.com/office/officeart/2005/8/layout/vList3"/>
    <dgm:cxn modelId="{3BF6B114-239C-4E4A-8202-473A72E64A00}" type="presParOf" srcId="{50EA0D29-9F7A-0541-9FC4-DAF197180A66}" destId="{352DBAE5-E13D-B447-8ADB-8B05F88CE00A}" srcOrd="4" destOrd="0" presId="urn:microsoft.com/office/officeart/2005/8/layout/vList3"/>
    <dgm:cxn modelId="{AF052E58-0F20-304E-9308-3528BA51E332}" type="presParOf" srcId="{352DBAE5-E13D-B447-8ADB-8B05F88CE00A}" destId="{CCBD75E2-ADAF-CA43-92C1-724111854418}" srcOrd="0" destOrd="0" presId="urn:microsoft.com/office/officeart/2005/8/layout/vList3"/>
    <dgm:cxn modelId="{00A69F7E-6B83-A742-8553-BBEBF6D5B94D}" type="presParOf" srcId="{352DBAE5-E13D-B447-8ADB-8B05F88CE00A}" destId="{657C6D2B-AA23-0F4F-8E81-C5BE2E710B3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5CD13B-E21C-DD4F-A5D7-D1A0FF9A197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5BDC9B2-30E4-6443-88FD-579E44939D0B}">
      <dgm:prSet custT="1"/>
      <dgm:spPr>
        <a:solidFill>
          <a:srgbClr val="0070C0"/>
        </a:solidFill>
      </dgm:spPr>
      <dgm:t>
        <a:bodyPr/>
        <a:lstStyle/>
        <a:p>
          <a:r>
            <a:rPr lang="fr-FR" sz="2000" b="0" dirty="0">
              <a:latin typeface="Arial Nova" panose="020B0504020202020204" pitchFamily="34" charset="0"/>
            </a:rPr>
            <a:t>Modèle Multinomial de Bayes naïf</a:t>
          </a:r>
          <a:endParaRPr lang="en-FR" sz="2000" b="0" dirty="0">
            <a:latin typeface="Arial Nova" panose="020B0504020202020204" pitchFamily="34" charset="0"/>
          </a:endParaRPr>
        </a:p>
      </dgm:t>
    </dgm:pt>
    <dgm:pt modelId="{C18E23B5-8472-2F4A-932B-2BFC0A4F1FF0}" type="parTrans" cxnId="{44FBDFAD-B199-2C47-8C15-B70B29163115}">
      <dgm:prSet/>
      <dgm:spPr/>
      <dgm:t>
        <a:bodyPr/>
        <a:lstStyle/>
        <a:p>
          <a:endParaRPr lang="en-GB" sz="1400" b="0"/>
        </a:p>
      </dgm:t>
    </dgm:pt>
    <dgm:pt modelId="{1F0AF841-CCC9-7D42-B01C-E65DD301D458}" type="sibTrans" cxnId="{44FBDFAD-B199-2C47-8C15-B70B29163115}">
      <dgm:prSet/>
      <dgm:spPr/>
      <dgm:t>
        <a:bodyPr/>
        <a:lstStyle/>
        <a:p>
          <a:endParaRPr lang="en-GB" sz="1400" b="0"/>
        </a:p>
      </dgm:t>
    </dgm:pt>
    <dgm:pt modelId="{1949817B-B2AF-614F-991B-35919E381BF1}">
      <dgm:prSet custT="1"/>
      <dgm:spPr>
        <a:solidFill>
          <a:srgbClr val="00A3F5">
            <a:alpha val="59000"/>
          </a:srgbClr>
        </a:solidFill>
      </dgm:spPr>
      <dgm:t>
        <a:bodyPr/>
        <a:lstStyle/>
        <a:p>
          <a:r>
            <a:rPr lang="fr-FR" sz="2000" b="0" dirty="0">
              <a:latin typeface="Arial Nova" panose="020B0504020202020204" pitchFamily="34" charset="0"/>
            </a:rPr>
            <a:t>Intuitive</a:t>
          </a:r>
          <a:endParaRPr lang="en-FR" sz="2000" b="0" dirty="0">
            <a:latin typeface="Arial Nova" panose="020B0504020202020204" pitchFamily="34" charset="0"/>
          </a:endParaRPr>
        </a:p>
      </dgm:t>
    </dgm:pt>
    <dgm:pt modelId="{8F7542F4-8D50-F344-A054-7A0CB53E2266}" type="parTrans" cxnId="{4EA15A73-D291-3D4C-AA1B-73C31253BF0F}">
      <dgm:prSet/>
      <dgm:spPr/>
      <dgm:t>
        <a:bodyPr/>
        <a:lstStyle/>
        <a:p>
          <a:endParaRPr lang="en-GB" sz="1400" b="0"/>
        </a:p>
      </dgm:t>
    </dgm:pt>
    <dgm:pt modelId="{C73E2C65-7CEC-A34D-AA7E-496DFB5F269F}" type="sibTrans" cxnId="{4EA15A73-D291-3D4C-AA1B-73C31253BF0F}">
      <dgm:prSet/>
      <dgm:spPr/>
      <dgm:t>
        <a:bodyPr/>
        <a:lstStyle/>
        <a:p>
          <a:endParaRPr lang="en-GB" sz="1400" b="0"/>
        </a:p>
      </dgm:t>
    </dgm:pt>
    <dgm:pt modelId="{E1EE8FE1-C364-6D4F-B51A-35121FD353BD}">
      <dgm:prSet custT="1"/>
      <dgm:spPr>
        <a:solidFill>
          <a:srgbClr val="00A3F5">
            <a:alpha val="90043"/>
          </a:srgbClr>
        </a:solidFill>
      </dgm:spPr>
      <dgm:t>
        <a:bodyPr/>
        <a:lstStyle/>
        <a:p>
          <a:r>
            <a:rPr lang="fr-FR" sz="2000" b="0" kern="1200" dirty="0">
              <a:latin typeface="Arial Nova" panose="020B0504020202020204" pitchFamily="34" charset="0"/>
            </a:rPr>
            <a:t>On a suivi le </a:t>
          </a:r>
          <a:r>
            <a:rPr lang="fr-FR" sz="2000" b="0" kern="1200" dirty="0" err="1">
              <a:solidFill>
                <a:prstClr val="white"/>
              </a:solidFill>
              <a:latin typeface="Arial Nova" panose="020B0504020202020204" pitchFamily="34" charset="0"/>
              <a:ea typeface="+mn-ea"/>
              <a:cs typeface="+mn-cs"/>
            </a:rPr>
            <a:t>flowchart</a:t>
          </a:r>
          <a:r>
            <a:rPr lang="fr-FR" sz="2000" b="0" kern="1200" dirty="0">
              <a:solidFill>
                <a:prstClr val="white"/>
              </a:solidFill>
              <a:latin typeface="Arial Nova" panose="020B0504020202020204" pitchFamily="34" charset="0"/>
              <a:ea typeface="+mn-ea"/>
              <a:cs typeface="+mn-cs"/>
            </a:rPr>
            <a:t> </a:t>
          </a:r>
          <a:r>
            <a:rPr lang="en-FR" sz="2000" b="0" kern="1200" dirty="0">
              <a:solidFill>
                <a:prstClr val="white"/>
              </a:solidFill>
              <a:latin typeface="Arial Nova" panose="020B0504020202020204" pitchFamily="34" charset="0"/>
              <a:ea typeface="+mn-ea"/>
              <a:cs typeface="+mn-cs"/>
            </a:rPr>
            <a:t>Scikit-learn</a:t>
          </a:r>
          <a:r>
            <a:rPr lang="fr-FR" sz="2000" b="0" kern="1200" dirty="0">
              <a:solidFill>
                <a:prstClr val="white"/>
              </a:solidFill>
              <a:latin typeface="Arial Nova" panose="020B0504020202020204" pitchFamily="34" charset="0"/>
              <a:ea typeface="+mn-ea"/>
              <a:cs typeface="+mn-cs"/>
            </a:rPr>
            <a:t> </a:t>
          </a:r>
          <a:endParaRPr lang="en-FR" sz="2000" b="0" kern="1200" dirty="0">
            <a:solidFill>
              <a:prstClr val="white"/>
            </a:solidFill>
            <a:latin typeface="Arial Nova" panose="020B0504020202020204" pitchFamily="34" charset="0"/>
            <a:ea typeface="+mn-ea"/>
            <a:cs typeface="+mn-cs"/>
          </a:endParaRPr>
        </a:p>
      </dgm:t>
    </dgm:pt>
    <dgm:pt modelId="{B478C7E4-96EB-0D40-B68D-5DF0CF90018A}" type="parTrans" cxnId="{62691B8A-277B-5848-AB9F-A09A669D42E5}">
      <dgm:prSet/>
      <dgm:spPr/>
      <dgm:t>
        <a:bodyPr/>
        <a:lstStyle/>
        <a:p>
          <a:endParaRPr lang="en-GB" sz="1400" b="0"/>
        </a:p>
      </dgm:t>
    </dgm:pt>
    <dgm:pt modelId="{B34DD0BB-70CB-C341-8FD5-8BCF8B52F589}" type="sibTrans" cxnId="{62691B8A-277B-5848-AB9F-A09A669D42E5}">
      <dgm:prSet/>
      <dgm:spPr/>
      <dgm:t>
        <a:bodyPr/>
        <a:lstStyle/>
        <a:p>
          <a:endParaRPr lang="en-GB" sz="1400" b="0"/>
        </a:p>
      </dgm:t>
    </dgm:pt>
    <dgm:pt modelId="{CB5A0C5C-1941-C747-8846-05675E259005}" type="pres">
      <dgm:prSet presAssocID="{565CD13B-E21C-DD4F-A5D7-D1A0FF9A1978}" presName="Name0" presStyleCnt="0">
        <dgm:presLayoutVars>
          <dgm:dir/>
          <dgm:animLvl val="lvl"/>
          <dgm:resizeHandles val="exact"/>
        </dgm:presLayoutVars>
      </dgm:prSet>
      <dgm:spPr/>
    </dgm:pt>
    <dgm:pt modelId="{13795674-11A0-FB48-9726-F99594F1FA1B}" type="pres">
      <dgm:prSet presAssocID="{D5BDC9B2-30E4-6443-88FD-579E44939D0B}" presName="linNode" presStyleCnt="0"/>
      <dgm:spPr/>
    </dgm:pt>
    <dgm:pt modelId="{F9FC26FA-97C0-4341-8F5E-4ADD9BE3CFA0}" type="pres">
      <dgm:prSet presAssocID="{D5BDC9B2-30E4-6443-88FD-579E44939D0B}" presName="parentText" presStyleLbl="node1" presStyleIdx="0" presStyleCnt="3" custScaleX="145454" custLinFactNeighborX="-11119" custLinFactNeighborY="611">
        <dgm:presLayoutVars>
          <dgm:chMax val="1"/>
          <dgm:bulletEnabled val="1"/>
        </dgm:presLayoutVars>
      </dgm:prSet>
      <dgm:spPr/>
    </dgm:pt>
    <dgm:pt modelId="{51F63186-FF4C-FE43-BA21-FC436447F7F5}" type="pres">
      <dgm:prSet presAssocID="{1F0AF841-CCC9-7D42-B01C-E65DD301D458}" presName="sp" presStyleCnt="0"/>
      <dgm:spPr/>
    </dgm:pt>
    <dgm:pt modelId="{ABAE6067-0AA8-EE4A-B619-73F2FC006D5A}" type="pres">
      <dgm:prSet presAssocID="{1949817B-B2AF-614F-991B-35919E381BF1}" presName="linNode" presStyleCnt="0"/>
      <dgm:spPr/>
    </dgm:pt>
    <dgm:pt modelId="{9801C587-0316-0B46-B021-11A5173CFF66}" type="pres">
      <dgm:prSet presAssocID="{1949817B-B2AF-614F-991B-35919E381BF1}" presName="parentText" presStyleLbl="node1" presStyleIdx="1" presStyleCnt="3" custScaleX="141335" custLinFactY="1379" custLinFactNeighborX="44215" custLinFactNeighborY="100000">
        <dgm:presLayoutVars>
          <dgm:chMax val="1"/>
          <dgm:bulletEnabled val="1"/>
        </dgm:presLayoutVars>
      </dgm:prSet>
      <dgm:spPr/>
    </dgm:pt>
    <dgm:pt modelId="{FF08CEEB-0DAF-C545-99A7-A5AA387C3600}" type="pres">
      <dgm:prSet presAssocID="{C73E2C65-7CEC-A34D-AA7E-496DFB5F269F}" presName="sp" presStyleCnt="0"/>
      <dgm:spPr/>
    </dgm:pt>
    <dgm:pt modelId="{3540CAEC-3FF0-454D-ABA6-8B2801D951C2}" type="pres">
      <dgm:prSet presAssocID="{E1EE8FE1-C364-6D4F-B51A-35121FD353BD}" presName="linNode" presStyleCnt="0"/>
      <dgm:spPr/>
    </dgm:pt>
    <dgm:pt modelId="{45A0538F-AD11-AE4A-B7EF-9EE7C7339CDA}" type="pres">
      <dgm:prSet presAssocID="{E1EE8FE1-C364-6D4F-B51A-35121FD353BD}" presName="parentText" presStyleLbl="node1" presStyleIdx="2" presStyleCnt="3" custScaleX="139116" custLinFactY="-5772" custLinFactNeighborX="14944" custLinFactNeighborY="-100000">
        <dgm:presLayoutVars>
          <dgm:chMax val="1"/>
          <dgm:bulletEnabled val="1"/>
        </dgm:presLayoutVars>
      </dgm:prSet>
      <dgm:spPr/>
    </dgm:pt>
  </dgm:ptLst>
  <dgm:cxnLst>
    <dgm:cxn modelId="{728D426A-227E-8F4A-96E8-7212EF864788}" type="presOf" srcId="{E1EE8FE1-C364-6D4F-B51A-35121FD353BD}" destId="{45A0538F-AD11-AE4A-B7EF-9EE7C7339CDA}" srcOrd="0" destOrd="0" presId="urn:microsoft.com/office/officeart/2005/8/layout/vList5"/>
    <dgm:cxn modelId="{4EA15A73-D291-3D4C-AA1B-73C31253BF0F}" srcId="{565CD13B-E21C-DD4F-A5D7-D1A0FF9A1978}" destId="{1949817B-B2AF-614F-991B-35919E381BF1}" srcOrd="1" destOrd="0" parTransId="{8F7542F4-8D50-F344-A054-7A0CB53E2266}" sibTransId="{C73E2C65-7CEC-A34D-AA7E-496DFB5F269F}"/>
    <dgm:cxn modelId="{62691B8A-277B-5848-AB9F-A09A669D42E5}" srcId="{565CD13B-E21C-DD4F-A5D7-D1A0FF9A1978}" destId="{E1EE8FE1-C364-6D4F-B51A-35121FD353BD}" srcOrd="2" destOrd="0" parTransId="{B478C7E4-96EB-0D40-B68D-5DF0CF90018A}" sibTransId="{B34DD0BB-70CB-C341-8FD5-8BCF8B52F589}"/>
    <dgm:cxn modelId="{ECC80C8D-05F5-CF40-9DAB-F3C347CD6C14}" type="presOf" srcId="{D5BDC9B2-30E4-6443-88FD-579E44939D0B}" destId="{F9FC26FA-97C0-4341-8F5E-4ADD9BE3CFA0}" srcOrd="0" destOrd="0" presId="urn:microsoft.com/office/officeart/2005/8/layout/vList5"/>
    <dgm:cxn modelId="{44FBDFAD-B199-2C47-8C15-B70B29163115}" srcId="{565CD13B-E21C-DD4F-A5D7-D1A0FF9A1978}" destId="{D5BDC9B2-30E4-6443-88FD-579E44939D0B}" srcOrd="0" destOrd="0" parTransId="{C18E23B5-8472-2F4A-932B-2BFC0A4F1FF0}" sibTransId="{1F0AF841-CCC9-7D42-B01C-E65DD301D458}"/>
    <dgm:cxn modelId="{9BC52EEF-1CE3-3841-BEC0-6668717C9770}" type="presOf" srcId="{1949817B-B2AF-614F-991B-35919E381BF1}" destId="{9801C587-0316-0B46-B021-11A5173CFF66}" srcOrd="0" destOrd="0" presId="urn:microsoft.com/office/officeart/2005/8/layout/vList5"/>
    <dgm:cxn modelId="{15BF45FF-453B-B94C-BE3D-09BD2C153C57}" type="presOf" srcId="{565CD13B-E21C-DD4F-A5D7-D1A0FF9A1978}" destId="{CB5A0C5C-1941-C747-8846-05675E259005}" srcOrd="0" destOrd="0" presId="urn:microsoft.com/office/officeart/2005/8/layout/vList5"/>
    <dgm:cxn modelId="{E454BB14-BA9F-3142-85B3-C07D44597F0A}" type="presParOf" srcId="{CB5A0C5C-1941-C747-8846-05675E259005}" destId="{13795674-11A0-FB48-9726-F99594F1FA1B}" srcOrd="0" destOrd="0" presId="urn:microsoft.com/office/officeart/2005/8/layout/vList5"/>
    <dgm:cxn modelId="{B69F3245-8E6E-E346-851A-94108F40D7A4}" type="presParOf" srcId="{13795674-11A0-FB48-9726-F99594F1FA1B}" destId="{F9FC26FA-97C0-4341-8F5E-4ADD9BE3CFA0}" srcOrd="0" destOrd="0" presId="urn:microsoft.com/office/officeart/2005/8/layout/vList5"/>
    <dgm:cxn modelId="{2C01CCD1-265B-2D4D-948E-26645431A2DE}" type="presParOf" srcId="{CB5A0C5C-1941-C747-8846-05675E259005}" destId="{51F63186-FF4C-FE43-BA21-FC436447F7F5}" srcOrd="1" destOrd="0" presId="urn:microsoft.com/office/officeart/2005/8/layout/vList5"/>
    <dgm:cxn modelId="{E8D54F2C-322C-FE49-AF7E-CA037184AE4B}" type="presParOf" srcId="{CB5A0C5C-1941-C747-8846-05675E259005}" destId="{ABAE6067-0AA8-EE4A-B619-73F2FC006D5A}" srcOrd="2" destOrd="0" presId="urn:microsoft.com/office/officeart/2005/8/layout/vList5"/>
    <dgm:cxn modelId="{56A75D9A-BF12-804C-8EDF-5CC1E8049E4B}" type="presParOf" srcId="{ABAE6067-0AA8-EE4A-B619-73F2FC006D5A}" destId="{9801C587-0316-0B46-B021-11A5173CFF66}" srcOrd="0" destOrd="0" presId="urn:microsoft.com/office/officeart/2005/8/layout/vList5"/>
    <dgm:cxn modelId="{326B52C4-E43B-1549-A263-8722D35D149B}" type="presParOf" srcId="{CB5A0C5C-1941-C747-8846-05675E259005}" destId="{FF08CEEB-0DAF-C545-99A7-A5AA387C3600}" srcOrd="3" destOrd="0" presId="urn:microsoft.com/office/officeart/2005/8/layout/vList5"/>
    <dgm:cxn modelId="{BF9C01EC-D577-DE41-A31B-1C25AFCA24E4}" type="presParOf" srcId="{CB5A0C5C-1941-C747-8846-05675E259005}" destId="{3540CAEC-3FF0-454D-ABA6-8B2801D951C2}" srcOrd="4" destOrd="0" presId="urn:microsoft.com/office/officeart/2005/8/layout/vList5"/>
    <dgm:cxn modelId="{4B7A893B-BEF3-CC4B-A989-5C3AE8A6F619}" type="presParOf" srcId="{3540CAEC-3FF0-454D-ABA6-8B2801D951C2}" destId="{45A0538F-AD11-AE4A-B7EF-9EE7C7339CD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B2B1B5-7DFB-6D44-A383-6C3D1E1D01F0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0394439-B062-4A47-B560-918EAB256E51}">
      <dgm:prSet custT="1"/>
      <dgm:spPr>
        <a:ln w="19050">
          <a:solidFill>
            <a:srgbClr val="00A3F5"/>
          </a:solidFill>
        </a:ln>
      </dgm:spPr>
      <dgm:t>
        <a:bodyPr/>
        <a:lstStyle/>
        <a:p>
          <a:r>
            <a:rPr lang="fr-FR" sz="1600" dirty="0">
              <a:latin typeface="Arial Nova" panose="020B0504020202020204" pitchFamily="34" charset="0"/>
            </a:rPr>
            <a:t>Niveau relatif de l’équipe en codification</a:t>
          </a:r>
          <a:endParaRPr lang="en-FR" sz="1600" dirty="0">
            <a:latin typeface="Arial Nova" panose="020B0504020202020204" pitchFamily="34" charset="0"/>
          </a:endParaRPr>
        </a:p>
      </dgm:t>
    </dgm:pt>
    <dgm:pt modelId="{6AF09697-3A86-F848-8187-E29114F7D36C}" type="parTrans" cxnId="{67183006-83D4-C94C-A169-F7E39B2E7139}">
      <dgm:prSet/>
      <dgm:spPr/>
      <dgm:t>
        <a:bodyPr/>
        <a:lstStyle/>
        <a:p>
          <a:endParaRPr lang="en-GB" sz="1600">
            <a:latin typeface="Arial Nova" panose="020B0504020202020204" pitchFamily="34" charset="0"/>
          </a:endParaRPr>
        </a:p>
      </dgm:t>
    </dgm:pt>
    <dgm:pt modelId="{00C8F956-3FE9-2A42-8E3C-C651A1113E87}" type="sibTrans" cxnId="{67183006-83D4-C94C-A169-F7E39B2E7139}">
      <dgm:prSet/>
      <dgm:spPr/>
      <dgm:t>
        <a:bodyPr/>
        <a:lstStyle/>
        <a:p>
          <a:endParaRPr lang="en-GB" sz="1600">
            <a:latin typeface="Arial Nova" panose="020B0504020202020204" pitchFamily="34" charset="0"/>
          </a:endParaRPr>
        </a:p>
      </dgm:t>
    </dgm:pt>
    <dgm:pt modelId="{F2EE101F-2D20-194A-954F-D24B7C3B9E3A}">
      <dgm:prSet custT="1"/>
      <dgm:spPr>
        <a:ln w="19050">
          <a:solidFill>
            <a:srgbClr val="00A3F5"/>
          </a:solidFill>
        </a:ln>
      </dgm:spPr>
      <dgm:t>
        <a:bodyPr/>
        <a:lstStyle/>
        <a:p>
          <a:r>
            <a:rPr lang="fr-FR" sz="1600" dirty="0">
              <a:latin typeface="Arial Nova" panose="020B0504020202020204" pitchFamily="34" charset="0"/>
            </a:rPr>
            <a:t>On a pris beaucoup de temps pour choisir le modèle et pour le comprendre</a:t>
          </a:r>
          <a:endParaRPr lang="en-FR" sz="1600" dirty="0">
            <a:latin typeface="Arial Nova" panose="020B0504020202020204" pitchFamily="34" charset="0"/>
          </a:endParaRPr>
        </a:p>
      </dgm:t>
    </dgm:pt>
    <dgm:pt modelId="{23F2A851-107B-3B4C-8394-1175781FB65D}" type="parTrans" cxnId="{73CE34DE-DD56-DE41-A8E2-3ADC550EB54C}">
      <dgm:prSet/>
      <dgm:spPr/>
      <dgm:t>
        <a:bodyPr/>
        <a:lstStyle/>
        <a:p>
          <a:endParaRPr lang="en-GB" sz="1600">
            <a:latin typeface="Arial Nova" panose="020B0504020202020204" pitchFamily="34" charset="0"/>
          </a:endParaRPr>
        </a:p>
      </dgm:t>
    </dgm:pt>
    <dgm:pt modelId="{2CD2F3C1-B533-AF4A-9342-B6859917F961}" type="sibTrans" cxnId="{73CE34DE-DD56-DE41-A8E2-3ADC550EB54C}">
      <dgm:prSet/>
      <dgm:spPr/>
      <dgm:t>
        <a:bodyPr/>
        <a:lstStyle/>
        <a:p>
          <a:endParaRPr lang="en-GB" sz="1600">
            <a:latin typeface="Arial Nova" panose="020B0504020202020204" pitchFamily="34" charset="0"/>
          </a:endParaRPr>
        </a:p>
      </dgm:t>
    </dgm:pt>
    <dgm:pt modelId="{DA53EA82-A66F-844E-A580-35FF093038FF}">
      <dgm:prSet custT="1"/>
      <dgm:spPr>
        <a:ln w="19050">
          <a:solidFill>
            <a:srgbClr val="00A3F5"/>
          </a:solidFill>
        </a:ln>
      </dgm:spPr>
      <dgm:t>
        <a:bodyPr/>
        <a:lstStyle/>
        <a:p>
          <a:r>
            <a:rPr lang="fr-FR" sz="1600" dirty="0">
              <a:latin typeface="Arial Nova" panose="020B0504020202020204" pitchFamily="34" charset="0"/>
            </a:rPr>
            <a:t>Base de données trop lourde et il n’y avait pas de neutre</a:t>
          </a:r>
          <a:endParaRPr lang="en-FR" sz="1600" dirty="0">
            <a:latin typeface="Arial Nova" panose="020B0504020202020204" pitchFamily="34" charset="0"/>
          </a:endParaRPr>
        </a:p>
      </dgm:t>
    </dgm:pt>
    <dgm:pt modelId="{DDCF9B87-5684-FC48-9D8F-9AEA37CBCA25}" type="parTrans" cxnId="{36388395-ACC3-2440-BE1B-B1EF0CFE0A99}">
      <dgm:prSet/>
      <dgm:spPr/>
      <dgm:t>
        <a:bodyPr/>
        <a:lstStyle/>
        <a:p>
          <a:endParaRPr lang="en-GB" sz="1600">
            <a:latin typeface="Arial Nova" panose="020B0504020202020204" pitchFamily="34" charset="0"/>
          </a:endParaRPr>
        </a:p>
      </dgm:t>
    </dgm:pt>
    <dgm:pt modelId="{C4472CB8-66C2-A248-B3CB-C072835060E1}" type="sibTrans" cxnId="{36388395-ACC3-2440-BE1B-B1EF0CFE0A99}">
      <dgm:prSet/>
      <dgm:spPr/>
      <dgm:t>
        <a:bodyPr/>
        <a:lstStyle/>
        <a:p>
          <a:endParaRPr lang="en-GB" sz="1600">
            <a:latin typeface="Arial Nova" panose="020B0504020202020204" pitchFamily="34" charset="0"/>
          </a:endParaRPr>
        </a:p>
      </dgm:t>
    </dgm:pt>
    <dgm:pt modelId="{06B5141B-1B68-6C44-B998-73BAD424D09D}">
      <dgm:prSet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00A3F5"/>
          </a:solidFill>
          <a:prstDash val="solid"/>
          <a:miter lim="800000"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 Nova" panose="020B0504020202020204" pitchFamily="34" charset="0"/>
              <a:ea typeface="+mn-ea"/>
              <a:cs typeface="+mn-cs"/>
            </a:rPr>
            <a:t>Gestion du temps</a:t>
          </a:r>
        </a:p>
      </dgm:t>
    </dgm:pt>
    <dgm:pt modelId="{B1789E0E-2515-A344-9791-6C83C3FC9820}" type="parTrans" cxnId="{D123F5F7-3165-AD44-99C5-8763FC4F51CA}">
      <dgm:prSet/>
      <dgm:spPr/>
      <dgm:t>
        <a:bodyPr/>
        <a:lstStyle/>
        <a:p>
          <a:endParaRPr lang="en-GB"/>
        </a:p>
      </dgm:t>
    </dgm:pt>
    <dgm:pt modelId="{F49A26C6-065C-9249-AEE7-2947A67CAB22}" type="sibTrans" cxnId="{D123F5F7-3165-AD44-99C5-8763FC4F51CA}">
      <dgm:prSet/>
      <dgm:spPr/>
      <dgm:t>
        <a:bodyPr/>
        <a:lstStyle/>
        <a:p>
          <a:endParaRPr lang="en-GB"/>
        </a:p>
      </dgm:t>
    </dgm:pt>
    <dgm:pt modelId="{8A321295-95F0-4241-84B5-9FCBA7EA52B9}" type="pres">
      <dgm:prSet presAssocID="{06B2B1B5-7DFB-6D44-A383-6C3D1E1D01F0}" presName="compositeShape" presStyleCnt="0">
        <dgm:presLayoutVars>
          <dgm:dir/>
          <dgm:resizeHandles/>
        </dgm:presLayoutVars>
      </dgm:prSet>
      <dgm:spPr/>
    </dgm:pt>
    <dgm:pt modelId="{566B6F81-5CD2-4545-8391-6DEFEB5EEDAE}" type="pres">
      <dgm:prSet presAssocID="{06B2B1B5-7DFB-6D44-A383-6C3D1E1D01F0}" presName="pyramid" presStyleLbl="node1" presStyleIdx="0" presStyleCnt="1" custLinFactNeighborX="-17176" custLinFactNeighborY="-14066"/>
      <dgm:spPr>
        <a:solidFill>
          <a:srgbClr val="00A3F5">
            <a:alpha val="33267"/>
          </a:srgbClr>
        </a:solidFill>
      </dgm:spPr>
    </dgm:pt>
    <dgm:pt modelId="{B594CC83-C647-1C4F-930B-70DFD4888BFC}" type="pres">
      <dgm:prSet presAssocID="{06B2B1B5-7DFB-6D44-A383-6C3D1E1D01F0}" presName="theList" presStyleCnt="0"/>
      <dgm:spPr/>
    </dgm:pt>
    <dgm:pt modelId="{7B3027F3-8E66-6448-9810-FF045C0CC55F}" type="pres">
      <dgm:prSet presAssocID="{DA53EA82-A66F-844E-A580-35FF093038FF}" presName="aNode" presStyleLbl="fgAcc1" presStyleIdx="0" presStyleCnt="4" custScaleX="152224">
        <dgm:presLayoutVars>
          <dgm:bulletEnabled val="1"/>
        </dgm:presLayoutVars>
      </dgm:prSet>
      <dgm:spPr/>
    </dgm:pt>
    <dgm:pt modelId="{455B2C2C-6D68-4848-88EA-17E68943DAED}" type="pres">
      <dgm:prSet presAssocID="{DA53EA82-A66F-844E-A580-35FF093038FF}" presName="aSpace" presStyleCnt="0"/>
      <dgm:spPr/>
    </dgm:pt>
    <dgm:pt modelId="{E57BF2C0-7D75-5B43-B9C9-0C390207FB7A}" type="pres">
      <dgm:prSet presAssocID="{F2EE101F-2D20-194A-954F-D24B7C3B9E3A}" presName="aNode" presStyleLbl="fgAcc1" presStyleIdx="1" presStyleCnt="4" custScaleX="154011">
        <dgm:presLayoutVars>
          <dgm:bulletEnabled val="1"/>
        </dgm:presLayoutVars>
      </dgm:prSet>
      <dgm:spPr/>
    </dgm:pt>
    <dgm:pt modelId="{FD24F8AF-D761-8043-BEF7-D4F2B777DFD5}" type="pres">
      <dgm:prSet presAssocID="{F2EE101F-2D20-194A-954F-D24B7C3B9E3A}" presName="aSpace" presStyleCnt="0"/>
      <dgm:spPr/>
    </dgm:pt>
    <dgm:pt modelId="{C3378BB4-B3DE-A545-AAAD-A9118E10A392}" type="pres">
      <dgm:prSet presAssocID="{06B5141B-1B68-6C44-B998-73BAD424D09D}" presName="aNode" presStyleLbl="fgAcc1" presStyleIdx="2" presStyleCnt="4" custScaleX="150990" custLinFactNeighborX="-254" custLinFactNeighborY="22444">
        <dgm:presLayoutVars>
          <dgm:bulletEnabled val="1"/>
        </dgm:presLayoutVars>
      </dgm:prSet>
      <dgm:spPr>
        <a:xfrm>
          <a:off x="2384092" y="3421957"/>
          <a:ext cx="4764151" cy="862770"/>
        </a:xfrm>
        <a:prstGeom prst="roundRect">
          <a:avLst/>
        </a:prstGeom>
      </dgm:spPr>
    </dgm:pt>
    <dgm:pt modelId="{EAA38BC0-2D76-6D44-9607-FBF2A48DFF7A}" type="pres">
      <dgm:prSet presAssocID="{06B5141B-1B68-6C44-B998-73BAD424D09D}" presName="aSpace" presStyleCnt="0"/>
      <dgm:spPr/>
    </dgm:pt>
    <dgm:pt modelId="{FA3C9540-4F49-5B4A-AC8E-FBB263C42A54}" type="pres">
      <dgm:prSet presAssocID="{60394439-B062-4A47-B560-918EAB256E51}" presName="aNode" presStyleLbl="fgAcc1" presStyleIdx="3" presStyleCnt="4" custScaleX="151282">
        <dgm:presLayoutVars>
          <dgm:bulletEnabled val="1"/>
        </dgm:presLayoutVars>
      </dgm:prSet>
      <dgm:spPr/>
    </dgm:pt>
    <dgm:pt modelId="{93E0522C-4E4E-EC4E-8914-54E0CB5D6EB5}" type="pres">
      <dgm:prSet presAssocID="{60394439-B062-4A47-B560-918EAB256E51}" presName="aSpace" presStyleCnt="0"/>
      <dgm:spPr/>
    </dgm:pt>
  </dgm:ptLst>
  <dgm:cxnLst>
    <dgm:cxn modelId="{6E0F4000-2487-034B-8ABE-58DB99594C20}" type="presOf" srcId="{06B2B1B5-7DFB-6D44-A383-6C3D1E1D01F0}" destId="{8A321295-95F0-4241-84B5-9FCBA7EA52B9}" srcOrd="0" destOrd="0" presId="urn:microsoft.com/office/officeart/2005/8/layout/pyramid2"/>
    <dgm:cxn modelId="{67183006-83D4-C94C-A169-F7E39B2E7139}" srcId="{06B2B1B5-7DFB-6D44-A383-6C3D1E1D01F0}" destId="{60394439-B062-4A47-B560-918EAB256E51}" srcOrd="3" destOrd="0" parTransId="{6AF09697-3A86-F848-8187-E29114F7D36C}" sibTransId="{00C8F956-3FE9-2A42-8E3C-C651A1113E87}"/>
    <dgm:cxn modelId="{26A1650B-ECF7-B344-8725-B81D7088DD67}" type="presOf" srcId="{DA53EA82-A66F-844E-A580-35FF093038FF}" destId="{7B3027F3-8E66-6448-9810-FF045C0CC55F}" srcOrd="0" destOrd="0" presId="urn:microsoft.com/office/officeart/2005/8/layout/pyramid2"/>
    <dgm:cxn modelId="{ABA08820-E2F2-E241-8F26-08CBD415563A}" type="presOf" srcId="{06B5141B-1B68-6C44-B998-73BAD424D09D}" destId="{C3378BB4-B3DE-A545-AAAD-A9118E10A392}" srcOrd="0" destOrd="0" presId="urn:microsoft.com/office/officeart/2005/8/layout/pyramid2"/>
    <dgm:cxn modelId="{D9305854-7E46-9747-BABC-7D0B5A54CD96}" type="presOf" srcId="{F2EE101F-2D20-194A-954F-D24B7C3B9E3A}" destId="{E57BF2C0-7D75-5B43-B9C9-0C390207FB7A}" srcOrd="0" destOrd="0" presId="urn:microsoft.com/office/officeart/2005/8/layout/pyramid2"/>
    <dgm:cxn modelId="{E563818D-9DD7-4147-B692-FC9F0B13B072}" type="presOf" srcId="{60394439-B062-4A47-B560-918EAB256E51}" destId="{FA3C9540-4F49-5B4A-AC8E-FBB263C42A54}" srcOrd="0" destOrd="0" presId="urn:microsoft.com/office/officeart/2005/8/layout/pyramid2"/>
    <dgm:cxn modelId="{36388395-ACC3-2440-BE1B-B1EF0CFE0A99}" srcId="{06B2B1B5-7DFB-6D44-A383-6C3D1E1D01F0}" destId="{DA53EA82-A66F-844E-A580-35FF093038FF}" srcOrd="0" destOrd="0" parTransId="{DDCF9B87-5684-FC48-9D8F-9AEA37CBCA25}" sibTransId="{C4472CB8-66C2-A248-B3CB-C072835060E1}"/>
    <dgm:cxn modelId="{73CE34DE-DD56-DE41-A8E2-3ADC550EB54C}" srcId="{06B2B1B5-7DFB-6D44-A383-6C3D1E1D01F0}" destId="{F2EE101F-2D20-194A-954F-D24B7C3B9E3A}" srcOrd="1" destOrd="0" parTransId="{23F2A851-107B-3B4C-8394-1175781FB65D}" sibTransId="{2CD2F3C1-B533-AF4A-9342-B6859917F961}"/>
    <dgm:cxn modelId="{D123F5F7-3165-AD44-99C5-8763FC4F51CA}" srcId="{06B2B1B5-7DFB-6D44-A383-6C3D1E1D01F0}" destId="{06B5141B-1B68-6C44-B998-73BAD424D09D}" srcOrd="2" destOrd="0" parTransId="{B1789E0E-2515-A344-9791-6C83C3FC9820}" sibTransId="{F49A26C6-065C-9249-AEE7-2947A67CAB22}"/>
    <dgm:cxn modelId="{EC729A2A-D3CC-3D42-828F-C6BE2CC8936F}" type="presParOf" srcId="{8A321295-95F0-4241-84B5-9FCBA7EA52B9}" destId="{566B6F81-5CD2-4545-8391-6DEFEB5EEDAE}" srcOrd="0" destOrd="0" presId="urn:microsoft.com/office/officeart/2005/8/layout/pyramid2"/>
    <dgm:cxn modelId="{844E7AAD-3B74-C342-A52E-E919176FFAEB}" type="presParOf" srcId="{8A321295-95F0-4241-84B5-9FCBA7EA52B9}" destId="{B594CC83-C647-1C4F-930B-70DFD4888BFC}" srcOrd="1" destOrd="0" presId="urn:microsoft.com/office/officeart/2005/8/layout/pyramid2"/>
    <dgm:cxn modelId="{C6F35F40-5778-CE4A-88BB-EE819FF58E98}" type="presParOf" srcId="{B594CC83-C647-1C4F-930B-70DFD4888BFC}" destId="{7B3027F3-8E66-6448-9810-FF045C0CC55F}" srcOrd="0" destOrd="0" presId="urn:microsoft.com/office/officeart/2005/8/layout/pyramid2"/>
    <dgm:cxn modelId="{4C3B8224-6846-DC47-BC15-94ABB8EC5D2E}" type="presParOf" srcId="{B594CC83-C647-1C4F-930B-70DFD4888BFC}" destId="{455B2C2C-6D68-4848-88EA-17E68943DAED}" srcOrd="1" destOrd="0" presId="urn:microsoft.com/office/officeart/2005/8/layout/pyramid2"/>
    <dgm:cxn modelId="{3F19BCC9-4F8C-2248-8C2D-D26EC55318A1}" type="presParOf" srcId="{B594CC83-C647-1C4F-930B-70DFD4888BFC}" destId="{E57BF2C0-7D75-5B43-B9C9-0C390207FB7A}" srcOrd="2" destOrd="0" presId="urn:microsoft.com/office/officeart/2005/8/layout/pyramid2"/>
    <dgm:cxn modelId="{17D5820D-204E-3146-8931-8A5D38F6D074}" type="presParOf" srcId="{B594CC83-C647-1C4F-930B-70DFD4888BFC}" destId="{FD24F8AF-D761-8043-BEF7-D4F2B777DFD5}" srcOrd="3" destOrd="0" presId="urn:microsoft.com/office/officeart/2005/8/layout/pyramid2"/>
    <dgm:cxn modelId="{B94429E3-1EC4-1743-9D4A-FBE303630ACB}" type="presParOf" srcId="{B594CC83-C647-1C4F-930B-70DFD4888BFC}" destId="{C3378BB4-B3DE-A545-AAAD-A9118E10A392}" srcOrd="4" destOrd="0" presId="urn:microsoft.com/office/officeart/2005/8/layout/pyramid2"/>
    <dgm:cxn modelId="{D2EE2C03-5EAD-5547-B7DE-3BFAC24E0745}" type="presParOf" srcId="{B594CC83-C647-1C4F-930B-70DFD4888BFC}" destId="{EAA38BC0-2D76-6D44-9607-FBF2A48DFF7A}" srcOrd="5" destOrd="0" presId="urn:microsoft.com/office/officeart/2005/8/layout/pyramid2"/>
    <dgm:cxn modelId="{6A49893D-6202-2743-8203-22ABD3875911}" type="presParOf" srcId="{B594CC83-C647-1C4F-930B-70DFD4888BFC}" destId="{FA3C9540-4F49-5B4A-AC8E-FBB263C42A54}" srcOrd="6" destOrd="0" presId="urn:microsoft.com/office/officeart/2005/8/layout/pyramid2"/>
    <dgm:cxn modelId="{AE5BB62C-E85A-2A4F-B00C-1649BF764D44}" type="presParOf" srcId="{B594CC83-C647-1C4F-930B-70DFD4888BFC}" destId="{93E0522C-4E4E-EC4E-8914-54E0CB5D6EB5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C26FA-97C0-4341-8F5E-4ADD9BE3CFA0}">
      <dsp:nvSpPr>
        <dsp:cNvPr id="0" name=""/>
        <dsp:cNvSpPr/>
      </dsp:nvSpPr>
      <dsp:spPr>
        <a:xfrm>
          <a:off x="3482019" y="1791"/>
          <a:ext cx="3917272" cy="861882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kern="1200" dirty="0">
              <a:latin typeface="Arial Nova" panose="020B0504020202020204" pitchFamily="34" charset="0"/>
            </a:rPr>
            <a:t>Compte développeur Twitter</a:t>
          </a:r>
          <a:endParaRPr lang="en-FR" sz="2000" b="0" kern="1200" dirty="0">
            <a:latin typeface="Arial Nova" panose="020B0504020202020204" pitchFamily="34" charset="0"/>
          </a:endParaRPr>
        </a:p>
      </dsp:txBody>
      <dsp:txXfrm>
        <a:off x="3524093" y="43865"/>
        <a:ext cx="3833124" cy="777734"/>
      </dsp:txXfrm>
    </dsp:sp>
    <dsp:sp modelId="{9801C587-0316-0B46-B021-11A5173CFF66}">
      <dsp:nvSpPr>
        <dsp:cNvPr id="0" name=""/>
        <dsp:cNvSpPr/>
      </dsp:nvSpPr>
      <dsp:spPr>
        <a:xfrm>
          <a:off x="3509989" y="921058"/>
          <a:ext cx="3917272" cy="861882"/>
        </a:xfrm>
        <a:prstGeom prst="roundRect">
          <a:avLst/>
        </a:prstGeom>
        <a:solidFill>
          <a:srgbClr val="0070C0">
            <a:alpha val="74033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kern="1200">
              <a:latin typeface="Arial Nova" panose="020B0504020202020204" pitchFamily="34" charset="0"/>
            </a:rPr>
            <a:t>API search</a:t>
          </a:r>
          <a:endParaRPr lang="en-FR" sz="2000" b="0" kern="1200">
            <a:latin typeface="Arial Nova" panose="020B0504020202020204" pitchFamily="34" charset="0"/>
          </a:endParaRPr>
        </a:p>
      </dsp:txBody>
      <dsp:txXfrm>
        <a:off x="3552063" y="963132"/>
        <a:ext cx="3833124" cy="777734"/>
      </dsp:txXfrm>
    </dsp:sp>
    <dsp:sp modelId="{45A0538F-AD11-AE4A-B7EF-9EE7C7339CDA}">
      <dsp:nvSpPr>
        <dsp:cNvPr id="0" name=""/>
        <dsp:cNvSpPr/>
      </dsp:nvSpPr>
      <dsp:spPr>
        <a:xfrm>
          <a:off x="3482019" y="1811745"/>
          <a:ext cx="3917272" cy="861882"/>
        </a:xfrm>
        <a:prstGeom prst="roundRect">
          <a:avLst/>
        </a:prstGeom>
        <a:solidFill>
          <a:srgbClr val="00A3F5">
            <a:alpha val="76152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kern="1200" dirty="0">
              <a:latin typeface="Arial Nova" panose="020B0504020202020204" pitchFamily="34" charset="0"/>
            </a:rPr>
            <a:t>Filtrage</a:t>
          </a:r>
          <a:endParaRPr lang="en-FR" sz="2000" b="0" kern="1200">
            <a:latin typeface="Arial Nova" panose="020B0504020202020204" pitchFamily="34" charset="0"/>
          </a:endParaRPr>
        </a:p>
      </dsp:txBody>
      <dsp:txXfrm>
        <a:off x="3524093" y="1853819"/>
        <a:ext cx="3833124" cy="777734"/>
      </dsp:txXfrm>
    </dsp:sp>
    <dsp:sp modelId="{E28F6947-B459-B644-90EA-0E941B413157}">
      <dsp:nvSpPr>
        <dsp:cNvPr id="0" name=""/>
        <dsp:cNvSpPr/>
      </dsp:nvSpPr>
      <dsp:spPr>
        <a:xfrm>
          <a:off x="3482019" y="2716722"/>
          <a:ext cx="3917272" cy="861882"/>
        </a:xfrm>
        <a:prstGeom prst="roundRect">
          <a:avLst/>
        </a:prstGeom>
        <a:solidFill>
          <a:srgbClr val="00A3F5">
            <a:alpha val="6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kern="1200" dirty="0">
              <a:latin typeface="Arial Nova" panose="020B0504020202020204" pitchFamily="34" charset="0"/>
            </a:rPr>
            <a:t>Données sauvegardées .</a:t>
          </a:r>
          <a:r>
            <a:rPr lang="fr-FR" sz="2000" b="0" kern="1200" dirty="0" err="1">
              <a:latin typeface="Arial Nova" panose="020B0504020202020204" pitchFamily="34" charset="0"/>
            </a:rPr>
            <a:t>pickle</a:t>
          </a:r>
          <a:endParaRPr lang="en-FR" sz="2000" b="0" kern="1200" dirty="0">
            <a:latin typeface="Arial Nova" panose="020B0504020202020204" pitchFamily="34" charset="0"/>
          </a:endParaRPr>
        </a:p>
      </dsp:txBody>
      <dsp:txXfrm>
        <a:off x="3524093" y="2758796"/>
        <a:ext cx="3833124" cy="7777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6070C-290F-EB43-BB85-BC4BF939155A}">
      <dsp:nvSpPr>
        <dsp:cNvPr id="0" name=""/>
        <dsp:cNvSpPr/>
      </dsp:nvSpPr>
      <dsp:spPr>
        <a:xfrm rot="10800000">
          <a:off x="1322999" y="1389"/>
          <a:ext cx="4301131" cy="958526"/>
        </a:xfrm>
        <a:prstGeom prst="homePlate">
          <a:avLst/>
        </a:prstGeom>
        <a:solidFill>
          <a:srgbClr val="00A3F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2684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kern="1200" dirty="0">
              <a:latin typeface="Arial Nova" panose="020B0504020202020204" pitchFamily="34" charset="0"/>
            </a:rPr>
            <a:t>Base données utilisée: IMDB</a:t>
          </a:r>
          <a:endParaRPr lang="en-FR" sz="2000" b="0" kern="1200" dirty="0">
            <a:latin typeface="Arial Nova" panose="020B0504020202020204" pitchFamily="34" charset="0"/>
          </a:endParaRPr>
        </a:p>
      </dsp:txBody>
      <dsp:txXfrm rot="10800000">
        <a:off x="1562630" y="1389"/>
        <a:ext cx="4061500" cy="958526"/>
      </dsp:txXfrm>
    </dsp:sp>
    <dsp:sp modelId="{0E7D5CA2-2F1D-8640-951C-4C59B811ECF4}">
      <dsp:nvSpPr>
        <dsp:cNvPr id="0" name=""/>
        <dsp:cNvSpPr/>
      </dsp:nvSpPr>
      <dsp:spPr>
        <a:xfrm>
          <a:off x="843736" y="1389"/>
          <a:ext cx="958526" cy="95852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2CD071-20A0-D445-87B4-9038888BB66F}">
      <dsp:nvSpPr>
        <dsp:cNvPr id="0" name=""/>
        <dsp:cNvSpPr/>
      </dsp:nvSpPr>
      <dsp:spPr>
        <a:xfrm rot="10800000">
          <a:off x="1322999" y="1246043"/>
          <a:ext cx="4301131" cy="958526"/>
        </a:xfrm>
        <a:prstGeom prst="homePlate">
          <a:avLst/>
        </a:prstGeom>
        <a:solidFill>
          <a:srgbClr val="00A3F5">
            <a:alpha val="54791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2684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kern="1200">
              <a:latin typeface="Arial Nova" panose="020B0504020202020204" pitchFamily="34" charset="0"/>
            </a:rPr>
            <a:t>Longue et complète</a:t>
          </a:r>
          <a:endParaRPr lang="en-FR" sz="2000" b="0" kern="1200">
            <a:latin typeface="Arial Nova" panose="020B0504020202020204" pitchFamily="34" charset="0"/>
          </a:endParaRPr>
        </a:p>
      </dsp:txBody>
      <dsp:txXfrm rot="10800000">
        <a:off x="1562630" y="1246043"/>
        <a:ext cx="4061500" cy="958526"/>
      </dsp:txXfrm>
    </dsp:sp>
    <dsp:sp modelId="{AB6835CA-2B6C-8846-97CE-B90C38D5EC1A}">
      <dsp:nvSpPr>
        <dsp:cNvPr id="0" name=""/>
        <dsp:cNvSpPr/>
      </dsp:nvSpPr>
      <dsp:spPr>
        <a:xfrm>
          <a:off x="843736" y="1246043"/>
          <a:ext cx="958526" cy="95852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7C6D2B-AA23-0F4F-8E81-C5BE2E710B35}">
      <dsp:nvSpPr>
        <dsp:cNvPr id="0" name=""/>
        <dsp:cNvSpPr/>
      </dsp:nvSpPr>
      <dsp:spPr>
        <a:xfrm rot="10800000">
          <a:off x="1322999" y="2490697"/>
          <a:ext cx="4301131" cy="95852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2684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kern="1200">
              <a:latin typeface="Arial Nova" panose="020B0504020202020204" pitchFamily="34" charset="0"/>
            </a:rPr>
            <a:t>Pas de exemples neutres</a:t>
          </a:r>
          <a:endParaRPr lang="en-FR" sz="2000" b="0" kern="1200">
            <a:latin typeface="Arial Nova" panose="020B0504020202020204" pitchFamily="34" charset="0"/>
          </a:endParaRPr>
        </a:p>
      </dsp:txBody>
      <dsp:txXfrm rot="10800000">
        <a:off x="1562630" y="2490697"/>
        <a:ext cx="4061500" cy="958526"/>
      </dsp:txXfrm>
    </dsp:sp>
    <dsp:sp modelId="{CCBD75E2-ADAF-CA43-92C1-724111854418}">
      <dsp:nvSpPr>
        <dsp:cNvPr id="0" name=""/>
        <dsp:cNvSpPr/>
      </dsp:nvSpPr>
      <dsp:spPr>
        <a:xfrm>
          <a:off x="843736" y="2490697"/>
          <a:ext cx="958526" cy="95852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C26FA-97C0-4341-8F5E-4ADD9BE3CFA0}">
      <dsp:nvSpPr>
        <dsp:cNvPr id="0" name=""/>
        <dsp:cNvSpPr/>
      </dsp:nvSpPr>
      <dsp:spPr>
        <a:xfrm>
          <a:off x="2156179" y="8798"/>
          <a:ext cx="5697829" cy="1153838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kern="1200" dirty="0">
              <a:latin typeface="Arial Nova" panose="020B0504020202020204" pitchFamily="34" charset="0"/>
            </a:rPr>
            <a:t>Modèle Multinomial de Bayes naïf</a:t>
          </a:r>
          <a:endParaRPr lang="en-FR" sz="2000" b="0" kern="1200" dirty="0">
            <a:latin typeface="Arial Nova" panose="020B0504020202020204" pitchFamily="34" charset="0"/>
          </a:endParaRPr>
        </a:p>
      </dsp:txBody>
      <dsp:txXfrm>
        <a:off x="2212505" y="65124"/>
        <a:ext cx="5585177" cy="1041186"/>
      </dsp:txXfrm>
    </dsp:sp>
    <dsp:sp modelId="{9801C587-0316-0B46-B021-11A5173CFF66}">
      <dsp:nvSpPr>
        <dsp:cNvPr id="0" name=""/>
        <dsp:cNvSpPr/>
      </dsp:nvSpPr>
      <dsp:spPr>
        <a:xfrm>
          <a:off x="4323763" y="2383029"/>
          <a:ext cx="5536476" cy="1153838"/>
        </a:xfrm>
        <a:prstGeom prst="roundRect">
          <a:avLst/>
        </a:prstGeom>
        <a:solidFill>
          <a:srgbClr val="00A3F5">
            <a:alpha val="59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kern="1200" dirty="0">
              <a:latin typeface="Arial Nova" panose="020B0504020202020204" pitchFamily="34" charset="0"/>
            </a:rPr>
            <a:t>Intuitive</a:t>
          </a:r>
          <a:endParaRPr lang="en-FR" sz="2000" b="0" kern="1200" dirty="0">
            <a:latin typeface="Arial Nova" panose="020B0504020202020204" pitchFamily="34" charset="0"/>
          </a:endParaRPr>
        </a:p>
      </dsp:txBody>
      <dsp:txXfrm>
        <a:off x="4380089" y="2439355"/>
        <a:ext cx="5423824" cy="1041186"/>
      </dsp:txXfrm>
    </dsp:sp>
    <dsp:sp modelId="{45A0538F-AD11-AE4A-B7EF-9EE7C7339CDA}">
      <dsp:nvSpPr>
        <dsp:cNvPr id="0" name=""/>
        <dsp:cNvSpPr/>
      </dsp:nvSpPr>
      <dsp:spPr>
        <a:xfrm>
          <a:off x="3177138" y="1204371"/>
          <a:ext cx="5449552" cy="1153838"/>
        </a:xfrm>
        <a:prstGeom prst="roundRect">
          <a:avLst/>
        </a:prstGeom>
        <a:solidFill>
          <a:srgbClr val="00A3F5">
            <a:alpha val="90043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kern="1200" dirty="0">
              <a:latin typeface="Arial Nova" panose="020B0504020202020204" pitchFamily="34" charset="0"/>
            </a:rPr>
            <a:t>On a suivi le </a:t>
          </a:r>
          <a:r>
            <a:rPr lang="fr-FR" sz="2000" b="0" kern="1200" dirty="0" err="1">
              <a:solidFill>
                <a:prstClr val="white"/>
              </a:solidFill>
              <a:latin typeface="Arial Nova" panose="020B0504020202020204" pitchFamily="34" charset="0"/>
              <a:ea typeface="+mn-ea"/>
              <a:cs typeface="+mn-cs"/>
            </a:rPr>
            <a:t>flowchart</a:t>
          </a:r>
          <a:r>
            <a:rPr lang="fr-FR" sz="2000" b="0" kern="1200" dirty="0">
              <a:solidFill>
                <a:prstClr val="white"/>
              </a:solidFill>
              <a:latin typeface="Arial Nova" panose="020B0504020202020204" pitchFamily="34" charset="0"/>
              <a:ea typeface="+mn-ea"/>
              <a:cs typeface="+mn-cs"/>
            </a:rPr>
            <a:t> </a:t>
          </a:r>
          <a:r>
            <a:rPr lang="en-FR" sz="2000" b="0" kern="1200" dirty="0">
              <a:solidFill>
                <a:prstClr val="white"/>
              </a:solidFill>
              <a:latin typeface="Arial Nova" panose="020B0504020202020204" pitchFamily="34" charset="0"/>
              <a:ea typeface="+mn-ea"/>
              <a:cs typeface="+mn-cs"/>
            </a:rPr>
            <a:t>Scikit-learn</a:t>
          </a:r>
          <a:r>
            <a:rPr lang="fr-FR" sz="2000" b="0" kern="1200" dirty="0">
              <a:solidFill>
                <a:prstClr val="white"/>
              </a:solidFill>
              <a:latin typeface="Arial Nova" panose="020B0504020202020204" pitchFamily="34" charset="0"/>
              <a:ea typeface="+mn-ea"/>
              <a:cs typeface="+mn-cs"/>
            </a:rPr>
            <a:t> </a:t>
          </a:r>
          <a:endParaRPr lang="en-FR" sz="2000" b="0" kern="1200" dirty="0">
            <a:solidFill>
              <a:prstClr val="white"/>
            </a:solidFill>
            <a:latin typeface="Arial Nova" panose="020B0504020202020204" pitchFamily="34" charset="0"/>
            <a:ea typeface="+mn-ea"/>
            <a:cs typeface="+mn-cs"/>
          </a:endParaRPr>
        </a:p>
      </dsp:txBody>
      <dsp:txXfrm>
        <a:off x="3233464" y="1260697"/>
        <a:ext cx="5336900" cy="10411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6B6F81-5CD2-4545-8391-6DEFEB5EEDAE}">
      <dsp:nvSpPr>
        <dsp:cNvPr id="0" name=""/>
        <dsp:cNvSpPr/>
      </dsp:nvSpPr>
      <dsp:spPr>
        <a:xfrm>
          <a:off x="0" y="0"/>
          <a:ext cx="4854271" cy="4854271"/>
        </a:xfrm>
        <a:prstGeom prst="triangle">
          <a:avLst/>
        </a:prstGeom>
        <a:solidFill>
          <a:srgbClr val="00A3F5">
            <a:alpha val="33267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027F3-8E66-6448-9810-FF045C0CC55F}">
      <dsp:nvSpPr>
        <dsp:cNvPr id="0" name=""/>
        <dsp:cNvSpPr/>
      </dsp:nvSpPr>
      <dsp:spPr>
        <a:xfrm>
          <a:off x="2372638" y="485901"/>
          <a:ext cx="4803087" cy="86277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A3F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 Nova" panose="020B0504020202020204" pitchFamily="34" charset="0"/>
            </a:rPr>
            <a:t>Base de données trop lourde et il n’y avait pas de neutre</a:t>
          </a:r>
          <a:endParaRPr lang="en-FR" sz="1600" kern="1200" dirty="0">
            <a:latin typeface="Arial Nova" panose="020B0504020202020204" pitchFamily="34" charset="0"/>
          </a:endParaRPr>
        </a:p>
      </dsp:txBody>
      <dsp:txXfrm>
        <a:off x="2414755" y="528018"/>
        <a:ext cx="4718853" cy="778536"/>
      </dsp:txXfrm>
    </dsp:sp>
    <dsp:sp modelId="{E57BF2C0-7D75-5B43-B9C9-0C390207FB7A}">
      <dsp:nvSpPr>
        <dsp:cNvPr id="0" name=""/>
        <dsp:cNvSpPr/>
      </dsp:nvSpPr>
      <dsp:spPr>
        <a:xfrm>
          <a:off x="2344446" y="1456518"/>
          <a:ext cx="4859472" cy="86277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A3F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 Nova" panose="020B0504020202020204" pitchFamily="34" charset="0"/>
            </a:rPr>
            <a:t>On a pris beaucoup de temps pour choisir le modèle et pour le comprendre</a:t>
          </a:r>
          <a:endParaRPr lang="en-FR" sz="1600" kern="1200" dirty="0">
            <a:latin typeface="Arial Nova" panose="020B0504020202020204" pitchFamily="34" charset="0"/>
          </a:endParaRPr>
        </a:p>
      </dsp:txBody>
      <dsp:txXfrm>
        <a:off x="2386563" y="1498635"/>
        <a:ext cx="4775238" cy="778536"/>
      </dsp:txXfrm>
    </dsp:sp>
    <dsp:sp modelId="{C3378BB4-B3DE-A545-AAAD-A9118E10A392}">
      <dsp:nvSpPr>
        <dsp:cNvPr id="0" name=""/>
        <dsp:cNvSpPr/>
      </dsp:nvSpPr>
      <dsp:spPr>
        <a:xfrm>
          <a:off x="2384092" y="2451340"/>
          <a:ext cx="4764151" cy="862770"/>
        </a:xfrm>
        <a:prstGeom prst="round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00A3F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 Nova" panose="020B0504020202020204" pitchFamily="34" charset="0"/>
              <a:ea typeface="+mn-ea"/>
              <a:cs typeface="+mn-cs"/>
            </a:rPr>
            <a:t>Gestion du temps</a:t>
          </a:r>
        </a:p>
      </dsp:txBody>
      <dsp:txXfrm>
        <a:off x="2426209" y="2493457"/>
        <a:ext cx="4679917" cy="778536"/>
      </dsp:txXfrm>
    </dsp:sp>
    <dsp:sp modelId="{FA3C9540-4F49-5B4A-AC8E-FBB263C42A54}">
      <dsp:nvSpPr>
        <dsp:cNvPr id="0" name=""/>
        <dsp:cNvSpPr/>
      </dsp:nvSpPr>
      <dsp:spPr>
        <a:xfrm>
          <a:off x="2387500" y="3397752"/>
          <a:ext cx="4773364" cy="86277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A3F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rial Nova" panose="020B0504020202020204" pitchFamily="34" charset="0"/>
            </a:rPr>
            <a:t>Niveau relatif de l’équipe en codification</a:t>
          </a:r>
          <a:endParaRPr lang="en-FR" sz="1600" kern="1200" dirty="0">
            <a:latin typeface="Arial Nova" panose="020B0504020202020204" pitchFamily="34" charset="0"/>
          </a:endParaRPr>
        </a:p>
      </dsp:txBody>
      <dsp:txXfrm>
        <a:off x="2429617" y="3439869"/>
        <a:ext cx="4689130" cy="778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B4CD0-6E40-8949-9CCB-58068415D605}" type="datetimeFigureOut">
              <a:rPr lang="en-FR" smtClean="0"/>
              <a:t>6/11/21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2D38A-E368-D642-8C43-54F182F47D33}" type="slidenum">
              <a:rPr lang="en-FR" smtClean="0"/>
              <a:t>‹Nº›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12852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2D38A-E368-D642-8C43-54F182F47D33}" type="slidenum">
              <a:rPr lang="en-FR" smtClean="0"/>
              <a:t>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48197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Est-ce que l’opinion de qqun vers Tesla (de maniere plus generale, vers des voitures electriques) est influencé par son avis polittique ?</a:t>
            </a:r>
          </a:p>
          <a:p>
            <a:endParaRPr lang="en-FR" dirty="0"/>
          </a:p>
          <a:p>
            <a:r>
              <a:rPr lang="en-FR" dirty="0"/>
              <a:t>Est-ce que c’est influencé par le pays où la personne habite ?</a:t>
            </a:r>
          </a:p>
          <a:p>
            <a:endParaRPr lang="en-FR" dirty="0"/>
          </a:p>
          <a:p>
            <a:r>
              <a:rPr lang="en-FR" dirty="0"/>
              <a:t>Analiser las raisons pour las quelles les gens decident de ne pas acheter des vehicules electriques: trop cher? moins pratique? meme pollution? contre le principe?</a:t>
            </a:r>
          </a:p>
          <a:p>
            <a:endParaRPr lang="en-FR" dirty="0"/>
          </a:p>
          <a:p>
            <a:r>
              <a:rPr lang="en-FR" dirty="0"/>
              <a:t>C’est lequelle le modele Tesla le plus populaire?</a:t>
            </a:r>
          </a:p>
          <a:p>
            <a:endParaRPr lang="en-FR" dirty="0"/>
          </a:p>
          <a:p>
            <a:r>
              <a:rPr lang="en-FR" dirty="0"/>
              <a:t>L’avis des gens vers Elon Musk ifluence l’avis des gens vers Tesla?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2D38A-E368-D642-8C43-54F182F47D33}" type="slidenum">
              <a:rPr lang="en-FR" smtClean="0"/>
              <a:t>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80567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2D38A-E368-D642-8C43-54F182F47D33}" type="slidenum">
              <a:rPr lang="en-FR" smtClean="0"/>
              <a:t>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53771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4DCA-865A-D54D-8777-FBE8A4EAA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4E626-018C-BE4A-B822-6D48E310E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E5C9-3A81-5345-B7F3-5EFE1B13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7E66-E85B-0149-BD0D-6C7065A3EC3F}" type="datetime1">
              <a:rPr lang="fr-FR" smtClean="0"/>
              <a:t>11/06/2021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BCA66-8ABF-0548-B12E-55044887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C2B93-B101-D245-A3B7-9D3DEEB7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3110-6983-A34B-B605-3CF6ADB5B4E0}" type="slidenum">
              <a:rPr lang="en-FR" smtClean="0"/>
              <a:t>‹Nº›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3647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6EE1-DBED-BB43-BE9F-309971747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1C5A8-14DB-4C4E-994D-7C04CE388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6932A-A426-8747-A9DE-A76EA2FD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3EAA-8B73-1A4D-871B-F52586FDAA84}" type="datetime1">
              <a:rPr lang="fr-FR" smtClean="0"/>
              <a:t>11/06/2021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BB6C5-F4B0-314D-9E7C-63B68938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7B730-A550-0B43-A0ED-B5F77F37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3110-6983-A34B-B605-3CF6ADB5B4E0}" type="slidenum">
              <a:rPr lang="en-FR" smtClean="0"/>
              <a:t>‹Nº›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460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DE119C-A9A5-8547-96E0-A7C44A5F7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614D0-0207-DE44-B38C-E718116B1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C12C4-CABA-9A4B-8969-F12955F7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2125-C4B3-EE48-B82C-D59300DF014D}" type="datetime1">
              <a:rPr lang="fr-FR" smtClean="0"/>
              <a:t>11/06/2021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589FA-14DE-0642-9928-1C89DFFD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A4D58-7513-314C-A3B0-99FAECD93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3110-6983-A34B-B605-3CF6ADB5B4E0}" type="slidenum">
              <a:rPr lang="en-FR" smtClean="0"/>
              <a:t>‹Nº›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8208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D5E5-C730-5D4F-B597-CC31FA8F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79025-4370-0B41-B4B1-046DD2720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DBDE1-A7EE-6740-8DBA-BEE60CE5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144B-982E-5F45-9571-44ED401EF243}" type="datetime1">
              <a:rPr lang="fr-FR" smtClean="0"/>
              <a:t>11/06/2021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F9D02-09B9-0F40-A457-2DF76B03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D7D93-D463-794E-A748-BF705B16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3110-6983-A34B-B605-3CF6ADB5B4E0}" type="slidenum">
              <a:rPr lang="en-FR" smtClean="0"/>
              <a:t>‹Nº›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1208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FBD7-3211-5C41-9055-0CB087D4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147B5-7600-F744-94FD-2B4DD55E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A8037-68BB-BB4A-A0A7-56156BCB3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7FBF-765F-DE45-B08E-9FA09637942B}" type="datetime1">
              <a:rPr lang="fr-FR" smtClean="0"/>
              <a:t>11/06/2021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DD714-677A-294A-837A-CBFCE3B6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4D568-3DB1-7342-86EE-0E964774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3110-6983-A34B-B605-3CF6ADB5B4E0}" type="slidenum">
              <a:rPr lang="en-FR" smtClean="0"/>
              <a:t>‹Nº›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4242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2410-4809-B541-8687-2E1B14C9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B5B44-3BCF-E540-9644-BA979BB7B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DAAE6-9B63-C54E-B7F9-9AEA2C406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8D77D-5464-5248-91F9-1401250E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3105-4EEE-5E41-892D-922D15691687}" type="datetime1">
              <a:rPr lang="fr-FR" smtClean="0"/>
              <a:t>11/06/2021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091D1-0EF2-6943-9EE8-C7A0A658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119D4-B4B1-2B4A-9029-9438AAA8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3110-6983-A34B-B605-3CF6ADB5B4E0}" type="slidenum">
              <a:rPr lang="en-FR" smtClean="0"/>
              <a:t>‹Nº›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0825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C037-3F3B-7A42-B9CC-E18BD4BB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97878-E7F9-D943-9121-847093F83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E2121-6B5F-0C4E-B35D-6002E5A0C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93C05E-B745-8B44-A61B-C49B857C1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6EDB5-45A8-F746-A8BC-CC2C029A5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ED7C8-84EA-2648-A8A7-2DC64650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F2A3-4BFF-2B43-9B9A-EF8315B00DA2}" type="datetime1">
              <a:rPr lang="fr-FR" smtClean="0"/>
              <a:t>11/06/2021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61F29E-65CC-2B43-953C-837FD60B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DB000F-120E-FF46-AA8B-7EFAE885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3110-6983-A34B-B605-3CF6ADB5B4E0}" type="slidenum">
              <a:rPr lang="en-FR" smtClean="0"/>
              <a:t>‹Nº›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1906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1803-9BC0-524E-AFB1-E62294DD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10EE7-34D7-1A44-8251-18B78996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D681-2594-C540-ABB2-359B1190398F}" type="datetime1">
              <a:rPr lang="fr-FR" smtClean="0"/>
              <a:t>11/06/2021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D3E4D-6C51-FF41-B0E3-D586F50E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87236-6A32-C748-9A62-7913ECA5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3110-6983-A34B-B605-3CF6ADB5B4E0}" type="slidenum">
              <a:rPr lang="en-FR" smtClean="0"/>
              <a:t>‹Nº›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1024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2D9C8-4449-974B-9509-AF258DB1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3FA6-DF8A-3C4D-88FB-2026AA615E81}" type="datetime1">
              <a:rPr lang="fr-FR" smtClean="0"/>
              <a:t>11/06/2021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FF5AC5-D93E-2049-A6B5-BB90256D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0E820-96CE-224B-AD48-32C5DD60B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3110-6983-A34B-B605-3CF6ADB5B4E0}" type="slidenum">
              <a:rPr lang="en-FR" smtClean="0"/>
              <a:t>‹Nº›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0459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D16AD-1442-7D46-8F01-FFCD75A22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1F2B1-96D7-D649-92B8-0AF0A58B7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18E24-A1D2-A34A-B8C7-6FEE5980C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0DA82-C87F-D745-9C35-169710B6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40DE-2659-E948-A125-9FD521D83FA5}" type="datetime1">
              <a:rPr lang="fr-FR" smtClean="0"/>
              <a:t>11/06/2021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71728-0DFF-6C4C-8064-2673F4B3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99A3E-2934-784F-BCE8-8B84AA55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3110-6983-A34B-B605-3CF6ADB5B4E0}" type="slidenum">
              <a:rPr lang="en-FR" smtClean="0"/>
              <a:t>‹Nº›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7815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DBF0-8AE6-5A49-89E2-7940A39C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7BFE1-7307-624A-8BE1-10EE0F7B2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BAD15-E8DF-B843-B809-C9B702DCD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BD88D-948E-EC43-8C65-722DF1DAD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271A-C99F-704B-9C80-B875CC0CE0C1}" type="datetime1">
              <a:rPr lang="fr-FR" smtClean="0"/>
              <a:t>11/06/2021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81EB5-1428-9A44-A658-9ED8075C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1B5FB-6498-A84E-A68A-4B264B97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3110-6983-A34B-B605-3CF6ADB5B4E0}" type="slidenum">
              <a:rPr lang="en-FR" smtClean="0"/>
              <a:t>‹Nº›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6359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0A9D8A-3BA8-3842-9465-C34F68295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BD489-BFB0-1146-8F99-8B8821EC3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BBF2D-5606-CD46-9976-9BF844571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00620-7B82-AA41-B345-9B871EA100DF}" type="datetime1">
              <a:rPr lang="fr-FR" smtClean="0"/>
              <a:t>11/06/2021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46813-A792-E242-83E4-12AAE8FA2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EA4D6-6900-5B4D-A424-473D6DBFD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43110-6983-A34B-B605-3CF6ADB5B4E0}" type="slidenum">
              <a:rPr lang="en-FR" smtClean="0"/>
              <a:t>‹Nº›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762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0420F5A2-DEBD-3243-B1A3-AA961A4833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19" r="1" b="3615"/>
          <a:stretch/>
        </p:blipFill>
        <p:spPr>
          <a:xfrm>
            <a:off x="3857625" y="54534"/>
            <a:ext cx="10259758" cy="678517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0357B-26FA-3B4E-B464-270210162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3636819" cy="3204134"/>
          </a:xfrm>
        </p:spPr>
        <p:txBody>
          <a:bodyPr anchor="b">
            <a:normAutofit/>
          </a:bodyPr>
          <a:lstStyle/>
          <a:p>
            <a:pPr algn="l"/>
            <a:r>
              <a:rPr lang="en-FR" sz="4800" b="1" dirty="0">
                <a:latin typeface="Arial Nova" panose="020F0502020204030204" pitchFamily="34" charset="0"/>
              </a:rPr>
              <a:t>Twitter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225CA-0D6F-BE4A-8EB0-4790E1700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5937108" cy="1699328"/>
          </a:xfrm>
        </p:spPr>
        <p:txBody>
          <a:bodyPr>
            <a:normAutofit/>
          </a:bodyPr>
          <a:lstStyle/>
          <a:p>
            <a:pPr algn="l"/>
            <a:r>
              <a:rPr lang="en-FR" sz="2000" b="1" dirty="0">
                <a:latin typeface="Arial Nova" panose="020B0504020202020204" pitchFamily="34" charset="0"/>
              </a:rPr>
              <a:t>EI 1 – </a:t>
            </a:r>
            <a:r>
              <a:rPr lang="fr-FR" sz="2000" b="1" dirty="0">
                <a:latin typeface="Arial Nova" panose="020B0504020202020204" pitchFamily="34" charset="0"/>
              </a:rPr>
              <a:t>Compétition pour la e-</a:t>
            </a:r>
            <a:r>
              <a:rPr lang="fr-FR" sz="2000" b="1" dirty="0" err="1">
                <a:latin typeface="Arial Nova" panose="020B0504020202020204" pitchFamily="34" charset="0"/>
              </a:rPr>
              <a:t>reputation</a:t>
            </a:r>
            <a:r>
              <a:rPr lang="en-FR" sz="2000" b="1" dirty="0">
                <a:latin typeface="Arial Nova" panose="020B0504020202020204" pitchFamily="34" charset="0"/>
              </a:rPr>
              <a:t> </a:t>
            </a:r>
          </a:p>
          <a:p>
            <a:pPr algn="l"/>
            <a:r>
              <a:rPr lang="en-FR" sz="1600" b="1" dirty="0">
                <a:latin typeface="Arial Nova" panose="020B0504020202020204" pitchFamily="34" charset="0"/>
              </a:rPr>
              <a:t>Groupe 12</a:t>
            </a:r>
          </a:p>
          <a:p>
            <a:pPr lvl="1" algn="l"/>
            <a:r>
              <a:rPr lang="en-FR" sz="1200" dirty="0">
                <a:latin typeface="Arial Nova" panose="020B0504020202020204" pitchFamily="34" charset="0"/>
              </a:rPr>
              <a:t>Celia Rosell Quintanilla</a:t>
            </a:r>
          </a:p>
          <a:p>
            <a:pPr lvl="1" algn="l"/>
            <a:r>
              <a:rPr lang="en-FR" sz="1200" dirty="0">
                <a:latin typeface="Arial Nova" panose="020B0504020202020204" pitchFamily="34" charset="0"/>
              </a:rPr>
              <a:t>Julien Peyrache</a:t>
            </a:r>
          </a:p>
          <a:p>
            <a:pPr lvl="1" algn="l"/>
            <a:r>
              <a:rPr lang="en-FR" sz="1200" dirty="0">
                <a:latin typeface="Arial Nova" panose="020B0504020202020204" pitchFamily="34" charset="0"/>
              </a:rPr>
              <a:t>Celia Gomez Limia</a:t>
            </a:r>
          </a:p>
          <a:p>
            <a:pPr algn="l"/>
            <a:endParaRPr lang="en-FR" sz="2000" dirty="0"/>
          </a:p>
          <a:p>
            <a:pPr algn="l"/>
            <a:endParaRPr lang="en-FR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8ED4A-826F-BF4C-A324-8677849C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3110-6983-A34B-B605-3CF6ADB5B4E0}" type="slidenum">
              <a:rPr lang="en-FR" smtClean="0"/>
              <a:t>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2932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8A23D-A177-4748-BD8C-7FEB7AF0F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Contexte du projet et objectif</a:t>
            </a:r>
          </a:p>
        </p:txBody>
      </p:sp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150AA94F-65DF-554E-8653-C301EEC12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181" y="161298"/>
            <a:ext cx="6283926" cy="65287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67DFB-B04E-E94B-A47A-A36B31EB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00" y="6368039"/>
            <a:ext cx="77513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243110-6983-A34B-B605-3CF6ADB5B4E0}" type="slidenum">
              <a:rPr lang="en-US">
                <a:solidFill>
                  <a:srgbClr val="404040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3" name="Picture 3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C686228-A51C-4D4E-B581-4854D31DB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221" y="2390708"/>
            <a:ext cx="7543800" cy="151130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35" name="Picture 3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FE01CB8-4C75-B547-BB93-92B622348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899" y="101675"/>
            <a:ext cx="7531100" cy="227330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36" name="Picture 3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68F285C-3BE3-3C41-97E6-8994E01558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899" y="2539597"/>
            <a:ext cx="7429500" cy="347980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37" name="Picture 36" descr="Text&#10;&#10;Description automatically generated">
            <a:extLst>
              <a:ext uri="{FF2B5EF4-FFF2-40B4-BE49-F238E27FC236}">
                <a16:creationId xmlns:a16="http://schemas.microsoft.com/office/drawing/2014/main" id="{35FE6F56-0B81-3345-9DD4-09686103FE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0221" y="4163737"/>
            <a:ext cx="7505700" cy="227330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2AB40A2-05A8-8640-B1F5-F9F0EF38F4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7600" y="2622550"/>
            <a:ext cx="7416800" cy="161290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681770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F391-169E-1242-AC18-3E53CD55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966" y="641851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Arial Nova" panose="020B0504020202020204" pitchFamily="34" charset="0"/>
              </a:rPr>
              <a:t>Collecte</a:t>
            </a:r>
            <a:r>
              <a:rPr lang="en-US" b="1" kern="1200" dirty="0">
                <a:solidFill>
                  <a:schemeClr val="tx1"/>
                </a:solidFill>
                <a:latin typeface="Arial Nova" panose="020B0504020202020204" pitchFamily="34" charset="0"/>
              </a:rPr>
              <a:t> des </a:t>
            </a:r>
            <a:r>
              <a:rPr lang="en-US" b="1" kern="1200" dirty="0" err="1">
                <a:solidFill>
                  <a:schemeClr val="tx1"/>
                </a:solidFill>
                <a:latin typeface="Arial Nova" panose="020B0504020202020204" pitchFamily="34" charset="0"/>
              </a:rPr>
              <a:t>données</a:t>
            </a:r>
            <a:endParaRPr lang="en-US" b="1" kern="12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6CE3411-5B9A-B348-B6F0-4CD8B54416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2881710"/>
              </p:ext>
            </p:extLst>
          </p:nvPr>
        </p:nvGraphicFramePr>
        <p:xfrm>
          <a:off x="-1531572" y="2220328"/>
          <a:ext cx="10881312" cy="3580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45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3D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Icon&#10;&#10;Description automatically generated with medium confidence">
            <a:extLst>
              <a:ext uri="{FF2B5EF4-FFF2-40B4-BE49-F238E27FC236}">
                <a16:creationId xmlns:a16="http://schemas.microsoft.com/office/drawing/2014/main" id="{C3320F2D-AC28-F146-B083-000771F76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9254442" y="3017788"/>
            <a:ext cx="1462088" cy="8224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537DC-8E1A-3947-83C4-454D55EB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243110-6983-A34B-B605-3CF6ADB5B4E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7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F391-169E-1242-AC18-3E53CD55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b="1" dirty="0">
                <a:latin typeface="Arial Nova" panose="020B0504020202020204" pitchFamily="34" charset="0"/>
              </a:rPr>
              <a:t>Base de training </a:t>
            </a:r>
            <a:r>
              <a:rPr lang="en-GB" b="1" dirty="0" err="1">
                <a:latin typeface="Arial Nova" panose="020B0504020202020204" pitchFamily="34" charset="0"/>
              </a:rPr>
              <a:t>utilisée</a:t>
            </a:r>
            <a:endParaRPr lang="en-US" b="1" kern="12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45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3D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Icon&#10;&#10;Description automatically generated with medium confidence">
            <a:extLst>
              <a:ext uri="{FF2B5EF4-FFF2-40B4-BE49-F238E27FC236}">
                <a16:creationId xmlns:a16="http://schemas.microsoft.com/office/drawing/2014/main" id="{C3320F2D-AC28-F146-B083-000771F76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4442" y="3017788"/>
            <a:ext cx="1462088" cy="8224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537DC-8E1A-3947-83C4-454D55EB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243110-6983-A34B-B605-3CF6ADB5B4E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0416FF7-8377-3A4A-B96A-570CC2369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5986080"/>
              </p:ext>
            </p:extLst>
          </p:nvPr>
        </p:nvGraphicFramePr>
        <p:xfrm>
          <a:off x="705874" y="2243492"/>
          <a:ext cx="6467867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148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F391-169E-1242-AC18-3E53CD55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965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b="1" dirty="0" err="1">
                <a:latin typeface="Arial Nova" panose="020B0504020202020204" pitchFamily="34" charset="0"/>
              </a:rPr>
              <a:t>Modèle</a:t>
            </a:r>
            <a:r>
              <a:rPr lang="en-GB" b="1" dirty="0">
                <a:latin typeface="Arial Nova" panose="020B0504020202020204" pitchFamily="34" charset="0"/>
              </a:rPr>
              <a:t> </a:t>
            </a:r>
            <a:r>
              <a:rPr lang="en-GB" b="1" dirty="0" err="1">
                <a:latin typeface="Arial Nova" panose="020B0504020202020204" pitchFamily="34" charset="0"/>
              </a:rPr>
              <a:t>sélectionné</a:t>
            </a:r>
            <a:endParaRPr lang="en-US" b="1" kern="12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A7D081-6FE0-C14E-8E4D-A6A9CB3C4921}"/>
              </a:ext>
            </a:extLst>
          </p:cNvPr>
          <p:cNvSpPr txBox="1"/>
          <p:nvPr/>
        </p:nvSpPr>
        <p:spPr>
          <a:xfrm>
            <a:off x="1136428" y="1953127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 Nova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45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3D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Icon&#10;&#10;Description automatically generated with medium confidence">
            <a:extLst>
              <a:ext uri="{FF2B5EF4-FFF2-40B4-BE49-F238E27FC236}">
                <a16:creationId xmlns:a16="http://schemas.microsoft.com/office/drawing/2014/main" id="{C3320F2D-AC28-F146-B083-000771F76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4442" y="3017788"/>
            <a:ext cx="1462088" cy="8224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537DC-8E1A-3947-83C4-454D55EB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243110-6983-A34B-B605-3CF6ADB5B4E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DCFBC5C-8213-E941-9AA1-88F8A767E7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925606"/>
              </p:ext>
            </p:extLst>
          </p:nvPr>
        </p:nvGraphicFramePr>
        <p:xfrm>
          <a:off x="-1531572" y="2116054"/>
          <a:ext cx="10881312" cy="3580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630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F391-169E-1242-AC18-3E53CD55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072" y="493321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b="1" dirty="0" err="1">
                <a:latin typeface="Arial Nova" panose="020B0504020202020204" pitchFamily="34" charset="0"/>
              </a:rPr>
              <a:t>Difficultés</a:t>
            </a:r>
            <a:r>
              <a:rPr lang="en-GB" b="1" dirty="0">
                <a:latin typeface="Arial Nova" panose="020B0504020202020204" pitchFamily="34" charset="0"/>
              </a:rPr>
              <a:t> </a:t>
            </a:r>
            <a:r>
              <a:rPr lang="en-GB" b="1" dirty="0" err="1">
                <a:latin typeface="Arial Nova" panose="020B0504020202020204" pitchFamily="34" charset="0"/>
              </a:rPr>
              <a:t>rencontrées</a:t>
            </a:r>
            <a:endParaRPr lang="en-US" b="1" kern="12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A7D081-6FE0-C14E-8E4D-A6A9CB3C4921}"/>
              </a:ext>
            </a:extLst>
          </p:cNvPr>
          <p:cNvSpPr txBox="1"/>
          <p:nvPr/>
        </p:nvSpPr>
        <p:spPr>
          <a:xfrm>
            <a:off x="1136428" y="1953127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 Nova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45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3D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Icon&#10;&#10;Description automatically generated with medium confidence">
            <a:extLst>
              <a:ext uri="{FF2B5EF4-FFF2-40B4-BE49-F238E27FC236}">
                <a16:creationId xmlns:a16="http://schemas.microsoft.com/office/drawing/2014/main" id="{C3320F2D-AC28-F146-B083-000771F76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54442" y="3017788"/>
            <a:ext cx="1462088" cy="8224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537DC-8E1A-3947-83C4-454D55EB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243110-6983-A34B-B605-3CF6ADB5B4E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4A7F68D-56AC-F54B-B8E4-0AF635011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4781721"/>
              </p:ext>
            </p:extLst>
          </p:nvPr>
        </p:nvGraphicFramePr>
        <p:xfrm>
          <a:off x="1111593" y="1684641"/>
          <a:ext cx="7973328" cy="4854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8245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Icon&#10;&#10;Description automatically generated with medium confidence">
            <a:extLst>
              <a:ext uri="{FF2B5EF4-FFF2-40B4-BE49-F238E27FC236}">
                <a16:creationId xmlns:a16="http://schemas.microsoft.com/office/drawing/2014/main" id="{C3320F2D-AC28-F146-B083-000771F76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78F391-169E-1242-AC18-3E53CD55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  <a:latin typeface="Arial Nova" panose="020B0504020202020204" pitchFamily="34" charset="0"/>
              </a:rPr>
              <a:t>Conclusion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7B9F815-D6F8-964C-BED1-ABD285D15ECB}"/>
              </a:ext>
            </a:extLst>
          </p:cNvPr>
          <p:cNvSpPr txBox="1"/>
          <p:nvPr/>
        </p:nvSpPr>
        <p:spPr>
          <a:xfrm>
            <a:off x="5155379" y="1065862"/>
            <a:ext cx="6604228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spcBef>
                <a:spcPts val="1200"/>
              </a:spcBef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FFFFFF"/>
                </a:solidFill>
                <a:latin typeface="Arial Nova" panose="020B0504020202020204" pitchFamily="34" charset="0"/>
              </a:rPr>
              <a:t>Beaucoup trop de contraintes</a:t>
            </a:r>
          </a:p>
          <a:p>
            <a:pPr marL="285750" indent="-228600">
              <a:spcBef>
                <a:spcPts val="1200"/>
              </a:spcBef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FFFFFF"/>
                </a:solidFill>
                <a:latin typeface="Arial Nova" panose="020B0504020202020204" pitchFamily="34" charset="0"/>
              </a:rPr>
              <a:t>Intéressant et satisfaisant à la fin</a:t>
            </a:r>
          </a:p>
          <a:p>
            <a:pPr marL="285750" indent="-228600">
              <a:spcBef>
                <a:spcPts val="1200"/>
              </a:spcBef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FFFFFF"/>
                </a:solidFill>
                <a:latin typeface="Arial Nova" panose="020B0504020202020204" pitchFamily="34" charset="0"/>
              </a:rPr>
              <a:t>Analyse qualitatif, on a pas eu le temps de l’illustrer, notre modèle marche pas assez bien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537DC-8E1A-3947-83C4-454D55EB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3254" y="6356350"/>
            <a:ext cx="900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B243110-6983-A34B-B605-3CF6ADB5B4E0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A7D081-6FE0-C14E-8E4D-A6A9CB3C4921}"/>
              </a:ext>
            </a:extLst>
          </p:cNvPr>
          <p:cNvSpPr txBox="1"/>
          <p:nvPr/>
        </p:nvSpPr>
        <p:spPr>
          <a:xfrm>
            <a:off x="1136428" y="1953127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798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233</Words>
  <Application>Microsoft Macintosh PowerPoint</Application>
  <PresentationFormat>Panorámica</PresentationFormat>
  <Paragraphs>48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 Nova</vt:lpstr>
      <vt:lpstr>Calibri</vt:lpstr>
      <vt:lpstr>Calibri Light</vt:lpstr>
      <vt:lpstr>Office Theme</vt:lpstr>
      <vt:lpstr>Twitter Sentiment Analysis</vt:lpstr>
      <vt:lpstr>Contexte du projet et objectif</vt:lpstr>
      <vt:lpstr>Collecte des données</vt:lpstr>
      <vt:lpstr>Base de training utilisée</vt:lpstr>
      <vt:lpstr>Modèle sélectionné</vt:lpstr>
      <vt:lpstr>Difficultés rencontrées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</dc:title>
  <dc:creator>Celia Gómez Limia</dc:creator>
  <cp:lastModifiedBy>Microsoft Office User</cp:lastModifiedBy>
  <cp:revision>23</cp:revision>
  <dcterms:created xsi:type="dcterms:W3CDTF">2021-06-11T06:47:13Z</dcterms:created>
  <dcterms:modified xsi:type="dcterms:W3CDTF">2021-06-11T14:42:54Z</dcterms:modified>
</cp:coreProperties>
</file>