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7"/>
  </p:notesMasterIdLst>
  <p:sldIdLst>
    <p:sldId id="256" r:id="rId2"/>
    <p:sldId id="268" r:id="rId3"/>
    <p:sldId id="257" r:id="rId4"/>
    <p:sldId id="296" r:id="rId5"/>
    <p:sldId id="302" r:id="rId6"/>
    <p:sldId id="303" r:id="rId7"/>
    <p:sldId id="297" r:id="rId8"/>
    <p:sldId id="305" r:id="rId9"/>
    <p:sldId id="304" r:id="rId10"/>
    <p:sldId id="299" r:id="rId11"/>
    <p:sldId id="301" r:id="rId12"/>
    <p:sldId id="300" r:id="rId13"/>
    <p:sldId id="298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C6ED0-E0CF-425F-8DE3-62D7510A72FB}" v="4" dt="2024-08-30T13:54:44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08" autoAdjust="0"/>
    <p:restoredTop sz="97395" autoAdjust="0"/>
  </p:normalViewPr>
  <p:slideViewPr>
    <p:cSldViewPr snapToGrid="0">
      <p:cViewPr varScale="1">
        <p:scale>
          <a:sx n="122" d="100"/>
          <a:sy n="122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Rebillon" userId="8eedaf61ec9f0ba9" providerId="LiveId" clId="{79F79C54-5C87-4433-8517-2AFE1E0AE886}"/>
    <pc:docChg chg="custSel addSld delSld modSld">
      <pc:chgData name="Julien Rebillon" userId="8eedaf61ec9f0ba9" providerId="LiveId" clId="{79F79C54-5C87-4433-8517-2AFE1E0AE886}" dt="2024-06-07T13:01:09.186" v="5029" actId="20577"/>
      <pc:docMkLst>
        <pc:docMk/>
      </pc:docMkLst>
      <pc:sldChg chg="modSp mod">
        <pc:chgData name="Julien Rebillon" userId="8eedaf61ec9f0ba9" providerId="LiveId" clId="{79F79C54-5C87-4433-8517-2AFE1E0AE886}" dt="2024-06-06T08:14:16.583" v="44" actId="20577"/>
        <pc:sldMkLst>
          <pc:docMk/>
          <pc:sldMk cId="2292725623" sldId="256"/>
        </pc:sldMkLst>
        <pc:spChg chg="mod">
          <ac:chgData name="Julien Rebillon" userId="8eedaf61ec9f0ba9" providerId="LiveId" clId="{79F79C54-5C87-4433-8517-2AFE1E0AE886}" dt="2024-06-06T08:12:18.304" v="1" actId="20577"/>
          <ac:spMkLst>
            <pc:docMk/>
            <pc:sldMk cId="2292725623" sldId="256"/>
            <ac:spMk id="2" creationId="{C0BAC2A5-0AEB-046E-C1BE-F69C882A7944}"/>
          </ac:spMkLst>
        </pc:spChg>
        <pc:spChg chg="mod">
          <ac:chgData name="Julien Rebillon" userId="8eedaf61ec9f0ba9" providerId="LiveId" clId="{79F79C54-5C87-4433-8517-2AFE1E0AE886}" dt="2024-06-06T08:14:16.583" v="44" actId="20577"/>
          <ac:spMkLst>
            <pc:docMk/>
            <pc:sldMk cId="2292725623" sldId="256"/>
            <ac:spMk id="3" creationId="{09F1F710-8A14-E453-7D3A-C1E6BEC5E1F9}"/>
          </ac:spMkLst>
        </pc:spChg>
      </pc:sldChg>
      <pc:sldChg chg="addSp delSp modSp mod">
        <pc:chgData name="Julien Rebillon" userId="8eedaf61ec9f0ba9" providerId="LiveId" clId="{79F79C54-5C87-4433-8517-2AFE1E0AE886}" dt="2024-06-06T08:31:11.909" v="1036" actId="20577"/>
        <pc:sldMkLst>
          <pc:docMk/>
          <pc:sldMk cId="3198845431" sldId="257"/>
        </pc:sldMkLst>
        <pc:spChg chg="mod">
          <ac:chgData name="Julien Rebillon" userId="8eedaf61ec9f0ba9" providerId="LiveId" clId="{79F79C54-5C87-4433-8517-2AFE1E0AE886}" dt="2024-06-06T08:31:11.909" v="1036" actId="20577"/>
          <ac:spMkLst>
            <pc:docMk/>
            <pc:sldMk cId="3198845431" sldId="257"/>
            <ac:spMk id="4" creationId="{06DC2D19-15C5-B2A5-524B-FBD908DD9344}"/>
          </ac:spMkLst>
        </pc:spChg>
        <pc:picChg chg="del">
          <ac:chgData name="Julien Rebillon" userId="8eedaf61ec9f0ba9" providerId="LiveId" clId="{79F79C54-5C87-4433-8517-2AFE1E0AE886}" dt="2024-06-06T08:29:28.664" v="1029" actId="478"/>
          <ac:picMkLst>
            <pc:docMk/>
            <pc:sldMk cId="3198845431" sldId="257"/>
            <ac:picMk id="5" creationId="{AB91BECF-51DA-97EB-340A-E46B25E81735}"/>
          </ac:picMkLst>
        </pc:picChg>
        <pc:picChg chg="add mod">
          <ac:chgData name="Julien Rebillon" userId="8eedaf61ec9f0ba9" providerId="LiveId" clId="{79F79C54-5C87-4433-8517-2AFE1E0AE886}" dt="2024-06-06T08:30:11.835" v="1032" actId="1076"/>
          <ac:picMkLst>
            <pc:docMk/>
            <pc:sldMk cId="3198845431" sldId="257"/>
            <ac:picMk id="6" creationId="{729E6E67-78F4-DBB6-0FD6-86EEB8F187AA}"/>
          </ac:picMkLst>
        </pc:picChg>
      </pc:sldChg>
      <pc:sldChg chg="addSp delSp modSp mod">
        <pc:chgData name="Julien Rebillon" userId="8eedaf61ec9f0ba9" providerId="LiveId" clId="{79F79C54-5C87-4433-8517-2AFE1E0AE886}" dt="2024-06-07T11:45:45.324" v="1839" actId="20577"/>
        <pc:sldMkLst>
          <pc:docMk/>
          <pc:sldMk cId="1936081722" sldId="258"/>
        </pc:sldMkLst>
        <pc:spChg chg="mod">
          <ac:chgData name="Julien Rebillon" userId="8eedaf61ec9f0ba9" providerId="LiveId" clId="{79F79C54-5C87-4433-8517-2AFE1E0AE886}" dt="2024-06-06T08:36:15.727" v="1100" actId="20577"/>
          <ac:spMkLst>
            <pc:docMk/>
            <pc:sldMk cId="1936081722" sldId="258"/>
            <ac:spMk id="2" creationId="{7B520983-2B9C-FE78-C1B6-28B2BEE37429}"/>
          </ac:spMkLst>
        </pc:spChg>
        <pc:spChg chg="mod">
          <ac:chgData name="Julien Rebillon" userId="8eedaf61ec9f0ba9" providerId="LiveId" clId="{79F79C54-5C87-4433-8517-2AFE1E0AE886}" dt="2024-06-07T11:45:45.324" v="1839" actId="20577"/>
          <ac:spMkLst>
            <pc:docMk/>
            <pc:sldMk cId="1936081722" sldId="258"/>
            <ac:spMk id="10" creationId="{F0AFD8B1-39E3-961D-C3B2-55992DAF24ED}"/>
          </ac:spMkLst>
        </pc:spChg>
        <pc:picChg chg="del">
          <ac:chgData name="Julien Rebillon" userId="8eedaf61ec9f0ba9" providerId="LiveId" clId="{79F79C54-5C87-4433-8517-2AFE1E0AE886}" dt="2024-06-06T08:33:59.121" v="1055" actId="478"/>
          <ac:picMkLst>
            <pc:docMk/>
            <pc:sldMk cId="1936081722" sldId="258"/>
            <ac:picMk id="4" creationId="{8050313E-F8FC-2115-761A-E8419C3828EC}"/>
          </ac:picMkLst>
        </pc:picChg>
        <pc:picChg chg="add mod">
          <ac:chgData name="Julien Rebillon" userId="8eedaf61ec9f0ba9" providerId="LiveId" clId="{79F79C54-5C87-4433-8517-2AFE1E0AE886}" dt="2024-06-06T08:35:30.104" v="1058" actId="1076"/>
          <ac:picMkLst>
            <pc:docMk/>
            <pc:sldMk cId="1936081722" sldId="258"/>
            <ac:picMk id="5" creationId="{AADE9C19-1249-8FE6-1671-DDB445BF5A1A}"/>
          </ac:picMkLst>
        </pc:picChg>
        <pc:picChg chg="del">
          <ac:chgData name="Julien Rebillon" userId="8eedaf61ec9f0ba9" providerId="LiveId" clId="{79F79C54-5C87-4433-8517-2AFE1E0AE886}" dt="2024-06-06T08:33:59.888" v="1056" actId="478"/>
          <ac:picMkLst>
            <pc:docMk/>
            <pc:sldMk cId="1936081722" sldId="258"/>
            <ac:picMk id="6" creationId="{F9340C14-372A-B5E4-AD27-36A8DA7103DA}"/>
          </ac:picMkLst>
        </pc:picChg>
      </pc:sldChg>
      <pc:sldChg chg="modSp mod">
        <pc:chgData name="Julien Rebillon" userId="8eedaf61ec9f0ba9" providerId="LiveId" clId="{79F79C54-5C87-4433-8517-2AFE1E0AE886}" dt="2024-06-07T12:14:58.236" v="3446" actId="20577"/>
        <pc:sldMkLst>
          <pc:docMk/>
          <pc:sldMk cId="1289766318" sldId="266"/>
        </pc:sldMkLst>
        <pc:spChg chg="mod">
          <ac:chgData name="Julien Rebillon" userId="8eedaf61ec9f0ba9" providerId="LiveId" clId="{79F79C54-5C87-4433-8517-2AFE1E0AE886}" dt="2024-06-07T12:14:58.236" v="3446" actId="20577"/>
          <ac:spMkLst>
            <pc:docMk/>
            <pc:sldMk cId="1289766318" sldId="266"/>
            <ac:spMk id="3" creationId="{D04D9781-5395-8916-1F72-15AE379A991E}"/>
          </ac:spMkLst>
        </pc:spChg>
      </pc:sldChg>
      <pc:sldChg chg="modSp mod">
        <pc:chgData name="Julien Rebillon" userId="8eedaf61ec9f0ba9" providerId="LiveId" clId="{79F79C54-5C87-4433-8517-2AFE1E0AE886}" dt="2024-06-07T12:53:57.214" v="4771" actId="20577"/>
        <pc:sldMkLst>
          <pc:docMk/>
          <pc:sldMk cId="2042786511" sldId="267"/>
        </pc:sldMkLst>
        <pc:spChg chg="mod">
          <ac:chgData name="Julien Rebillon" userId="8eedaf61ec9f0ba9" providerId="LiveId" clId="{79F79C54-5C87-4433-8517-2AFE1E0AE886}" dt="2024-06-07T12:53:57.214" v="4771" actId="20577"/>
          <ac:spMkLst>
            <pc:docMk/>
            <pc:sldMk cId="2042786511" sldId="267"/>
            <ac:spMk id="3" creationId="{13B950E0-F427-F7F7-3DAD-1ADB81CE1C49}"/>
          </ac:spMkLst>
        </pc:spChg>
      </pc:sldChg>
      <pc:sldChg chg="modSp mod">
        <pc:chgData name="Julien Rebillon" userId="8eedaf61ec9f0ba9" providerId="LiveId" clId="{79F79C54-5C87-4433-8517-2AFE1E0AE886}" dt="2024-06-06T08:27:46.259" v="897" actId="20577"/>
        <pc:sldMkLst>
          <pc:docMk/>
          <pc:sldMk cId="4196261142" sldId="268"/>
        </pc:sldMkLst>
        <pc:spChg chg="mod">
          <ac:chgData name="Julien Rebillon" userId="8eedaf61ec9f0ba9" providerId="LiveId" clId="{79F79C54-5C87-4433-8517-2AFE1E0AE886}" dt="2024-06-06T08:27:46.259" v="897" actId="20577"/>
          <ac:spMkLst>
            <pc:docMk/>
            <pc:sldMk cId="4196261142" sldId="268"/>
            <ac:spMk id="3" creationId="{86AE0A19-3D46-E022-D193-6CFABB280E33}"/>
          </ac:spMkLst>
        </pc:spChg>
      </pc:sldChg>
      <pc:sldChg chg="addSp delSp modSp mod">
        <pc:chgData name="Julien Rebillon" userId="8eedaf61ec9f0ba9" providerId="LiveId" clId="{79F79C54-5C87-4433-8517-2AFE1E0AE886}" dt="2024-06-07T12:53:14.300" v="4678" actId="14100"/>
        <pc:sldMkLst>
          <pc:docMk/>
          <pc:sldMk cId="2873988255" sldId="269"/>
        </pc:sldMkLst>
        <pc:spChg chg="add del mod">
          <ac:chgData name="Julien Rebillon" userId="8eedaf61ec9f0ba9" providerId="LiveId" clId="{79F79C54-5C87-4433-8517-2AFE1E0AE886}" dt="2024-06-07T12:52:06.698" v="4672" actId="478"/>
          <ac:spMkLst>
            <pc:docMk/>
            <pc:sldMk cId="2873988255" sldId="269"/>
            <ac:spMk id="4" creationId="{9975FF56-A87E-B9CB-F7C8-98C1F3B0DFC1}"/>
          </ac:spMkLst>
        </pc:spChg>
        <pc:spChg chg="add del mod">
          <ac:chgData name="Julien Rebillon" userId="8eedaf61ec9f0ba9" providerId="LiveId" clId="{79F79C54-5C87-4433-8517-2AFE1E0AE886}" dt="2024-06-07T12:53:00.903" v="4674" actId="478"/>
          <ac:spMkLst>
            <pc:docMk/>
            <pc:sldMk cId="2873988255" sldId="269"/>
            <ac:spMk id="9" creationId="{08CFB32B-51AF-F26F-A929-EB0E0EAA6831}"/>
          </ac:spMkLst>
        </pc:spChg>
        <pc:picChg chg="add mod">
          <ac:chgData name="Julien Rebillon" userId="8eedaf61ec9f0ba9" providerId="LiveId" clId="{79F79C54-5C87-4433-8517-2AFE1E0AE886}" dt="2024-06-07T12:51:57.092" v="4671" actId="1076"/>
          <ac:picMkLst>
            <pc:docMk/>
            <pc:sldMk cId="2873988255" sldId="269"/>
            <ac:picMk id="6" creationId="{9AE1BAD9-926A-E6DB-E13F-0479D58B005B}"/>
          </ac:picMkLst>
        </pc:picChg>
        <pc:picChg chg="del">
          <ac:chgData name="Julien Rebillon" userId="8eedaf61ec9f0ba9" providerId="LiveId" clId="{79F79C54-5C87-4433-8517-2AFE1E0AE886}" dt="2024-06-07T12:51:42.817" v="4665" actId="478"/>
          <ac:picMkLst>
            <pc:docMk/>
            <pc:sldMk cId="2873988255" sldId="269"/>
            <ac:picMk id="8" creationId="{B487E66D-1CAE-5A8E-55C8-5F26F41257C0}"/>
          </ac:picMkLst>
        </pc:picChg>
        <pc:picChg chg="del">
          <ac:chgData name="Julien Rebillon" userId="8eedaf61ec9f0ba9" providerId="LiveId" clId="{79F79C54-5C87-4433-8517-2AFE1E0AE886}" dt="2024-06-07T12:52:09.544" v="4673" actId="478"/>
          <ac:picMkLst>
            <pc:docMk/>
            <pc:sldMk cId="2873988255" sldId="269"/>
            <ac:picMk id="12" creationId="{9A18D864-94E9-BC34-E051-E61A26CA1B36}"/>
          </ac:picMkLst>
        </pc:picChg>
        <pc:picChg chg="add mod">
          <ac:chgData name="Julien Rebillon" userId="8eedaf61ec9f0ba9" providerId="LiveId" clId="{79F79C54-5C87-4433-8517-2AFE1E0AE886}" dt="2024-06-07T12:53:14.300" v="4678" actId="14100"/>
          <ac:picMkLst>
            <pc:docMk/>
            <pc:sldMk cId="2873988255" sldId="269"/>
            <ac:picMk id="13" creationId="{9A97AC49-CE6A-2A64-D1C3-4F70D63E8A38}"/>
          </ac:picMkLst>
        </pc:picChg>
      </pc:sldChg>
      <pc:sldChg chg="del">
        <pc:chgData name="Julien Rebillon" userId="8eedaf61ec9f0ba9" providerId="LiveId" clId="{79F79C54-5C87-4433-8517-2AFE1E0AE886}" dt="2024-06-07T11:46:01.541" v="1840" actId="47"/>
        <pc:sldMkLst>
          <pc:docMk/>
          <pc:sldMk cId="1783773021" sldId="279"/>
        </pc:sldMkLst>
      </pc:sldChg>
      <pc:sldChg chg="del">
        <pc:chgData name="Julien Rebillon" userId="8eedaf61ec9f0ba9" providerId="LiveId" clId="{79F79C54-5C87-4433-8517-2AFE1E0AE886}" dt="2024-06-07T11:46:03.284" v="1841" actId="47"/>
        <pc:sldMkLst>
          <pc:docMk/>
          <pc:sldMk cId="2836033847" sldId="285"/>
        </pc:sldMkLst>
      </pc:sldChg>
      <pc:sldChg chg="del">
        <pc:chgData name="Julien Rebillon" userId="8eedaf61ec9f0ba9" providerId="LiveId" clId="{79F79C54-5C87-4433-8517-2AFE1E0AE886}" dt="2024-06-07T11:46:04.804" v="1842" actId="47"/>
        <pc:sldMkLst>
          <pc:docMk/>
          <pc:sldMk cId="2699769081" sldId="286"/>
        </pc:sldMkLst>
      </pc:sldChg>
      <pc:sldChg chg="del">
        <pc:chgData name="Julien Rebillon" userId="8eedaf61ec9f0ba9" providerId="LiveId" clId="{79F79C54-5C87-4433-8517-2AFE1E0AE886}" dt="2024-06-07T11:46:06.027" v="1843" actId="47"/>
        <pc:sldMkLst>
          <pc:docMk/>
          <pc:sldMk cId="2695344052" sldId="287"/>
        </pc:sldMkLst>
      </pc:sldChg>
      <pc:sldChg chg="del">
        <pc:chgData name="Julien Rebillon" userId="8eedaf61ec9f0ba9" providerId="LiveId" clId="{79F79C54-5C87-4433-8517-2AFE1E0AE886}" dt="2024-06-07T11:46:07.004" v="1844" actId="47"/>
        <pc:sldMkLst>
          <pc:docMk/>
          <pc:sldMk cId="2658205519" sldId="288"/>
        </pc:sldMkLst>
      </pc:sldChg>
      <pc:sldChg chg="del">
        <pc:chgData name="Julien Rebillon" userId="8eedaf61ec9f0ba9" providerId="LiveId" clId="{79F79C54-5C87-4433-8517-2AFE1E0AE886}" dt="2024-06-07T11:46:08.329" v="1845" actId="47"/>
        <pc:sldMkLst>
          <pc:docMk/>
          <pc:sldMk cId="3661027821" sldId="289"/>
        </pc:sldMkLst>
      </pc:sldChg>
      <pc:sldChg chg="del">
        <pc:chgData name="Julien Rebillon" userId="8eedaf61ec9f0ba9" providerId="LiveId" clId="{79F79C54-5C87-4433-8517-2AFE1E0AE886}" dt="2024-06-07T11:46:09.089" v="1846" actId="47"/>
        <pc:sldMkLst>
          <pc:docMk/>
          <pc:sldMk cId="2307621752" sldId="290"/>
        </pc:sldMkLst>
      </pc:sldChg>
      <pc:sldChg chg="del">
        <pc:chgData name="Julien Rebillon" userId="8eedaf61ec9f0ba9" providerId="LiveId" clId="{79F79C54-5C87-4433-8517-2AFE1E0AE886}" dt="2024-06-07T11:46:10.178" v="1847" actId="47"/>
        <pc:sldMkLst>
          <pc:docMk/>
          <pc:sldMk cId="1742929506" sldId="291"/>
        </pc:sldMkLst>
      </pc:sldChg>
      <pc:sldChg chg="del">
        <pc:chgData name="Julien Rebillon" userId="8eedaf61ec9f0ba9" providerId="LiveId" clId="{79F79C54-5C87-4433-8517-2AFE1E0AE886}" dt="2024-06-07T11:46:12.772" v="1848" actId="47"/>
        <pc:sldMkLst>
          <pc:docMk/>
          <pc:sldMk cId="867544843" sldId="292"/>
        </pc:sldMkLst>
      </pc:sldChg>
      <pc:sldChg chg="del">
        <pc:chgData name="Julien Rebillon" userId="8eedaf61ec9f0ba9" providerId="LiveId" clId="{79F79C54-5C87-4433-8517-2AFE1E0AE886}" dt="2024-06-07T11:46:14.762" v="1849" actId="47"/>
        <pc:sldMkLst>
          <pc:docMk/>
          <pc:sldMk cId="2338343503" sldId="293"/>
        </pc:sldMkLst>
      </pc:sldChg>
      <pc:sldChg chg="del">
        <pc:chgData name="Julien Rebillon" userId="8eedaf61ec9f0ba9" providerId="LiveId" clId="{79F79C54-5C87-4433-8517-2AFE1E0AE886}" dt="2024-06-07T11:46:18.601" v="1850" actId="47"/>
        <pc:sldMkLst>
          <pc:docMk/>
          <pc:sldMk cId="598556325" sldId="294"/>
        </pc:sldMkLst>
      </pc:sldChg>
      <pc:sldChg chg="addSp delSp modSp mod">
        <pc:chgData name="Julien Rebillon" userId="8eedaf61ec9f0ba9" providerId="LiveId" clId="{79F79C54-5C87-4433-8517-2AFE1E0AE886}" dt="2024-06-07T11:47:03.427" v="1855" actId="1076"/>
        <pc:sldMkLst>
          <pc:docMk/>
          <pc:sldMk cId="3879006555" sldId="295"/>
        </pc:sldMkLst>
        <pc:picChg chg="add mod">
          <ac:chgData name="Julien Rebillon" userId="8eedaf61ec9f0ba9" providerId="LiveId" clId="{79F79C54-5C87-4433-8517-2AFE1E0AE886}" dt="2024-06-07T11:47:03.427" v="1855" actId="1076"/>
          <ac:picMkLst>
            <pc:docMk/>
            <pc:sldMk cId="3879006555" sldId="295"/>
            <ac:picMk id="4" creationId="{13EF2AD1-DEBB-FA17-639F-5281F080761C}"/>
          </ac:picMkLst>
        </pc:picChg>
        <pc:picChg chg="del">
          <ac:chgData name="Julien Rebillon" userId="8eedaf61ec9f0ba9" providerId="LiveId" clId="{79F79C54-5C87-4433-8517-2AFE1E0AE886}" dt="2024-06-07T11:46:50.724" v="1851" actId="478"/>
          <ac:picMkLst>
            <pc:docMk/>
            <pc:sldMk cId="3879006555" sldId="295"/>
            <ac:picMk id="5" creationId="{54A73F1D-C032-A170-C378-28A83133CD56}"/>
          </ac:picMkLst>
        </pc:picChg>
      </pc:sldChg>
      <pc:sldChg chg="addSp delSp modSp add mod">
        <pc:chgData name="Julien Rebillon" userId="8eedaf61ec9f0ba9" providerId="LiveId" clId="{79F79C54-5C87-4433-8517-2AFE1E0AE886}" dt="2024-06-07T12:13:38.436" v="3444" actId="27636"/>
        <pc:sldMkLst>
          <pc:docMk/>
          <pc:sldMk cId="3538569303" sldId="296"/>
        </pc:sldMkLst>
        <pc:spChg chg="mod">
          <ac:chgData name="Julien Rebillon" userId="8eedaf61ec9f0ba9" providerId="LiveId" clId="{79F79C54-5C87-4433-8517-2AFE1E0AE886}" dt="2024-06-07T11:55:24.576" v="2223" actId="20577"/>
          <ac:spMkLst>
            <pc:docMk/>
            <pc:sldMk cId="3538569303" sldId="296"/>
            <ac:spMk id="2" creationId="{7B520983-2B9C-FE78-C1B6-28B2BEE37429}"/>
          </ac:spMkLst>
        </pc:spChg>
        <pc:spChg chg="mod">
          <ac:chgData name="Julien Rebillon" userId="8eedaf61ec9f0ba9" providerId="LiveId" clId="{79F79C54-5C87-4433-8517-2AFE1E0AE886}" dt="2024-06-07T12:13:38.436" v="3444" actId="27636"/>
          <ac:spMkLst>
            <pc:docMk/>
            <pc:sldMk cId="3538569303" sldId="296"/>
            <ac:spMk id="10" creationId="{F0AFD8B1-39E3-961D-C3B2-55992DAF24ED}"/>
          </ac:spMkLst>
        </pc:spChg>
        <pc:picChg chg="add mod">
          <ac:chgData name="Julien Rebillon" userId="8eedaf61ec9f0ba9" providerId="LiveId" clId="{79F79C54-5C87-4433-8517-2AFE1E0AE886}" dt="2024-06-07T11:55:55.856" v="2226" actId="1076"/>
          <ac:picMkLst>
            <pc:docMk/>
            <pc:sldMk cId="3538569303" sldId="296"/>
            <ac:picMk id="4" creationId="{4BD4117D-6945-B68F-9225-06C90C6DB74A}"/>
          </ac:picMkLst>
        </pc:picChg>
        <pc:picChg chg="del">
          <ac:chgData name="Julien Rebillon" userId="8eedaf61ec9f0ba9" providerId="LiveId" clId="{79F79C54-5C87-4433-8517-2AFE1E0AE886}" dt="2024-06-07T11:55:37.093" v="2224" actId="478"/>
          <ac:picMkLst>
            <pc:docMk/>
            <pc:sldMk cId="3538569303" sldId="296"/>
            <ac:picMk id="5" creationId="{AADE9C19-1249-8FE6-1671-DDB445BF5A1A}"/>
          </ac:picMkLst>
        </pc:picChg>
      </pc:sldChg>
      <pc:sldChg chg="addSp delSp modSp add mod">
        <pc:chgData name="Julien Rebillon" userId="8eedaf61ec9f0ba9" providerId="LiveId" clId="{79F79C54-5C87-4433-8517-2AFE1E0AE886}" dt="2024-06-07T13:01:09.186" v="5029" actId="20577"/>
        <pc:sldMkLst>
          <pc:docMk/>
          <pc:sldMk cId="4186790699" sldId="297"/>
        </pc:sldMkLst>
        <pc:spChg chg="mod">
          <ac:chgData name="Julien Rebillon" userId="8eedaf61ec9f0ba9" providerId="LiveId" clId="{79F79C54-5C87-4433-8517-2AFE1E0AE886}" dt="2024-06-07T11:56:15.385" v="2248" actId="20577"/>
          <ac:spMkLst>
            <pc:docMk/>
            <pc:sldMk cId="4186790699" sldId="297"/>
            <ac:spMk id="2" creationId="{7B520983-2B9C-FE78-C1B6-28B2BEE37429}"/>
          </ac:spMkLst>
        </pc:spChg>
        <pc:spChg chg="mod">
          <ac:chgData name="Julien Rebillon" userId="8eedaf61ec9f0ba9" providerId="LiveId" clId="{79F79C54-5C87-4433-8517-2AFE1E0AE886}" dt="2024-06-07T13:01:09.186" v="5029" actId="20577"/>
          <ac:spMkLst>
            <pc:docMk/>
            <pc:sldMk cId="4186790699" sldId="297"/>
            <ac:spMk id="10" creationId="{F0AFD8B1-39E3-961D-C3B2-55992DAF24ED}"/>
          </ac:spMkLst>
        </pc:spChg>
        <pc:picChg chg="add mod">
          <ac:chgData name="Julien Rebillon" userId="8eedaf61ec9f0ba9" providerId="LiveId" clId="{79F79C54-5C87-4433-8517-2AFE1E0AE886}" dt="2024-06-07T11:56:40.688" v="2253" actId="14100"/>
          <ac:picMkLst>
            <pc:docMk/>
            <pc:sldMk cId="4186790699" sldId="297"/>
            <ac:picMk id="3" creationId="{64886159-1263-E009-5FF8-066E7B7B06EA}"/>
          </ac:picMkLst>
        </pc:picChg>
        <pc:picChg chg="del">
          <ac:chgData name="Julien Rebillon" userId="8eedaf61ec9f0ba9" providerId="LiveId" clId="{79F79C54-5C87-4433-8517-2AFE1E0AE886}" dt="2024-06-07T11:56:18.257" v="2249" actId="478"/>
          <ac:picMkLst>
            <pc:docMk/>
            <pc:sldMk cId="4186790699" sldId="297"/>
            <ac:picMk id="4" creationId="{4BD4117D-6945-B68F-9225-06C90C6DB74A}"/>
          </ac:picMkLst>
        </pc:picChg>
      </pc:sldChg>
      <pc:sldChg chg="delSp modSp add mod">
        <pc:chgData name="Julien Rebillon" userId="8eedaf61ec9f0ba9" providerId="LiveId" clId="{79F79C54-5C87-4433-8517-2AFE1E0AE886}" dt="2024-06-07T12:39:28.603" v="4664" actId="20577"/>
        <pc:sldMkLst>
          <pc:docMk/>
          <pc:sldMk cId="753289377" sldId="298"/>
        </pc:sldMkLst>
        <pc:spChg chg="mod">
          <ac:chgData name="Julien Rebillon" userId="8eedaf61ec9f0ba9" providerId="LiveId" clId="{79F79C54-5C87-4433-8517-2AFE1E0AE886}" dt="2024-06-07T12:33:08.088" v="4449" actId="1076"/>
          <ac:spMkLst>
            <pc:docMk/>
            <pc:sldMk cId="753289377" sldId="298"/>
            <ac:spMk id="2" creationId="{7B520983-2B9C-FE78-C1B6-28B2BEE37429}"/>
          </ac:spMkLst>
        </pc:spChg>
        <pc:spChg chg="mod">
          <ac:chgData name="Julien Rebillon" userId="8eedaf61ec9f0ba9" providerId="LiveId" clId="{79F79C54-5C87-4433-8517-2AFE1E0AE886}" dt="2024-06-07T12:39:28.603" v="4664" actId="20577"/>
          <ac:spMkLst>
            <pc:docMk/>
            <pc:sldMk cId="753289377" sldId="298"/>
            <ac:spMk id="10" creationId="{F0AFD8B1-39E3-961D-C3B2-55992DAF24ED}"/>
          </ac:spMkLst>
        </pc:spChg>
        <pc:picChg chg="del">
          <ac:chgData name="Julien Rebillon" userId="8eedaf61ec9f0ba9" providerId="LiveId" clId="{79F79C54-5C87-4433-8517-2AFE1E0AE886}" dt="2024-06-07T12:22:06.525" v="4038" actId="478"/>
          <ac:picMkLst>
            <pc:docMk/>
            <pc:sldMk cId="753289377" sldId="298"/>
            <ac:picMk id="3" creationId="{64886159-1263-E009-5FF8-066E7B7B06EA}"/>
          </ac:picMkLst>
        </pc:picChg>
      </pc:sldChg>
    </pc:docChg>
  </pc:docChgLst>
  <pc:docChgLst>
    <pc:chgData name="Julien Rebillon" userId="8eedaf61ec9f0ba9" providerId="LiveId" clId="{7836B3E6-FCF2-40FB-AF80-027E376A3049}"/>
    <pc:docChg chg="undo custSel addSld delSld modSld">
      <pc:chgData name="Julien Rebillon" userId="8eedaf61ec9f0ba9" providerId="LiveId" clId="{7836B3E6-FCF2-40FB-AF80-027E376A3049}" dt="2023-12-28T12:53:05.798" v="6888" actId="1076"/>
      <pc:docMkLst>
        <pc:docMk/>
      </pc:docMkLst>
      <pc:sldChg chg="modSp mod">
        <pc:chgData name="Julien Rebillon" userId="8eedaf61ec9f0ba9" providerId="LiveId" clId="{7836B3E6-FCF2-40FB-AF80-027E376A3049}" dt="2023-12-27T22:26:12.718" v="52" actId="1076"/>
        <pc:sldMkLst>
          <pc:docMk/>
          <pc:sldMk cId="2292725623" sldId="256"/>
        </pc:sldMkLst>
        <pc:spChg chg="mod">
          <ac:chgData name="Julien Rebillon" userId="8eedaf61ec9f0ba9" providerId="LiveId" clId="{7836B3E6-FCF2-40FB-AF80-027E376A3049}" dt="2023-12-27T22:25:08.699" v="6" actId="20577"/>
          <ac:spMkLst>
            <pc:docMk/>
            <pc:sldMk cId="2292725623" sldId="256"/>
            <ac:spMk id="2" creationId="{C0BAC2A5-0AEB-046E-C1BE-F69C882A7944}"/>
          </ac:spMkLst>
        </pc:spChg>
        <pc:spChg chg="mod">
          <ac:chgData name="Julien Rebillon" userId="8eedaf61ec9f0ba9" providerId="LiveId" clId="{7836B3E6-FCF2-40FB-AF80-027E376A3049}" dt="2023-12-27T22:26:12.718" v="52" actId="1076"/>
          <ac:spMkLst>
            <pc:docMk/>
            <pc:sldMk cId="2292725623" sldId="256"/>
            <ac:spMk id="3" creationId="{09F1F710-8A14-E453-7D3A-C1E6BEC5E1F9}"/>
          </ac:spMkLst>
        </pc:spChg>
      </pc:sldChg>
      <pc:sldChg chg="addSp delSp modSp mod">
        <pc:chgData name="Julien Rebillon" userId="8eedaf61ec9f0ba9" providerId="LiveId" clId="{7836B3E6-FCF2-40FB-AF80-027E376A3049}" dt="2023-12-28T09:02:28.227" v="465" actId="1076"/>
        <pc:sldMkLst>
          <pc:docMk/>
          <pc:sldMk cId="3198845431" sldId="257"/>
        </pc:sldMkLst>
        <pc:spChg chg="mod">
          <ac:chgData name="Julien Rebillon" userId="8eedaf61ec9f0ba9" providerId="LiveId" clId="{7836B3E6-FCF2-40FB-AF80-027E376A3049}" dt="2023-12-27T22:25:02.961" v="0"/>
          <ac:spMkLst>
            <pc:docMk/>
            <pc:sldMk cId="3198845431" sldId="257"/>
            <ac:spMk id="2" creationId="{29449168-EC6E-F1C3-E4D3-526ADF6F4078}"/>
          </ac:spMkLst>
        </pc:spChg>
        <pc:spChg chg="mod">
          <ac:chgData name="Julien Rebillon" userId="8eedaf61ec9f0ba9" providerId="LiveId" clId="{7836B3E6-FCF2-40FB-AF80-027E376A3049}" dt="2023-12-28T09:01:15.302" v="459" actId="6549"/>
          <ac:spMkLst>
            <pc:docMk/>
            <pc:sldMk cId="3198845431" sldId="257"/>
            <ac:spMk id="4" creationId="{06DC2D19-15C5-B2A5-524B-FBD908DD9344}"/>
          </ac:spMkLst>
        </pc:spChg>
        <pc:picChg chg="add mod">
          <ac:chgData name="Julien Rebillon" userId="8eedaf61ec9f0ba9" providerId="LiveId" clId="{7836B3E6-FCF2-40FB-AF80-027E376A3049}" dt="2023-12-28T09:02:28.227" v="465" actId="1076"/>
          <ac:picMkLst>
            <pc:docMk/>
            <pc:sldMk cId="3198845431" sldId="257"/>
            <ac:picMk id="5" creationId="{AB91BECF-51DA-97EB-340A-E46B25E81735}"/>
          </ac:picMkLst>
        </pc:picChg>
        <pc:picChg chg="del">
          <ac:chgData name="Julien Rebillon" userId="8eedaf61ec9f0ba9" providerId="LiveId" clId="{7836B3E6-FCF2-40FB-AF80-027E376A3049}" dt="2023-12-28T09:01:20.918" v="460" actId="478"/>
          <ac:picMkLst>
            <pc:docMk/>
            <pc:sldMk cId="3198845431" sldId="257"/>
            <ac:picMk id="8" creationId="{4A8D78BE-D515-7077-9452-F45852F1FD1A}"/>
          </ac:picMkLst>
        </pc:picChg>
      </pc:sldChg>
      <pc:sldChg chg="addSp delSp modSp mod">
        <pc:chgData name="Julien Rebillon" userId="8eedaf61ec9f0ba9" providerId="LiveId" clId="{7836B3E6-FCF2-40FB-AF80-027E376A3049}" dt="2023-12-28T09:11:08.461" v="1006" actId="27636"/>
        <pc:sldMkLst>
          <pc:docMk/>
          <pc:sldMk cId="1936081722" sldId="258"/>
        </pc:sldMkLst>
        <pc:spChg chg="mod">
          <ac:chgData name="Julien Rebillon" userId="8eedaf61ec9f0ba9" providerId="LiveId" clId="{7836B3E6-FCF2-40FB-AF80-027E376A3049}" dt="2023-12-28T09:03:04.494" v="484" actId="20577"/>
          <ac:spMkLst>
            <pc:docMk/>
            <pc:sldMk cId="1936081722" sldId="258"/>
            <ac:spMk id="2" creationId="{7B520983-2B9C-FE78-C1B6-28B2BEE37429}"/>
          </ac:spMkLst>
        </pc:spChg>
        <pc:spChg chg="mod">
          <ac:chgData name="Julien Rebillon" userId="8eedaf61ec9f0ba9" providerId="LiveId" clId="{7836B3E6-FCF2-40FB-AF80-027E376A3049}" dt="2023-12-28T09:11:08.461" v="1006" actId="27636"/>
          <ac:spMkLst>
            <pc:docMk/>
            <pc:sldMk cId="1936081722" sldId="258"/>
            <ac:spMk id="10" creationId="{F0AFD8B1-39E3-961D-C3B2-55992DAF24ED}"/>
          </ac:spMkLst>
        </pc:spChg>
        <pc:picChg chg="add mod">
          <ac:chgData name="Julien Rebillon" userId="8eedaf61ec9f0ba9" providerId="LiveId" clId="{7836B3E6-FCF2-40FB-AF80-027E376A3049}" dt="2023-12-28T09:08:49.419" v="839" actId="1076"/>
          <ac:picMkLst>
            <pc:docMk/>
            <pc:sldMk cId="1936081722" sldId="258"/>
            <ac:picMk id="4" creationId="{8050313E-F8FC-2115-761A-E8419C3828EC}"/>
          </ac:picMkLst>
        </pc:picChg>
        <pc:picChg chg="add mod">
          <ac:chgData name="Julien Rebillon" userId="8eedaf61ec9f0ba9" providerId="LiveId" clId="{7836B3E6-FCF2-40FB-AF80-027E376A3049}" dt="2023-12-28T09:08:48.320" v="838" actId="1076"/>
          <ac:picMkLst>
            <pc:docMk/>
            <pc:sldMk cId="1936081722" sldId="258"/>
            <ac:picMk id="6" creationId="{F9340C14-372A-B5E4-AD27-36A8DA7103DA}"/>
          </ac:picMkLst>
        </pc:picChg>
        <pc:picChg chg="del">
          <ac:chgData name="Julien Rebillon" userId="8eedaf61ec9f0ba9" providerId="LiveId" clId="{7836B3E6-FCF2-40FB-AF80-027E376A3049}" dt="2023-12-28T09:02:55.083" v="466" actId="478"/>
          <ac:picMkLst>
            <pc:docMk/>
            <pc:sldMk cId="1936081722" sldId="258"/>
            <ac:picMk id="12" creationId="{A6E160F5-A2E3-5DB3-24AC-5FEFAE62B4BB}"/>
          </ac:picMkLst>
        </pc:picChg>
        <pc:picChg chg="del">
          <ac:chgData name="Julien Rebillon" userId="8eedaf61ec9f0ba9" providerId="LiveId" clId="{7836B3E6-FCF2-40FB-AF80-027E376A3049}" dt="2023-12-28T09:02:56.031" v="467" actId="478"/>
          <ac:picMkLst>
            <pc:docMk/>
            <pc:sldMk cId="1936081722" sldId="258"/>
            <ac:picMk id="14" creationId="{04108107-0BD8-93F7-693F-5BD5228AF2F7}"/>
          </ac:picMkLst>
        </pc:picChg>
      </pc:sldChg>
      <pc:sldChg chg="modSp del mod">
        <pc:chgData name="Julien Rebillon" userId="8eedaf61ec9f0ba9" providerId="LiveId" clId="{7836B3E6-FCF2-40FB-AF80-027E376A3049}" dt="2023-12-28T10:23:03.079" v="6260" actId="47"/>
        <pc:sldMkLst>
          <pc:docMk/>
          <pc:sldMk cId="2514744141" sldId="259"/>
        </pc:sldMkLst>
        <pc:spChg chg="mod">
          <ac:chgData name="Julien Rebillon" userId="8eedaf61ec9f0ba9" providerId="LiveId" clId="{7836B3E6-FCF2-40FB-AF80-027E376A3049}" dt="2023-12-27T22:25:02.961" v="0"/>
          <ac:spMkLst>
            <pc:docMk/>
            <pc:sldMk cId="2514744141" sldId="259"/>
            <ac:spMk id="2" creationId="{74528DCE-B572-9839-DA11-6BB0E5AC438C}"/>
          </ac:spMkLst>
        </pc:spChg>
        <pc:spChg chg="mod">
          <ac:chgData name="Julien Rebillon" userId="8eedaf61ec9f0ba9" providerId="LiveId" clId="{7836B3E6-FCF2-40FB-AF80-027E376A3049}" dt="2023-12-27T22:25:03.055" v="1" actId="27636"/>
          <ac:spMkLst>
            <pc:docMk/>
            <pc:sldMk cId="2514744141" sldId="259"/>
            <ac:spMk id="3" creationId="{12B20E66-8A56-D8DF-D838-F8E9B38842DB}"/>
          </ac:spMkLst>
        </pc:spChg>
      </pc:sldChg>
      <pc:sldChg chg="modSp del">
        <pc:chgData name="Julien Rebillon" userId="8eedaf61ec9f0ba9" providerId="LiveId" clId="{7836B3E6-FCF2-40FB-AF80-027E376A3049}" dt="2023-12-28T10:23:05.836" v="6262" actId="47"/>
        <pc:sldMkLst>
          <pc:docMk/>
          <pc:sldMk cId="213743630" sldId="260"/>
        </pc:sldMkLst>
        <pc:spChg chg="mod">
          <ac:chgData name="Julien Rebillon" userId="8eedaf61ec9f0ba9" providerId="LiveId" clId="{7836B3E6-FCF2-40FB-AF80-027E376A3049}" dt="2023-12-27T22:25:02.961" v="0"/>
          <ac:spMkLst>
            <pc:docMk/>
            <pc:sldMk cId="213743630" sldId="260"/>
            <ac:spMk id="2" creationId="{7499E4FD-E07E-C64D-CCB8-42C528064909}"/>
          </ac:spMkLst>
        </pc:spChg>
      </pc:sldChg>
      <pc:sldChg chg="modSp del mod">
        <pc:chgData name="Julien Rebillon" userId="8eedaf61ec9f0ba9" providerId="LiveId" clId="{7836B3E6-FCF2-40FB-AF80-027E376A3049}" dt="2023-12-28T10:23:07.493" v="6264" actId="47"/>
        <pc:sldMkLst>
          <pc:docMk/>
          <pc:sldMk cId="3503988570" sldId="261"/>
        </pc:sldMkLst>
        <pc:spChg chg="mod">
          <ac:chgData name="Julien Rebillon" userId="8eedaf61ec9f0ba9" providerId="LiveId" clId="{7836B3E6-FCF2-40FB-AF80-027E376A3049}" dt="2023-12-27T22:25:02.961" v="0"/>
          <ac:spMkLst>
            <pc:docMk/>
            <pc:sldMk cId="3503988570" sldId="261"/>
            <ac:spMk id="2" creationId="{A7801A73-254B-F3E0-820D-90C6A1019754}"/>
          </ac:spMkLst>
        </pc:spChg>
        <pc:spChg chg="mod">
          <ac:chgData name="Julien Rebillon" userId="8eedaf61ec9f0ba9" providerId="LiveId" clId="{7836B3E6-FCF2-40FB-AF80-027E376A3049}" dt="2023-12-27T22:25:03.060" v="2" actId="27636"/>
          <ac:spMkLst>
            <pc:docMk/>
            <pc:sldMk cId="3503988570" sldId="261"/>
            <ac:spMk id="3" creationId="{1C03CC7A-3A77-4F7B-15C2-EEA3F5C68A84}"/>
          </ac:spMkLst>
        </pc:spChg>
      </pc:sldChg>
      <pc:sldChg chg="modSp del">
        <pc:chgData name="Julien Rebillon" userId="8eedaf61ec9f0ba9" providerId="LiveId" clId="{7836B3E6-FCF2-40FB-AF80-027E376A3049}" dt="2023-12-28T10:23:10.469" v="6266" actId="47"/>
        <pc:sldMkLst>
          <pc:docMk/>
          <pc:sldMk cId="3782477013" sldId="264"/>
        </pc:sldMkLst>
        <pc:spChg chg="mod">
          <ac:chgData name="Julien Rebillon" userId="8eedaf61ec9f0ba9" providerId="LiveId" clId="{7836B3E6-FCF2-40FB-AF80-027E376A3049}" dt="2023-12-27T22:25:02.961" v="0"/>
          <ac:spMkLst>
            <pc:docMk/>
            <pc:sldMk cId="3782477013" sldId="264"/>
            <ac:spMk id="2" creationId="{7B3033DA-31A3-7B82-885A-CA9C9A116A10}"/>
          </ac:spMkLst>
        </pc:spChg>
      </pc:sldChg>
      <pc:sldChg chg="modSp mod">
        <pc:chgData name="Julien Rebillon" userId="8eedaf61ec9f0ba9" providerId="LiveId" clId="{7836B3E6-FCF2-40FB-AF80-027E376A3049}" dt="2023-12-28T10:30:48.733" v="6886" actId="20577"/>
        <pc:sldMkLst>
          <pc:docMk/>
          <pc:sldMk cId="1289766318" sldId="266"/>
        </pc:sldMkLst>
        <pc:spChg chg="mod">
          <ac:chgData name="Julien Rebillon" userId="8eedaf61ec9f0ba9" providerId="LiveId" clId="{7836B3E6-FCF2-40FB-AF80-027E376A3049}" dt="2023-12-27T22:25:02.961" v="0"/>
          <ac:spMkLst>
            <pc:docMk/>
            <pc:sldMk cId="1289766318" sldId="266"/>
            <ac:spMk id="2" creationId="{7D6AE7B7-BC19-C25C-61E1-27D872D78715}"/>
          </ac:spMkLst>
        </pc:spChg>
        <pc:spChg chg="mod">
          <ac:chgData name="Julien Rebillon" userId="8eedaf61ec9f0ba9" providerId="LiveId" clId="{7836B3E6-FCF2-40FB-AF80-027E376A3049}" dt="2023-12-28T10:30:48.733" v="6886" actId="20577"/>
          <ac:spMkLst>
            <pc:docMk/>
            <pc:sldMk cId="1289766318" sldId="266"/>
            <ac:spMk id="3" creationId="{D04D9781-5395-8916-1F72-15AE379A991E}"/>
          </ac:spMkLst>
        </pc:spChg>
      </pc:sldChg>
      <pc:sldChg chg="modSp mod">
        <pc:chgData name="Julien Rebillon" userId="8eedaf61ec9f0ba9" providerId="LiveId" clId="{7836B3E6-FCF2-40FB-AF80-027E376A3049}" dt="2023-12-28T10:30:42.670" v="6884" actId="14100"/>
        <pc:sldMkLst>
          <pc:docMk/>
          <pc:sldMk cId="2042786511" sldId="267"/>
        </pc:sldMkLst>
        <pc:spChg chg="mod">
          <ac:chgData name="Julien Rebillon" userId="8eedaf61ec9f0ba9" providerId="LiveId" clId="{7836B3E6-FCF2-40FB-AF80-027E376A3049}" dt="2023-12-27T22:25:02.961" v="0"/>
          <ac:spMkLst>
            <pc:docMk/>
            <pc:sldMk cId="2042786511" sldId="267"/>
            <ac:spMk id="2" creationId="{A2E6D528-F770-6A86-4323-6EEFAE428E24}"/>
          </ac:spMkLst>
        </pc:spChg>
        <pc:spChg chg="mod">
          <ac:chgData name="Julien Rebillon" userId="8eedaf61ec9f0ba9" providerId="LiveId" clId="{7836B3E6-FCF2-40FB-AF80-027E376A3049}" dt="2023-12-28T10:30:42.670" v="6884" actId="14100"/>
          <ac:spMkLst>
            <pc:docMk/>
            <pc:sldMk cId="2042786511" sldId="267"/>
            <ac:spMk id="3" creationId="{13B950E0-F427-F7F7-3DAD-1ADB81CE1C49}"/>
          </ac:spMkLst>
        </pc:spChg>
      </pc:sldChg>
      <pc:sldChg chg="modSp mod">
        <pc:chgData name="Julien Rebillon" userId="8eedaf61ec9f0ba9" providerId="LiveId" clId="{7836B3E6-FCF2-40FB-AF80-027E376A3049}" dt="2023-12-28T09:16:03.295" v="1488" actId="20577"/>
        <pc:sldMkLst>
          <pc:docMk/>
          <pc:sldMk cId="4196261142" sldId="268"/>
        </pc:sldMkLst>
        <pc:spChg chg="mod">
          <ac:chgData name="Julien Rebillon" userId="8eedaf61ec9f0ba9" providerId="LiveId" clId="{7836B3E6-FCF2-40FB-AF80-027E376A3049}" dt="2023-12-27T22:25:02.961" v="0"/>
          <ac:spMkLst>
            <pc:docMk/>
            <pc:sldMk cId="4196261142" sldId="268"/>
            <ac:spMk id="2" creationId="{7EA05DA6-164E-C61B-0FC1-087E6A8972B3}"/>
          </ac:spMkLst>
        </pc:spChg>
        <pc:spChg chg="mod">
          <ac:chgData name="Julien Rebillon" userId="8eedaf61ec9f0ba9" providerId="LiveId" clId="{7836B3E6-FCF2-40FB-AF80-027E376A3049}" dt="2023-12-28T09:16:03.295" v="1488" actId="20577"/>
          <ac:spMkLst>
            <pc:docMk/>
            <pc:sldMk cId="4196261142" sldId="268"/>
            <ac:spMk id="3" creationId="{86AE0A19-3D46-E022-D193-6CFABB280E33}"/>
          </ac:spMkLst>
        </pc:spChg>
      </pc:sldChg>
      <pc:sldChg chg="addSp delSp modSp mod">
        <pc:chgData name="Julien Rebillon" userId="8eedaf61ec9f0ba9" providerId="LiveId" clId="{7836B3E6-FCF2-40FB-AF80-027E376A3049}" dt="2023-12-28T10:25:42.817" v="6273" actId="22"/>
        <pc:sldMkLst>
          <pc:docMk/>
          <pc:sldMk cId="2873988255" sldId="269"/>
        </pc:sldMkLst>
        <pc:spChg chg="mod">
          <ac:chgData name="Julien Rebillon" userId="8eedaf61ec9f0ba9" providerId="LiveId" clId="{7836B3E6-FCF2-40FB-AF80-027E376A3049}" dt="2023-12-27T22:25:02.961" v="0"/>
          <ac:spMkLst>
            <pc:docMk/>
            <pc:sldMk cId="2873988255" sldId="269"/>
            <ac:spMk id="2" creationId="{7B128D62-9D53-A6F9-475B-50B316CF94CF}"/>
          </ac:spMkLst>
        </pc:spChg>
        <pc:spChg chg="add del mod">
          <ac:chgData name="Julien Rebillon" userId="8eedaf61ec9f0ba9" providerId="LiveId" clId="{7836B3E6-FCF2-40FB-AF80-027E376A3049}" dt="2023-12-28T10:25:02.513" v="6272" actId="22"/>
          <ac:spMkLst>
            <pc:docMk/>
            <pc:sldMk cId="2873988255" sldId="269"/>
            <ac:spMk id="4" creationId="{0CFCE8DA-73EB-1D0F-D796-69B2115A5586}"/>
          </ac:spMkLst>
        </pc:spChg>
        <pc:spChg chg="add del mod">
          <ac:chgData name="Julien Rebillon" userId="8eedaf61ec9f0ba9" providerId="LiveId" clId="{7836B3E6-FCF2-40FB-AF80-027E376A3049}" dt="2023-12-28T10:25:42.817" v="6273" actId="22"/>
          <ac:spMkLst>
            <pc:docMk/>
            <pc:sldMk cId="2873988255" sldId="269"/>
            <ac:spMk id="6" creationId="{8D616F6D-9E7A-C545-274C-F921560E7282}"/>
          </ac:spMkLst>
        </pc:spChg>
        <pc:picChg chg="add mod ord">
          <ac:chgData name="Julien Rebillon" userId="8eedaf61ec9f0ba9" providerId="LiveId" clId="{7836B3E6-FCF2-40FB-AF80-027E376A3049}" dt="2023-12-28T10:25:02.513" v="6272" actId="22"/>
          <ac:picMkLst>
            <pc:docMk/>
            <pc:sldMk cId="2873988255" sldId="269"/>
            <ac:picMk id="8" creationId="{B487E66D-1CAE-5A8E-55C8-5F26F41257C0}"/>
          </ac:picMkLst>
        </pc:picChg>
        <pc:picChg chg="del mod">
          <ac:chgData name="Julien Rebillon" userId="8eedaf61ec9f0ba9" providerId="LiveId" clId="{7836B3E6-FCF2-40FB-AF80-027E376A3049}" dt="2023-12-28T10:23:23.408" v="6270" actId="478"/>
          <ac:picMkLst>
            <pc:docMk/>
            <pc:sldMk cId="2873988255" sldId="269"/>
            <ac:picMk id="11" creationId="{3F4DE7A1-F1CF-B31D-E183-279AD05FDBA2}"/>
          </ac:picMkLst>
        </pc:picChg>
        <pc:picChg chg="add mod ord">
          <ac:chgData name="Julien Rebillon" userId="8eedaf61ec9f0ba9" providerId="LiveId" clId="{7836B3E6-FCF2-40FB-AF80-027E376A3049}" dt="2023-12-28T10:25:42.817" v="6273" actId="22"/>
          <ac:picMkLst>
            <pc:docMk/>
            <pc:sldMk cId="2873988255" sldId="269"/>
            <ac:picMk id="12" creationId="{9A18D864-94E9-BC34-E051-E61A26CA1B36}"/>
          </ac:picMkLst>
        </pc:picChg>
        <pc:picChg chg="del mod">
          <ac:chgData name="Julien Rebillon" userId="8eedaf61ec9f0ba9" providerId="LiveId" clId="{7836B3E6-FCF2-40FB-AF80-027E376A3049}" dt="2023-12-28T10:23:24.379" v="6271" actId="478"/>
          <ac:picMkLst>
            <pc:docMk/>
            <pc:sldMk cId="2873988255" sldId="269"/>
            <ac:picMk id="13" creationId="{40AB50A4-8312-8BE6-C83F-6D9CEA15508A}"/>
          </ac:picMkLst>
        </pc:picChg>
      </pc:sldChg>
      <pc:sldChg chg="delSp del mod">
        <pc:chgData name="Julien Rebillon" userId="8eedaf61ec9f0ba9" providerId="LiveId" clId="{7836B3E6-FCF2-40FB-AF80-027E376A3049}" dt="2023-12-28T10:23:00.443" v="6259" actId="47"/>
        <pc:sldMkLst>
          <pc:docMk/>
          <pc:sldMk cId="1243516920" sldId="270"/>
        </pc:sldMkLst>
        <pc:picChg chg="del">
          <ac:chgData name="Julien Rebillon" userId="8eedaf61ec9f0ba9" providerId="LiveId" clId="{7836B3E6-FCF2-40FB-AF80-027E376A3049}" dt="2023-12-28T10:21:48.108" v="6227" actId="478"/>
          <ac:picMkLst>
            <pc:docMk/>
            <pc:sldMk cId="1243516920" sldId="270"/>
            <ac:picMk id="7" creationId="{D3AF0701-306A-AF41-C897-CA0D81191A69}"/>
          </ac:picMkLst>
        </pc:picChg>
        <pc:picChg chg="del">
          <ac:chgData name="Julien Rebillon" userId="8eedaf61ec9f0ba9" providerId="LiveId" clId="{7836B3E6-FCF2-40FB-AF80-027E376A3049}" dt="2023-12-28T10:21:48.745" v="6228" actId="478"/>
          <ac:picMkLst>
            <pc:docMk/>
            <pc:sldMk cId="1243516920" sldId="270"/>
            <ac:picMk id="10" creationId="{1BDE6A23-9E41-D4CC-8DB8-D06FCB301E66}"/>
          </ac:picMkLst>
        </pc:picChg>
      </pc:sldChg>
      <pc:sldChg chg="del">
        <pc:chgData name="Julien Rebillon" userId="8eedaf61ec9f0ba9" providerId="LiveId" clId="{7836B3E6-FCF2-40FB-AF80-027E376A3049}" dt="2023-12-28T10:23:06.718" v="6263" actId="47"/>
        <pc:sldMkLst>
          <pc:docMk/>
          <pc:sldMk cId="2810075704" sldId="271"/>
        </pc:sldMkLst>
      </pc:sldChg>
      <pc:sldChg chg="del">
        <pc:chgData name="Julien Rebillon" userId="8eedaf61ec9f0ba9" providerId="LiveId" clId="{7836B3E6-FCF2-40FB-AF80-027E376A3049}" dt="2023-12-28T10:23:08.349" v="6265" actId="47"/>
        <pc:sldMkLst>
          <pc:docMk/>
          <pc:sldMk cId="1839404029" sldId="272"/>
        </pc:sldMkLst>
      </pc:sldChg>
      <pc:sldChg chg="addSp delSp modSp mod">
        <pc:chgData name="Julien Rebillon" userId="8eedaf61ec9f0ba9" providerId="LiveId" clId="{7836B3E6-FCF2-40FB-AF80-027E376A3049}" dt="2023-12-28T09:24:46.247" v="2102" actId="20577"/>
        <pc:sldMkLst>
          <pc:docMk/>
          <pc:sldMk cId="1783773021" sldId="279"/>
        </pc:sldMkLst>
        <pc:spChg chg="mod">
          <ac:chgData name="Julien Rebillon" userId="8eedaf61ec9f0ba9" providerId="LiveId" clId="{7836B3E6-FCF2-40FB-AF80-027E376A3049}" dt="2023-12-28T09:12:04.081" v="1039" actId="20577"/>
          <ac:spMkLst>
            <pc:docMk/>
            <pc:sldMk cId="1783773021" sldId="279"/>
            <ac:spMk id="2" creationId="{7B520983-2B9C-FE78-C1B6-28B2BEE37429}"/>
          </ac:spMkLst>
        </pc:spChg>
        <pc:spChg chg="add mod">
          <ac:chgData name="Julien Rebillon" userId="8eedaf61ec9f0ba9" providerId="LiveId" clId="{7836B3E6-FCF2-40FB-AF80-027E376A3049}" dt="2023-12-28T09:24:46.247" v="2102" actId="20577"/>
          <ac:spMkLst>
            <pc:docMk/>
            <pc:sldMk cId="1783773021" sldId="279"/>
            <ac:spMk id="4" creationId="{3C5E267A-3872-5059-D6BE-0199CE7C2105}"/>
          </ac:spMkLst>
        </pc:spChg>
        <pc:spChg chg="del mod">
          <ac:chgData name="Julien Rebillon" userId="8eedaf61ec9f0ba9" providerId="LiveId" clId="{7836B3E6-FCF2-40FB-AF80-027E376A3049}" dt="2023-12-28T09:16:26.460" v="1490" actId="478"/>
          <ac:spMkLst>
            <pc:docMk/>
            <pc:sldMk cId="1783773021" sldId="279"/>
            <ac:spMk id="6" creationId="{5F773005-42F3-6F6B-EB32-24E1DABFF2CC}"/>
          </ac:spMkLst>
        </pc:spChg>
        <pc:picChg chg="add mod">
          <ac:chgData name="Julien Rebillon" userId="8eedaf61ec9f0ba9" providerId="LiveId" clId="{7836B3E6-FCF2-40FB-AF80-027E376A3049}" dt="2023-12-28T09:17:55.894" v="1585" actId="1076"/>
          <ac:picMkLst>
            <pc:docMk/>
            <pc:sldMk cId="1783773021" sldId="279"/>
            <ac:picMk id="7" creationId="{A3A1BBB4-AB92-F6BC-25FE-FE243E93AF1D}"/>
          </ac:picMkLst>
        </pc:picChg>
        <pc:picChg chg="del">
          <ac:chgData name="Julien Rebillon" userId="8eedaf61ec9f0ba9" providerId="LiveId" clId="{7836B3E6-FCF2-40FB-AF80-027E376A3049}" dt="2023-12-28T09:12:06.697" v="1040" actId="478"/>
          <ac:picMkLst>
            <pc:docMk/>
            <pc:sldMk cId="1783773021" sldId="279"/>
            <ac:picMk id="8" creationId="{F63C2E15-12F9-E322-4A9F-07414D7D7251}"/>
          </ac:picMkLst>
        </pc:picChg>
      </pc:sldChg>
      <pc:sldChg chg="del">
        <pc:chgData name="Julien Rebillon" userId="8eedaf61ec9f0ba9" providerId="LiveId" clId="{7836B3E6-FCF2-40FB-AF80-027E376A3049}" dt="2023-12-28T09:11:36.246" v="1007" actId="2696"/>
        <pc:sldMkLst>
          <pc:docMk/>
          <pc:sldMk cId="300733361" sldId="280"/>
        </pc:sldMkLst>
      </pc:sldChg>
      <pc:sldChg chg="del">
        <pc:chgData name="Julien Rebillon" userId="8eedaf61ec9f0ba9" providerId="LiveId" clId="{7836B3E6-FCF2-40FB-AF80-027E376A3049}" dt="2023-12-28T10:23:04.443" v="6261" actId="47"/>
        <pc:sldMkLst>
          <pc:docMk/>
          <pc:sldMk cId="683563801" sldId="281"/>
        </pc:sldMkLst>
      </pc:sldChg>
      <pc:sldChg chg="del">
        <pc:chgData name="Julien Rebillon" userId="8eedaf61ec9f0ba9" providerId="LiveId" clId="{7836B3E6-FCF2-40FB-AF80-027E376A3049}" dt="2023-12-28T10:23:11.838" v="6267" actId="47"/>
        <pc:sldMkLst>
          <pc:docMk/>
          <pc:sldMk cId="2995555291" sldId="282"/>
        </pc:sldMkLst>
      </pc:sldChg>
      <pc:sldChg chg="modSp del mod">
        <pc:chgData name="Julien Rebillon" userId="8eedaf61ec9f0ba9" providerId="LiveId" clId="{7836B3E6-FCF2-40FB-AF80-027E376A3049}" dt="2023-12-28T10:23:13.548" v="6268" actId="47"/>
        <pc:sldMkLst>
          <pc:docMk/>
          <pc:sldMk cId="2747249086" sldId="283"/>
        </pc:sldMkLst>
        <pc:spChg chg="mod">
          <ac:chgData name="Julien Rebillon" userId="8eedaf61ec9f0ba9" providerId="LiveId" clId="{7836B3E6-FCF2-40FB-AF80-027E376A3049}" dt="2023-12-27T22:25:02.961" v="0"/>
          <ac:spMkLst>
            <pc:docMk/>
            <pc:sldMk cId="2747249086" sldId="283"/>
            <ac:spMk id="2" creationId="{3205B559-274E-D94A-3D16-D9290445A821}"/>
          </ac:spMkLst>
        </pc:spChg>
        <pc:spChg chg="mod">
          <ac:chgData name="Julien Rebillon" userId="8eedaf61ec9f0ba9" providerId="LiveId" clId="{7836B3E6-FCF2-40FB-AF80-027E376A3049}" dt="2023-12-27T22:25:03.064" v="3" actId="27636"/>
          <ac:spMkLst>
            <pc:docMk/>
            <pc:sldMk cId="2747249086" sldId="283"/>
            <ac:spMk id="4" creationId="{B32C2A80-6E62-F4B7-1DDC-CF1542CED4C7}"/>
          </ac:spMkLst>
        </pc:spChg>
      </pc:sldChg>
      <pc:sldChg chg="del">
        <pc:chgData name="Julien Rebillon" userId="8eedaf61ec9f0ba9" providerId="LiveId" clId="{7836B3E6-FCF2-40FB-AF80-027E376A3049}" dt="2023-12-28T10:23:14.899" v="6269" actId="47"/>
        <pc:sldMkLst>
          <pc:docMk/>
          <pc:sldMk cId="2489298391" sldId="284"/>
        </pc:sldMkLst>
      </pc:sldChg>
      <pc:sldChg chg="addSp delSp modSp add mod">
        <pc:chgData name="Julien Rebillon" userId="8eedaf61ec9f0ba9" providerId="LiveId" clId="{7836B3E6-FCF2-40FB-AF80-027E376A3049}" dt="2023-12-28T09:31:56.301" v="2668" actId="20577"/>
        <pc:sldMkLst>
          <pc:docMk/>
          <pc:sldMk cId="2836033847" sldId="285"/>
        </pc:sldMkLst>
        <pc:spChg chg="mod">
          <ac:chgData name="Julien Rebillon" userId="8eedaf61ec9f0ba9" providerId="LiveId" clId="{7836B3E6-FCF2-40FB-AF80-027E376A3049}" dt="2023-12-28T09:26:54.596" v="2137" actId="20577"/>
          <ac:spMkLst>
            <pc:docMk/>
            <pc:sldMk cId="2836033847" sldId="285"/>
            <ac:spMk id="2" creationId="{7B520983-2B9C-FE78-C1B6-28B2BEE37429}"/>
          </ac:spMkLst>
        </pc:spChg>
        <pc:spChg chg="mod">
          <ac:chgData name="Julien Rebillon" userId="8eedaf61ec9f0ba9" providerId="LiveId" clId="{7836B3E6-FCF2-40FB-AF80-027E376A3049}" dt="2023-12-28T09:31:56.301" v="2668" actId="20577"/>
          <ac:spMkLst>
            <pc:docMk/>
            <pc:sldMk cId="2836033847" sldId="285"/>
            <ac:spMk id="4" creationId="{3C5E267A-3872-5059-D6BE-0199CE7C2105}"/>
          </ac:spMkLst>
        </pc:spChg>
        <pc:picChg chg="add mod">
          <ac:chgData name="Julien Rebillon" userId="8eedaf61ec9f0ba9" providerId="LiveId" clId="{7836B3E6-FCF2-40FB-AF80-027E376A3049}" dt="2023-12-28T09:27:43.347" v="2268" actId="1076"/>
          <ac:picMkLst>
            <pc:docMk/>
            <pc:sldMk cId="2836033847" sldId="285"/>
            <ac:picMk id="5" creationId="{343A17D4-7EB9-9BB7-9011-4675D6EAAED4}"/>
          </ac:picMkLst>
        </pc:picChg>
        <pc:picChg chg="del">
          <ac:chgData name="Julien Rebillon" userId="8eedaf61ec9f0ba9" providerId="LiveId" clId="{7836B3E6-FCF2-40FB-AF80-027E376A3049}" dt="2023-12-28T09:27:33.969" v="2265" actId="478"/>
          <ac:picMkLst>
            <pc:docMk/>
            <pc:sldMk cId="2836033847" sldId="285"/>
            <ac:picMk id="7" creationId="{A3A1BBB4-AB92-F6BC-25FE-FE243E93AF1D}"/>
          </ac:picMkLst>
        </pc:picChg>
      </pc:sldChg>
      <pc:sldChg chg="addSp delSp modSp add mod">
        <pc:chgData name="Julien Rebillon" userId="8eedaf61ec9f0ba9" providerId="LiveId" clId="{7836B3E6-FCF2-40FB-AF80-027E376A3049}" dt="2023-12-28T09:34:58.237" v="2869" actId="1076"/>
        <pc:sldMkLst>
          <pc:docMk/>
          <pc:sldMk cId="2699769081" sldId="286"/>
        </pc:sldMkLst>
        <pc:spChg chg="mod">
          <ac:chgData name="Julien Rebillon" userId="8eedaf61ec9f0ba9" providerId="LiveId" clId="{7836B3E6-FCF2-40FB-AF80-027E376A3049}" dt="2023-12-28T09:33:21.965" v="2715" actId="20577"/>
          <ac:spMkLst>
            <pc:docMk/>
            <pc:sldMk cId="2699769081" sldId="286"/>
            <ac:spMk id="2" creationId="{7B520983-2B9C-FE78-C1B6-28B2BEE37429}"/>
          </ac:spMkLst>
        </pc:spChg>
        <pc:spChg chg="mod">
          <ac:chgData name="Julien Rebillon" userId="8eedaf61ec9f0ba9" providerId="LiveId" clId="{7836B3E6-FCF2-40FB-AF80-027E376A3049}" dt="2023-12-28T09:34:58.237" v="2869" actId="1076"/>
          <ac:spMkLst>
            <pc:docMk/>
            <pc:sldMk cId="2699769081" sldId="286"/>
            <ac:spMk id="4" creationId="{3C5E267A-3872-5059-D6BE-0199CE7C2105}"/>
          </ac:spMkLst>
        </pc:spChg>
        <pc:picChg chg="add mod">
          <ac:chgData name="Julien Rebillon" userId="8eedaf61ec9f0ba9" providerId="LiveId" clId="{7836B3E6-FCF2-40FB-AF80-027E376A3049}" dt="2023-12-28T09:33:28.328" v="2717" actId="1076"/>
          <ac:picMkLst>
            <pc:docMk/>
            <pc:sldMk cId="2699769081" sldId="286"/>
            <ac:picMk id="5" creationId="{949AB5BA-A25E-105F-13CB-8F0B6D736A44}"/>
          </ac:picMkLst>
        </pc:picChg>
        <pc:picChg chg="del">
          <ac:chgData name="Julien Rebillon" userId="8eedaf61ec9f0ba9" providerId="LiveId" clId="{7836B3E6-FCF2-40FB-AF80-027E376A3049}" dt="2023-12-28T09:32:15.447" v="2669" actId="478"/>
          <ac:picMkLst>
            <pc:docMk/>
            <pc:sldMk cId="2699769081" sldId="286"/>
            <ac:picMk id="7" creationId="{A3A1BBB4-AB92-F6BC-25FE-FE243E93AF1D}"/>
          </ac:picMkLst>
        </pc:picChg>
      </pc:sldChg>
      <pc:sldChg chg="addSp modSp add mod">
        <pc:chgData name="Julien Rebillon" userId="8eedaf61ec9f0ba9" providerId="LiveId" clId="{7836B3E6-FCF2-40FB-AF80-027E376A3049}" dt="2023-12-28T09:46:52.677" v="3688" actId="1076"/>
        <pc:sldMkLst>
          <pc:docMk/>
          <pc:sldMk cId="2695344052" sldId="287"/>
        </pc:sldMkLst>
        <pc:spChg chg="mod">
          <ac:chgData name="Julien Rebillon" userId="8eedaf61ec9f0ba9" providerId="LiveId" clId="{7836B3E6-FCF2-40FB-AF80-027E376A3049}" dt="2023-12-28T09:38:48.720" v="2921" actId="20577"/>
          <ac:spMkLst>
            <pc:docMk/>
            <pc:sldMk cId="2695344052" sldId="287"/>
            <ac:spMk id="2" creationId="{7B520983-2B9C-FE78-C1B6-28B2BEE37429}"/>
          </ac:spMkLst>
        </pc:spChg>
        <pc:spChg chg="mod">
          <ac:chgData name="Julien Rebillon" userId="8eedaf61ec9f0ba9" providerId="LiveId" clId="{7836B3E6-FCF2-40FB-AF80-027E376A3049}" dt="2023-12-28T09:46:08.893" v="3682" actId="27636"/>
          <ac:spMkLst>
            <pc:docMk/>
            <pc:sldMk cId="2695344052" sldId="287"/>
            <ac:spMk id="4" creationId="{3C5E267A-3872-5059-D6BE-0199CE7C2105}"/>
          </ac:spMkLst>
        </pc:spChg>
        <pc:picChg chg="add mod">
          <ac:chgData name="Julien Rebillon" userId="8eedaf61ec9f0ba9" providerId="LiveId" clId="{7836B3E6-FCF2-40FB-AF80-027E376A3049}" dt="2023-12-28T09:46:52.677" v="3688" actId="1076"/>
          <ac:picMkLst>
            <pc:docMk/>
            <pc:sldMk cId="2695344052" sldId="287"/>
            <ac:picMk id="5" creationId="{47A48395-B5B5-DA76-0ED5-CCD8AB96CC71}"/>
          </ac:picMkLst>
        </pc:picChg>
        <pc:picChg chg="add mod">
          <ac:chgData name="Julien Rebillon" userId="8eedaf61ec9f0ba9" providerId="LiveId" clId="{7836B3E6-FCF2-40FB-AF80-027E376A3049}" dt="2023-12-28T09:46:50.639" v="3687" actId="1076"/>
          <ac:picMkLst>
            <pc:docMk/>
            <pc:sldMk cId="2695344052" sldId="287"/>
            <ac:picMk id="7" creationId="{31E98A68-47C4-CEC9-C028-E5478D84CE93}"/>
          </ac:picMkLst>
        </pc:picChg>
      </pc:sldChg>
      <pc:sldChg chg="addSp delSp modSp add mod">
        <pc:chgData name="Julien Rebillon" userId="8eedaf61ec9f0ba9" providerId="LiveId" clId="{7836B3E6-FCF2-40FB-AF80-027E376A3049}" dt="2023-12-28T12:52:56.738" v="6887" actId="14100"/>
        <pc:sldMkLst>
          <pc:docMk/>
          <pc:sldMk cId="2658205519" sldId="288"/>
        </pc:sldMkLst>
        <pc:spChg chg="mod">
          <ac:chgData name="Julien Rebillon" userId="8eedaf61ec9f0ba9" providerId="LiveId" clId="{7836B3E6-FCF2-40FB-AF80-027E376A3049}" dt="2023-12-28T09:47:12.517" v="3695" actId="6549"/>
          <ac:spMkLst>
            <pc:docMk/>
            <pc:sldMk cId="2658205519" sldId="288"/>
            <ac:spMk id="2" creationId="{7B520983-2B9C-FE78-C1B6-28B2BEE37429}"/>
          </ac:spMkLst>
        </pc:spChg>
        <pc:spChg chg="mod">
          <ac:chgData name="Julien Rebillon" userId="8eedaf61ec9f0ba9" providerId="LiveId" clId="{7836B3E6-FCF2-40FB-AF80-027E376A3049}" dt="2023-12-28T12:52:56.738" v="6887" actId="14100"/>
          <ac:spMkLst>
            <pc:docMk/>
            <pc:sldMk cId="2658205519" sldId="288"/>
            <ac:spMk id="4" creationId="{3C5E267A-3872-5059-D6BE-0199CE7C2105}"/>
          </ac:spMkLst>
        </pc:spChg>
        <pc:picChg chg="del">
          <ac:chgData name="Julien Rebillon" userId="8eedaf61ec9f0ba9" providerId="LiveId" clId="{7836B3E6-FCF2-40FB-AF80-027E376A3049}" dt="2023-12-28T09:47:14.862" v="3696" actId="478"/>
          <ac:picMkLst>
            <pc:docMk/>
            <pc:sldMk cId="2658205519" sldId="288"/>
            <ac:picMk id="5" creationId="{47A48395-B5B5-DA76-0ED5-CCD8AB96CC71}"/>
          </ac:picMkLst>
        </pc:picChg>
        <pc:picChg chg="add mod">
          <ac:chgData name="Julien Rebillon" userId="8eedaf61ec9f0ba9" providerId="LiveId" clId="{7836B3E6-FCF2-40FB-AF80-027E376A3049}" dt="2023-12-28T09:47:38.954" v="3700" actId="14100"/>
          <ac:picMkLst>
            <pc:docMk/>
            <pc:sldMk cId="2658205519" sldId="288"/>
            <ac:picMk id="6" creationId="{252EE675-46BD-C981-873C-A92B11285F6D}"/>
          </ac:picMkLst>
        </pc:picChg>
        <pc:picChg chg="del">
          <ac:chgData name="Julien Rebillon" userId="8eedaf61ec9f0ba9" providerId="LiveId" clId="{7836B3E6-FCF2-40FB-AF80-027E376A3049}" dt="2023-12-28T09:47:15.450" v="3697" actId="478"/>
          <ac:picMkLst>
            <pc:docMk/>
            <pc:sldMk cId="2658205519" sldId="288"/>
            <ac:picMk id="7" creationId="{31E98A68-47C4-CEC9-C028-E5478D84CE93}"/>
          </ac:picMkLst>
        </pc:picChg>
      </pc:sldChg>
      <pc:sldChg chg="addSp delSp modSp add mod">
        <pc:chgData name="Julien Rebillon" userId="8eedaf61ec9f0ba9" providerId="LiveId" clId="{7836B3E6-FCF2-40FB-AF80-027E376A3049}" dt="2023-12-28T12:53:05.798" v="6888" actId="1076"/>
        <pc:sldMkLst>
          <pc:docMk/>
          <pc:sldMk cId="3661027821" sldId="289"/>
        </pc:sldMkLst>
        <pc:spChg chg="mod">
          <ac:chgData name="Julien Rebillon" userId="8eedaf61ec9f0ba9" providerId="LiveId" clId="{7836B3E6-FCF2-40FB-AF80-027E376A3049}" dt="2023-12-28T09:50:49.394" v="3955" actId="20577"/>
          <ac:spMkLst>
            <pc:docMk/>
            <pc:sldMk cId="3661027821" sldId="289"/>
            <ac:spMk id="2" creationId="{7B520983-2B9C-FE78-C1B6-28B2BEE37429}"/>
          </ac:spMkLst>
        </pc:spChg>
        <pc:spChg chg="mod">
          <ac:chgData name="Julien Rebillon" userId="8eedaf61ec9f0ba9" providerId="LiveId" clId="{7836B3E6-FCF2-40FB-AF80-027E376A3049}" dt="2023-12-28T09:54:26.262" v="4147" actId="14100"/>
          <ac:spMkLst>
            <pc:docMk/>
            <pc:sldMk cId="3661027821" sldId="289"/>
            <ac:spMk id="4" creationId="{3C5E267A-3872-5059-D6BE-0199CE7C2105}"/>
          </ac:spMkLst>
        </pc:spChg>
        <pc:picChg chg="add mod">
          <ac:chgData name="Julien Rebillon" userId="8eedaf61ec9f0ba9" providerId="LiveId" clId="{7836B3E6-FCF2-40FB-AF80-027E376A3049}" dt="2023-12-28T12:53:05.798" v="6888" actId="1076"/>
          <ac:picMkLst>
            <pc:docMk/>
            <pc:sldMk cId="3661027821" sldId="289"/>
            <ac:picMk id="5" creationId="{CE8C1470-6C3E-D12E-86FC-A797503C88BD}"/>
          </ac:picMkLst>
        </pc:picChg>
        <pc:picChg chg="del">
          <ac:chgData name="Julien Rebillon" userId="8eedaf61ec9f0ba9" providerId="LiveId" clId="{7836B3E6-FCF2-40FB-AF80-027E376A3049}" dt="2023-12-28T09:50:54.094" v="3956" actId="478"/>
          <ac:picMkLst>
            <pc:docMk/>
            <pc:sldMk cId="3661027821" sldId="289"/>
            <ac:picMk id="6" creationId="{252EE675-46BD-C981-873C-A92B11285F6D}"/>
          </ac:picMkLst>
        </pc:picChg>
      </pc:sldChg>
      <pc:sldChg chg="addSp delSp modSp add mod">
        <pc:chgData name="Julien Rebillon" userId="8eedaf61ec9f0ba9" providerId="LiveId" clId="{7836B3E6-FCF2-40FB-AF80-027E376A3049}" dt="2023-12-28T10:00:22.744" v="4568" actId="5793"/>
        <pc:sldMkLst>
          <pc:docMk/>
          <pc:sldMk cId="2307621752" sldId="290"/>
        </pc:sldMkLst>
        <pc:spChg chg="mod">
          <ac:chgData name="Julien Rebillon" userId="8eedaf61ec9f0ba9" providerId="LiveId" clId="{7836B3E6-FCF2-40FB-AF80-027E376A3049}" dt="2023-12-28T09:54:55.947" v="4168" actId="20577"/>
          <ac:spMkLst>
            <pc:docMk/>
            <pc:sldMk cId="2307621752" sldId="290"/>
            <ac:spMk id="2" creationId="{7B520983-2B9C-FE78-C1B6-28B2BEE37429}"/>
          </ac:spMkLst>
        </pc:spChg>
        <pc:spChg chg="mod">
          <ac:chgData name="Julien Rebillon" userId="8eedaf61ec9f0ba9" providerId="LiveId" clId="{7836B3E6-FCF2-40FB-AF80-027E376A3049}" dt="2023-12-28T10:00:22.744" v="4568" actId="5793"/>
          <ac:spMkLst>
            <pc:docMk/>
            <pc:sldMk cId="2307621752" sldId="290"/>
            <ac:spMk id="4" creationId="{3C5E267A-3872-5059-D6BE-0199CE7C2105}"/>
          </ac:spMkLst>
        </pc:spChg>
        <pc:picChg chg="del">
          <ac:chgData name="Julien Rebillon" userId="8eedaf61ec9f0ba9" providerId="LiveId" clId="{7836B3E6-FCF2-40FB-AF80-027E376A3049}" dt="2023-12-28T09:54:47.304" v="4150" actId="478"/>
          <ac:picMkLst>
            <pc:docMk/>
            <pc:sldMk cId="2307621752" sldId="290"/>
            <ac:picMk id="5" creationId="{CE8C1470-6C3E-D12E-86FC-A797503C88BD}"/>
          </ac:picMkLst>
        </pc:picChg>
        <pc:picChg chg="add mod">
          <ac:chgData name="Julien Rebillon" userId="8eedaf61ec9f0ba9" providerId="LiveId" clId="{7836B3E6-FCF2-40FB-AF80-027E376A3049}" dt="2023-12-28T09:55:33.793" v="4172" actId="1076"/>
          <ac:picMkLst>
            <pc:docMk/>
            <pc:sldMk cId="2307621752" sldId="290"/>
            <ac:picMk id="6" creationId="{93B54D74-1F79-8BD9-8FF6-2FD7C45FFAB2}"/>
          </ac:picMkLst>
        </pc:picChg>
      </pc:sldChg>
      <pc:sldChg chg="addSp delSp modSp add mod">
        <pc:chgData name="Julien Rebillon" userId="8eedaf61ec9f0ba9" providerId="LiveId" clId="{7836B3E6-FCF2-40FB-AF80-027E376A3049}" dt="2023-12-28T10:05:16.536" v="4917" actId="20577"/>
        <pc:sldMkLst>
          <pc:docMk/>
          <pc:sldMk cId="1742929506" sldId="291"/>
        </pc:sldMkLst>
        <pc:spChg chg="mod">
          <ac:chgData name="Julien Rebillon" userId="8eedaf61ec9f0ba9" providerId="LiveId" clId="{7836B3E6-FCF2-40FB-AF80-027E376A3049}" dt="2023-12-28T10:00:59.611" v="4592" actId="20577"/>
          <ac:spMkLst>
            <pc:docMk/>
            <pc:sldMk cId="1742929506" sldId="291"/>
            <ac:spMk id="2" creationId="{7B520983-2B9C-FE78-C1B6-28B2BEE37429}"/>
          </ac:spMkLst>
        </pc:spChg>
        <pc:spChg chg="del mod">
          <ac:chgData name="Julien Rebillon" userId="8eedaf61ec9f0ba9" providerId="LiveId" clId="{7836B3E6-FCF2-40FB-AF80-027E376A3049}" dt="2023-12-28T10:04:01.145" v="4790" actId="478"/>
          <ac:spMkLst>
            <pc:docMk/>
            <pc:sldMk cId="1742929506" sldId="291"/>
            <ac:spMk id="4" creationId="{3C5E267A-3872-5059-D6BE-0199CE7C2105}"/>
          </ac:spMkLst>
        </pc:spChg>
        <pc:spChg chg="add mod">
          <ac:chgData name="Julien Rebillon" userId="8eedaf61ec9f0ba9" providerId="LiveId" clId="{7836B3E6-FCF2-40FB-AF80-027E376A3049}" dt="2023-12-28T10:05:16.536" v="4917" actId="20577"/>
          <ac:spMkLst>
            <pc:docMk/>
            <pc:sldMk cId="1742929506" sldId="291"/>
            <ac:spMk id="7" creationId="{55D9A836-0188-F409-A466-F82E0870F902}"/>
          </ac:spMkLst>
        </pc:spChg>
        <pc:spChg chg="add del mod">
          <ac:chgData name="Julien Rebillon" userId="8eedaf61ec9f0ba9" providerId="LiveId" clId="{7836B3E6-FCF2-40FB-AF80-027E376A3049}" dt="2023-12-28T10:04:13.778" v="4792" actId="478"/>
          <ac:spMkLst>
            <pc:docMk/>
            <pc:sldMk cId="1742929506" sldId="291"/>
            <ac:spMk id="9" creationId="{C035EB58-8FB8-14A4-1728-2BF0A0B1F7EF}"/>
          </ac:spMkLst>
        </pc:spChg>
        <pc:picChg chg="add mod">
          <ac:chgData name="Julien Rebillon" userId="8eedaf61ec9f0ba9" providerId="LiveId" clId="{7836B3E6-FCF2-40FB-AF80-027E376A3049}" dt="2023-12-28T10:01:33.452" v="4597" actId="1076"/>
          <ac:picMkLst>
            <pc:docMk/>
            <pc:sldMk cId="1742929506" sldId="291"/>
            <ac:picMk id="5" creationId="{57AE5A37-4A06-8093-0179-EE11B4893594}"/>
          </ac:picMkLst>
        </pc:picChg>
        <pc:picChg chg="del">
          <ac:chgData name="Julien Rebillon" userId="8eedaf61ec9f0ba9" providerId="LiveId" clId="{7836B3E6-FCF2-40FB-AF80-027E376A3049}" dt="2023-12-28T10:01:02.072" v="4593" actId="478"/>
          <ac:picMkLst>
            <pc:docMk/>
            <pc:sldMk cId="1742929506" sldId="291"/>
            <ac:picMk id="6" creationId="{93B54D74-1F79-8BD9-8FF6-2FD7C45FFAB2}"/>
          </ac:picMkLst>
        </pc:picChg>
      </pc:sldChg>
      <pc:sldChg chg="addSp delSp modSp add mod">
        <pc:chgData name="Julien Rebillon" userId="8eedaf61ec9f0ba9" providerId="LiveId" clId="{7836B3E6-FCF2-40FB-AF80-027E376A3049}" dt="2023-12-28T10:13:24.314" v="5494" actId="20577"/>
        <pc:sldMkLst>
          <pc:docMk/>
          <pc:sldMk cId="867544843" sldId="292"/>
        </pc:sldMkLst>
        <pc:spChg chg="mod">
          <ac:chgData name="Julien Rebillon" userId="8eedaf61ec9f0ba9" providerId="LiveId" clId="{7836B3E6-FCF2-40FB-AF80-027E376A3049}" dt="2023-12-28T10:06:33.820" v="4957" actId="20577"/>
          <ac:spMkLst>
            <pc:docMk/>
            <pc:sldMk cId="867544843" sldId="292"/>
            <ac:spMk id="2" creationId="{7B520983-2B9C-FE78-C1B6-28B2BEE37429}"/>
          </ac:spMkLst>
        </pc:spChg>
        <pc:spChg chg="mod">
          <ac:chgData name="Julien Rebillon" userId="8eedaf61ec9f0ba9" providerId="LiveId" clId="{7836B3E6-FCF2-40FB-AF80-027E376A3049}" dt="2023-12-28T10:13:24.314" v="5494" actId="20577"/>
          <ac:spMkLst>
            <pc:docMk/>
            <pc:sldMk cId="867544843" sldId="292"/>
            <ac:spMk id="7" creationId="{55D9A836-0188-F409-A466-F82E0870F902}"/>
          </ac:spMkLst>
        </pc:spChg>
        <pc:picChg chg="add mod">
          <ac:chgData name="Julien Rebillon" userId="8eedaf61ec9f0ba9" providerId="LiveId" clId="{7836B3E6-FCF2-40FB-AF80-027E376A3049}" dt="2023-12-28T10:06:41.256" v="4960" actId="1076"/>
          <ac:picMkLst>
            <pc:docMk/>
            <pc:sldMk cId="867544843" sldId="292"/>
            <ac:picMk id="4" creationId="{62FB0BC6-60AF-703B-020F-67182FE55C2A}"/>
          </ac:picMkLst>
        </pc:picChg>
        <pc:picChg chg="del">
          <ac:chgData name="Julien Rebillon" userId="8eedaf61ec9f0ba9" providerId="LiveId" clId="{7836B3E6-FCF2-40FB-AF80-027E376A3049}" dt="2023-12-28T10:06:37.558" v="4958" actId="478"/>
          <ac:picMkLst>
            <pc:docMk/>
            <pc:sldMk cId="867544843" sldId="292"/>
            <ac:picMk id="5" creationId="{57AE5A37-4A06-8093-0179-EE11B4893594}"/>
          </ac:picMkLst>
        </pc:picChg>
      </pc:sldChg>
      <pc:sldChg chg="addSp delSp modSp add mod">
        <pc:chgData name="Julien Rebillon" userId="8eedaf61ec9f0ba9" providerId="LiveId" clId="{7836B3E6-FCF2-40FB-AF80-027E376A3049}" dt="2023-12-28T10:16:48.389" v="5857" actId="20577"/>
        <pc:sldMkLst>
          <pc:docMk/>
          <pc:sldMk cId="2338343503" sldId="293"/>
        </pc:sldMkLst>
        <pc:spChg chg="mod">
          <ac:chgData name="Julien Rebillon" userId="8eedaf61ec9f0ba9" providerId="LiveId" clId="{7836B3E6-FCF2-40FB-AF80-027E376A3049}" dt="2023-12-28T10:13:45.083" v="5512" actId="20577"/>
          <ac:spMkLst>
            <pc:docMk/>
            <pc:sldMk cId="2338343503" sldId="293"/>
            <ac:spMk id="2" creationId="{7B520983-2B9C-FE78-C1B6-28B2BEE37429}"/>
          </ac:spMkLst>
        </pc:spChg>
        <pc:spChg chg="mod">
          <ac:chgData name="Julien Rebillon" userId="8eedaf61ec9f0ba9" providerId="LiveId" clId="{7836B3E6-FCF2-40FB-AF80-027E376A3049}" dt="2023-12-28T10:16:48.389" v="5857" actId="20577"/>
          <ac:spMkLst>
            <pc:docMk/>
            <pc:sldMk cId="2338343503" sldId="293"/>
            <ac:spMk id="7" creationId="{55D9A836-0188-F409-A466-F82E0870F902}"/>
          </ac:spMkLst>
        </pc:spChg>
        <pc:picChg chg="del">
          <ac:chgData name="Julien Rebillon" userId="8eedaf61ec9f0ba9" providerId="LiveId" clId="{7836B3E6-FCF2-40FB-AF80-027E376A3049}" dt="2023-12-28T10:13:51.025" v="5515" actId="478"/>
          <ac:picMkLst>
            <pc:docMk/>
            <pc:sldMk cId="2338343503" sldId="293"/>
            <ac:picMk id="4" creationId="{62FB0BC6-60AF-703B-020F-67182FE55C2A}"/>
          </ac:picMkLst>
        </pc:picChg>
        <pc:picChg chg="add mod">
          <ac:chgData name="Julien Rebillon" userId="8eedaf61ec9f0ba9" providerId="LiveId" clId="{7836B3E6-FCF2-40FB-AF80-027E376A3049}" dt="2023-12-28T10:14:12.733" v="5518" actId="14100"/>
          <ac:picMkLst>
            <pc:docMk/>
            <pc:sldMk cId="2338343503" sldId="293"/>
            <ac:picMk id="5" creationId="{8B6A4F95-C9B5-8B25-FA30-2B9E42E4A2CD}"/>
          </ac:picMkLst>
        </pc:picChg>
      </pc:sldChg>
      <pc:sldChg chg="addSp delSp modSp add mod">
        <pc:chgData name="Julien Rebillon" userId="8eedaf61ec9f0ba9" providerId="LiveId" clId="{7836B3E6-FCF2-40FB-AF80-027E376A3049}" dt="2023-12-28T10:21:32.940" v="6226" actId="1076"/>
        <pc:sldMkLst>
          <pc:docMk/>
          <pc:sldMk cId="598556325" sldId="294"/>
        </pc:sldMkLst>
        <pc:spChg chg="mod">
          <ac:chgData name="Julien Rebillon" userId="8eedaf61ec9f0ba9" providerId="LiveId" clId="{7836B3E6-FCF2-40FB-AF80-027E376A3049}" dt="2023-12-28T10:17:20.088" v="5881" actId="20577"/>
          <ac:spMkLst>
            <pc:docMk/>
            <pc:sldMk cId="598556325" sldId="294"/>
            <ac:spMk id="2" creationId="{7B520983-2B9C-FE78-C1B6-28B2BEE37429}"/>
          </ac:spMkLst>
        </pc:spChg>
        <pc:spChg chg="mod">
          <ac:chgData name="Julien Rebillon" userId="8eedaf61ec9f0ba9" providerId="LiveId" clId="{7836B3E6-FCF2-40FB-AF80-027E376A3049}" dt="2023-12-28T10:20:56.820" v="6223" actId="20577"/>
          <ac:spMkLst>
            <pc:docMk/>
            <pc:sldMk cId="598556325" sldId="294"/>
            <ac:spMk id="7" creationId="{55D9A836-0188-F409-A466-F82E0870F902}"/>
          </ac:spMkLst>
        </pc:spChg>
        <pc:picChg chg="add mod">
          <ac:chgData name="Julien Rebillon" userId="8eedaf61ec9f0ba9" providerId="LiveId" clId="{7836B3E6-FCF2-40FB-AF80-027E376A3049}" dt="2023-12-28T10:21:11.586" v="6224" actId="1076"/>
          <ac:picMkLst>
            <pc:docMk/>
            <pc:sldMk cId="598556325" sldId="294"/>
            <ac:picMk id="4" creationId="{4987973E-053C-8BD9-D1EE-DDBC7404AB3F}"/>
          </ac:picMkLst>
        </pc:picChg>
        <pc:picChg chg="del">
          <ac:chgData name="Julien Rebillon" userId="8eedaf61ec9f0ba9" providerId="LiveId" clId="{7836B3E6-FCF2-40FB-AF80-027E376A3049}" dt="2023-12-28T10:17:23.601" v="5882" actId="478"/>
          <ac:picMkLst>
            <pc:docMk/>
            <pc:sldMk cId="598556325" sldId="294"/>
            <ac:picMk id="5" creationId="{8B6A4F95-C9B5-8B25-FA30-2B9E42E4A2CD}"/>
          </ac:picMkLst>
        </pc:picChg>
        <pc:picChg chg="add mod">
          <ac:chgData name="Julien Rebillon" userId="8eedaf61ec9f0ba9" providerId="LiveId" clId="{7836B3E6-FCF2-40FB-AF80-027E376A3049}" dt="2023-12-28T10:21:32.940" v="6226" actId="1076"/>
          <ac:picMkLst>
            <pc:docMk/>
            <pc:sldMk cId="598556325" sldId="294"/>
            <ac:picMk id="8" creationId="{BAB35894-38CC-54EC-D72E-717DF68DFC48}"/>
          </ac:picMkLst>
        </pc:picChg>
      </pc:sldChg>
      <pc:sldChg chg="addSp delSp modSp add mod">
        <pc:chgData name="Julien Rebillon" userId="8eedaf61ec9f0ba9" providerId="LiveId" clId="{7836B3E6-FCF2-40FB-AF80-027E376A3049}" dt="2023-12-28T10:22:55.257" v="6258" actId="1076"/>
        <pc:sldMkLst>
          <pc:docMk/>
          <pc:sldMk cId="3879006555" sldId="295"/>
        </pc:sldMkLst>
        <pc:spChg chg="mod">
          <ac:chgData name="Julien Rebillon" userId="8eedaf61ec9f0ba9" providerId="LiveId" clId="{7836B3E6-FCF2-40FB-AF80-027E376A3049}" dt="2023-12-28T10:22:14.770" v="6253" actId="20577"/>
          <ac:spMkLst>
            <pc:docMk/>
            <pc:sldMk cId="3879006555" sldId="295"/>
            <ac:spMk id="2" creationId="{7B520983-2B9C-FE78-C1B6-28B2BEE37429}"/>
          </ac:spMkLst>
        </pc:spChg>
        <pc:spChg chg="del mod">
          <ac:chgData name="Julien Rebillon" userId="8eedaf61ec9f0ba9" providerId="LiveId" clId="{7836B3E6-FCF2-40FB-AF80-027E376A3049}" dt="2023-12-28T10:22:07.513" v="6233" actId="478"/>
          <ac:spMkLst>
            <pc:docMk/>
            <pc:sldMk cId="3879006555" sldId="295"/>
            <ac:spMk id="7" creationId="{55D9A836-0188-F409-A466-F82E0870F902}"/>
          </ac:spMkLst>
        </pc:spChg>
        <pc:picChg chg="del">
          <ac:chgData name="Julien Rebillon" userId="8eedaf61ec9f0ba9" providerId="LiveId" clId="{7836B3E6-FCF2-40FB-AF80-027E376A3049}" dt="2023-12-28T10:22:03.225" v="6230" actId="478"/>
          <ac:picMkLst>
            <pc:docMk/>
            <pc:sldMk cId="3879006555" sldId="295"/>
            <ac:picMk id="4" creationId="{4987973E-053C-8BD9-D1EE-DDBC7404AB3F}"/>
          </ac:picMkLst>
        </pc:picChg>
        <pc:picChg chg="add mod">
          <ac:chgData name="Julien Rebillon" userId="8eedaf61ec9f0ba9" providerId="LiveId" clId="{7836B3E6-FCF2-40FB-AF80-027E376A3049}" dt="2023-12-28T10:22:55.257" v="6258" actId="1076"/>
          <ac:picMkLst>
            <pc:docMk/>
            <pc:sldMk cId="3879006555" sldId="295"/>
            <ac:picMk id="5" creationId="{54A73F1D-C032-A170-C378-28A83133CD56}"/>
          </ac:picMkLst>
        </pc:picChg>
        <pc:picChg chg="del">
          <ac:chgData name="Julien Rebillon" userId="8eedaf61ec9f0ba9" providerId="LiveId" clId="{7836B3E6-FCF2-40FB-AF80-027E376A3049}" dt="2023-12-28T10:22:03.957" v="6231" actId="478"/>
          <ac:picMkLst>
            <pc:docMk/>
            <pc:sldMk cId="3879006555" sldId="295"/>
            <ac:picMk id="8" creationId="{BAB35894-38CC-54EC-D72E-717DF68DFC48}"/>
          </ac:picMkLst>
        </pc:picChg>
      </pc:sldChg>
    </pc:docChg>
  </pc:docChgLst>
  <pc:docChgLst>
    <pc:chgData name="Julien Rebillon" userId="8eedaf61ec9f0ba9" providerId="LiveId" clId="{8FC9216D-A87F-4183-99D0-0C15AE5C3567}"/>
    <pc:docChg chg="custSel delSld modSld">
      <pc:chgData name="Julien Rebillon" userId="8eedaf61ec9f0ba9" providerId="LiveId" clId="{8FC9216D-A87F-4183-99D0-0C15AE5C3567}" dt="2024-07-18T14:15:47.442" v="6430" actId="20577"/>
      <pc:docMkLst>
        <pc:docMk/>
      </pc:docMkLst>
      <pc:sldChg chg="modSp mod">
        <pc:chgData name="Julien Rebillon" userId="8eedaf61ec9f0ba9" providerId="LiveId" clId="{8FC9216D-A87F-4183-99D0-0C15AE5C3567}" dt="2024-07-18T07:31:14.094" v="94" actId="1076"/>
        <pc:sldMkLst>
          <pc:docMk/>
          <pc:sldMk cId="2292725623" sldId="256"/>
        </pc:sldMkLst>
        <pc:spChg chg="mod">
          <ac:chgData name="Julien Rebillon" userId="8eedaf61ec9f0ba9" providerId="LiveId" clId="{8FC9216D-A87F-4183-99D0-0C15AE5C3567}" dt="2024-07-18T07:31:14.094" v="94" actId="1076"/>
          <ac:spMkLst>
            <pc:docMk/>
            <pc:sldMk cId="2292725623" sldId="256"/>
            <ac:spMk id="2" creationId="{C0BAC2A5-0AEB-046E-C1BE-F69C882A7944}"/>
          </ac:spMkLst>
        </pc:spChg>
        <pc:spChg chg="mod">
          <ac:chgData name="Julien Rebillon" userId="8eedaf61ec9f0ba9" providerId="LiveId" clId="{8FC9216D-A87F-4183-99D0-0C15AE5C3567}" dt="2024-07-18T07:30:58.773" v="92" actId="27636"/>
          <ac:spMkLst>
            <pc:docMk/>
            <pc:sldMk cId="2292725623" sldId="256"/>
            <ac:spMk id="3" creationId="{09F1F710-8A14-E453-7D3A-C1E6BEC5E1F9}"/>
          </ac:spMkLst>
        </pc:spChg>
      </pc:sldChg>
      <pc:sldChg chg="addSp delSp modSp mod">
        <pc:chgData name="Julien Rebillon" userId="8eedaf61ec9f0ba9" providerId="LiveId" clId="{8FC9216D-A87F-4183-99D0-0C15AE5C3567}" dt="2024-07-18T08:09:48.654" v="2375" actId="27636"/>
        <pc:sldMkLst>
          <pc:docMk/>
          <pc:sldMk cId="3198845431" sldId="257"/>
        </pc:sldMkLst>
        <pc:spChg chg="mod">
          <ac:chgData name="Julien Rebillon" userId="8eedaf61ec9f0ba9" providerId="LiveId" clId="{8FC9216D-A87F-4183-99D0-0C15AE5C3567}" dt="2024-07-18T08:09:48.654" v="2375" actId="27636"/>
          <ac:spMkLst>
            <pc:docMk/>
            <pc:sldMk cId="3198845431" sldId="257"/>
            <ac:spMk id="2" creationId="{29449168-EC6E-F1C3-E4D3-526ADF6F4078}"/>
          </ac:spMkLst>
        </pc:spChg>
        <pc:spChg chg="mod">
          <ac:chgData name="Julien Rebillon" userId="8eedaf61ec9f0ba9" providerId="LiveId" clId="{8FC9216D-A87F-4183-99D0-0C15AE5C3567}" dt="2024-07-18T07:59:16.085" v="1607" actId="20577"/>
          <ac:spMkLst>
            <pc:docMk/>
            <pc:sldMk cId="3198845431" sldId="257"/>
            <ac:spMk id="4" creationId="{06DC2D19-15C5-B2A5-524B-FBD908DD9344}"/>
          </ac:spMkLst>
        </pc:spChg>
        <pc:picChg chg="add mod">
          <ac:chgData name="Julien Rebillon" userId="8eedaf61ec9f0ba9" providerId="LiveId" clId="{8FC9216D-A87F-4183-99D0-0C15AE5C3567}" dt="2024-07-18T07:52:21.153" v="862" actId="1076"/>
          <ac:picMkLst>
            <pc:docMk/>
            <pc:sldMk cId="3198845431" sldId="257"/>
            <ac:picMk id="5" creationId="{4B9744F3-35F1-B070-2965-BFB39C12B027}"/>
          </ac:picMkLst>
        </pc:picChg>
        <pc:picChg chg="del">
          <ac:chgData name="Julien Rebillon" userId="8eedaf61ec9f0ba9" providerId="LiveId" clId="{8FC9216D-A87F-4183-99D0-0C15AE5C3567}" dt="2024-07-18T07:51:09.799" v="858" actId="478"/>
          <ac:picMkLst>
            <pc:docMk/>
            <pc:sldMk cId="3198845431" sldId="257"/>
            <ac:picMk id="6" creationId="{729E6E67-78F4-DBB6-0FD6-86EEB8F187AA}"/>
          </ac:picMkLst>
        </pc:picChg>
      </pc:sldChg>
      <pc:sldChg chg="addSp delSp modSp del mod">
        <pc:chgData name="Julien Rebillon" userId="8eedaf61ec9f0ba9" providerId="LiveId" clId="{8FC9216D-A87F-4183-99D0-0C15AE5C3567}" dt="2024-07-18T13:25:48.329" v="6367" actId="2696"/>
        <pc:sldMkLst>
          <pc:docMk/>
          <pc:sldMk cId="1936081722" sldId="258"/>
        </pc:sldMkLst>
        <pc:spChg chg="mod">
          <ac:chgData name="Julien Rebillon" userId="8eedaf61ec9f0ba9" providerId="LiveId" clId="{8FC9216D-A87F-4183-99D0-0C15AE5C3567}" dt="2024-07-18T08:11:22.835" v="2386" actId="27636"/>
          <ac:spMkLst>
            <pc:docMk/>
            <pc:sldMk cId="1936081722" sldId="258"/>
            <ac:spMk id="2" creationId="{7B520983-2B9C-FE78-C1B6-28B2BEE37429}"/>
          </ac:spMkLst>
        </pc:spChg>
        <pc:spChg chg="mod">
          <ac:chgData name="Julien Rebillon" userId="8eedaf61ec9f0ba9" providerId="LiveId" clId="{8FC9216D-A87F-4183-99D0-0C15AE5C3567}" dt="2024-07-18T13:25:00.397" v="6366" actId="20577"/>
          <ac:spMkLst>
            <pc:docMk/>
            <pc:sldMk cId="1936081722" sldId="258"/>
            <ac:spMk id="10" creationId="{F0AFD8B1-39E3-961D-C3B2-55992DAF24ED}"/>
          </ac:spMkLst>
        </pc:spChg>
        <pc:picChg chg="add mod">
          <ac:chgData name="Julien Rebillon" userId="8eedaf61ec9f0ba9" providerId="LiveId" clId="{8FC9216D-A87F-4183-99D0-0C15AE5C3567}" dt="2024-07-18T13:23:07.016" v="6019" actId="1076"/>
          <ac:picMkLst>
            <pc:docMk/>
            <pc:sldMk cId="1936081722" sldId="258"/>
            <ac:picMk id="4" creationId="{71C93C6F-D1E4-7C2F-4C69-70F2978B4AC2}"/>
          </ac:picMkLst>
        </pc:picChg>
        <pc:picChg chg="del">
          <ac:chgData name="Julien Rebillon" userId="8eedaf61ec9f0ba9" providerId="LiveId" clId="{8FC9216D-A87F-4183-99D0-0C15AE5C3567}" dt="2024-07-18T13:23:01.407" v="6017" actId="478"/>
          <ac:picMkLst>
            <pc:docMk/>
            <pc:sldMk cId="1936081722" sldId="258"/>
            <ac:picMk id="5" creationId="{AADE9C19-1249-8FE6-1671-DDB445BF5A1A}"/>
          </ac:picMkLst>
        </pc:picChg>
      </pc:sldChg>
      <pc:sldChg chg="modSp mod">
        <pc:chgData name="Julien Rebillon" userId="8eedaf61ec9f0ba9" providerId="LiveId" clId="{8FC9216D-A87F-4183-99D0-0C15AE5C3567}" dt="2024-07-18T14:15:47.442" v="6430" actId="20577"/>
        <pc:sldMkLst>
          <pc:docMk/>
          <pc:sldMk cId="1289766318" sldId="266"/>
        </pc:sldMkLst>
        <pc:spChg chg="mod">
          <ac:chgData name="Julien Rebillon" userId="8eedaf61ec9f0ba9" providerId="LiveId" clId="{8FC9216D-A87F-4183-99D0-0C15AE5C3567}" dt="2024-07-18T07:29:28.516" v="13"/>
          <ac:spMkLst>
            <pc:docMk/>
            <pc:sldMk cId="1289766318" sldId="266"/>
            <ac:spMk id="2" creationId="{7D6AE7B7-BC19-C25C-61E1-27D872D78715}"/>
          </ac:spMkLst>
        </pc:spChg>
        <pc:spChg chg="mod">
          <ac:chgData name="Julien Rebillon" userId="8eedaf61ec9f0ba9" providerId="LiveId" clId="{8FC9216D-A87F-4183-99D0-0C15AE5C3567}" dt="2024-07-18T14:15:47.442" v="6430" actId="20577"/>
          <ac:spMkLst>
            <pc:docMk/>
            <pc:sldMk cId="1289766318" sldId="266"/>
            <ac:spMk id="3" creationId="{D04D9781-5395-8916-1F72-15AE379A991E}"/>
          </ac:spMkLst>
        </pc:spChg>
      </pc:sldChg>
      <pc:sldChg chg="modSp mod">
        <pc:chgData name="Julien Rebillon" userId="8eedaf61ec9f0ba9" providerId="LiveId" clId="{8FC9216D-A87F-4183-99D0-0C15AE5C3567}" dt="2024-07-18T09:54:36.344" v="5954" actId="20577"/>
        <pc:sldMkLst>
          <pc:docMk/>
          <pc:sldMk cId="2042786511" sldId="267"/>
        </pc:sldMkLst>
        <pc:spChg chg="mod">
          <ac:chgData name="Julien Rebillon" userId="8eedaf61ec9f0ba9" providerId="LiveId" clId="{8FC9216D-A87F-4183-99D0-0C15AE5C3567}" dt="2024-07-18T07:29:28.516" v="13"/>
          <ac:spMkLst>
            <pc:docMk/>
            <pc:sldMk cId="2042786511" sldId="267"/>
            <ac:spMk id="2" creationId="{A2E6D528-F770-6A86-4323-6EEFAE428E24}"/>
          </ac:spMkLst>
        </pc:spChg>
        <pc:spChg chg="mod">
          <ac:chgData name="Julien Rebillon" userId="8eedaf61ec9f0ba9" providerId="LiveId" clId="{8FC9216D-A87F-4183-99D0-0C15AE5C3567}" dt="2024-07-18T09:54:36.344" v="5954" actId="20577"/>
          <ac:spMkLst>
            <pc:docMk/>
            <pc:sldMk cId="2042786511" sldId="267"/>
            <ac:spMk id="3" creationId="{13B950E0-F427-F7F7-3DAD-1ADB81CE1C49}"/>
          </ac:spMkLst>
        </pc:spChg>
      </pc:sldChg>
      <pc:sldChg chg="modSp mod">
        <pc:chgData name="Julien Rebillon" userId="8eedaf61ec9f0ba9" providerId="LiveId" clId="{8FC9216D-A87F-4183-99D0-0C15AE5C3567}" dt="2024-07-18T07:50:32.305" v="825" actId="27636"/>
        <pc:sldMkLst>
          <pc:docMk/>
          <pc:sldMk cId="4196261142" sldId="268"/>
        </pc:sldMkLst>
        <pc:spChg chg="mod">
          <ac:chgData name="Julien Rebillon" userId="8eedaf61ec9f0ba9" providerId="LiveId" clId="{8FC9216D-A87F-4183-99D0-0C15AE5C3567}" dt="2024-07-18T07:29:28.516" v="13"/>
          <ac:spMkLst>
            <pc:docMk/>
            <pc:sldMk cId="4196261142" sldId="268"/>
            <ac:spMk id="2" creationId="{7EA05DA6-164E-C61B-0FC1-087E6A8972B3}"/>
          </ac:spMkLst>
        </pc:spChg>
        <pc:spChg chg="mod">
          <ac:chgData name="Julien Rebillon" userId="8eedaf61ec9f0ba9" providerId="LiveId" clId="{8FC9216D-A87F-4183-99D0-0C15AE5C3567}" dt="2024-07-18T07:50:32.305" v="825" actId="27636"/>
          <ac:spMkLst>
            <pc:docMk/>
            <pc:sldMk cId="4196261142" sldId="268"/>
            <ac:spMk id="3" creationId="{86AE0A19-3D46-E022-D193-6CFABB280E33}"/>
          </ac:spMkLst>
        </pc:spChg>
      </pc:sldChg>
      <pc:sldChg chg="modSp del">
        <pc:chgData name="Julien Rebillon" userId="8eedaf61ec9f0ba9" providerId="LiveId" clId="{8FC9216D-A87F-4183-99D0-0C15AE5C3567}" dt="2024-07-18T08:41:08.039" v="4476" actId="2696"/>
        <pc:sldMkLst>
          <pc:docMk/>
          <pc:sldMk cId="2873988255" sldId="269"/>
        </pc:sldMkLst>
        <pc:spChg chg="mod">
          <ac:chgData name="Julien Rebillon" userId="8eedaf61ec9f0ba9" providerId="LiveId" clId="{8FC9216D-A87F-4183-99D0-0C15AE5C3567}" dt="2024-07-18T07:29:28.516" v="13"/>
          <ac:spMkLst>
            <pc:docMk/>
            <pc:sldMk cId="2873988255" sldId="269"/>
            <ac:spMk id="2" creationId="{7B128D62-9D53-A6F9-475B-50B316CF94CF}"/>
          </ac:spMkLst>
        </pc:spChg>
      </pc:sldChg>
      <pc:sldChg chg="addSp delSp modSp mod">
        <pc:chgData name="Julien Rebillon" userId="8eedaf61ec9f0ba9" providerId="LiveId" clId="{8FC9216D-A87F-4183-99D0-0C15AE5C3567}" dt="2024-07-18T13:26:50.248" v="6403" actId="20577"/>
        <pc:sldMkLst>
          <pc:docMk/>
          <pc:sldMk cId="3879006555" sldId="295"/>
        </pc:sldMkLst>
        <pc:spChg chg="mod">
          <ac:chgData name="Julien Rebillon" userId="8eedaf61ec9f0ba9" providerId="LiveId" clId="{8FC9216D-A87F-4183-99D0-0C15AE5C3567}" dt="2024-07-18T08:31:01.988" v="3587" actId="1076"/>
          <ac:spMkLst>
            <pc:docMk/>
            <pc:sldMk cId="3879006555" sldId="295"/>
            <ac:spMk id="2" creationId="{7B520983-2B9C-FE78-C1B6-28B2BEE37429}"/>
          </ac:spMkLst>
        </pc:spChg>
        <pc:spChg chg="add mod">
          <ac:chgData name="Julien Rebillon" userId="8eedaf61ec9f0ba9" providerId="LiveId" clId="{8FC9216D-A87F-4183-99D0-0C15AE5C3567}" dt="2024-07-18T13:26:50.248" v="6403" actId="20577"/>
          <ac:spMkLst>
            <pc:docMk/>
            <pc:sldMk cId="3879006555" sldId="295"/>
            <ac:spMk id="6" creationId="{05423243-00A4-5B9E-42C4-B0A4FD7D2F1A}"/>
          </ac:spMkLst>
        </pc:spChg>
        <pc:picChg chg="del">
          <ac:chgData name="Julien Rebillon" userId="8eedaf61ec9f0ba9" providerId="LiveId" clId="{8FC9216D-A87F-4183-99D0-0C15AE5C3567}" dt="2024-07-18T08:31:03.130" v="3588" actId="478"/>
          <ac:picMkLst>
            <pc:docMk/>
            <pc:sldMk cId="3879006555" sldId="295"/>
            <ac:picMk id="4" creationId="{13EF2AD1-DEBB-FA17-639F-5281F080761C}"/>
          </ac:picMkLst>
        </pc:picChg>
        <pc:picChg chg="add mod">
          <ac:chgData name="Julien Rebillon" userId="8eedaf61ec9f0ba9" providerId="LiveId" clId="{8FC9216D-A87F-4183-99D0-0C15AE5C3567}" dt="2024-07-18T08:31:54.366" v="3591" actId="1076"/>
          <ac:picMkLst>
            <pc:docMk/>
            <pc:sldMk cId="3879006555" sldId="295"/>
            <ac:picMk id="5" creationId="{4A9F12CC-025C-2B31-8C8D-59A8CAF0F639}"/>
          </ac:picMkLst>
        </pc:picChg>
      </pc:sldChg>
      <pc:sldChg chg="addSp delSp modSp mod">
        <pc:chgData name="Julien Rebillon" userId="8eedaf61ec9f0ba9" providerId="LiveId" clId="{8FC9216D-A87F-4183-99D0-0C15AE5C3567}" dt="2024-07-18T13:31:22.053" v="6429" actId="20577"/>
        <pc:sldMkLst>
          <pc:docMk/>
          <pc:sldMk cId="3538569303" sldId="296"/>
        </pc:sldMkLst>
        <pc:spChg chg="mod">
          <ac:chgData name="Julien Rebillon" userId="8eedaf61ec9f0ba9" providerId="LiveId" clId="{8FC9216D-A87F-4183-99D0-0C15AE5C3567}" dt="2024-07-18T08:12:21.251" v="2426" actId="1076"/>
          <ac:spMkLst>
            <pc:docMk/>
            <pc:sldMk cId="3538569303" sldId="296"/>
            <ac:spMk id="2" creationId="{7B520983-2B9C-FE78-C1B6-28B2BEE37429}"/>
          </ac:spMkLst>
        </pc:spChg>
        <pc:spChg chg="mod">
          <ac:chgData name="Julien Rebillon" userId="8eedaf61ec9f0ba9" providerId="LiveId" clId="{8FC9216D-A87F-4183-99D0-0C15AE5C3567}" dt="2024-07-18T13:31:22.053" v="6429" actId="20577"/>
          <ac:spMkLst>
            <pc:docMk/>
            <pc:sldMk cId="3538569303" sldId="296"/>
            <ac:spMk id="10" creationId="{F0AFD8B1-39E3-961D-C3B2-55992DAF24ED}"/>
          </ac:spMkLst>
        </pc:spChg>
        <pc:picChg chg="del">
          <ac:chgData name="Julien Rebillon" userId="8eedaf61ec9f0ba9" providerId="LiveId" clId="{8FC9216D-A87F-4183-99D0-0C15AE5C3567}" dt="2024-07-18T08:11:48.286" v="2387" actId="478"/>
          <ac:picMkLst>
            <pc:docMk/>
            <pc:sldMk cId="3538569303" sldId="296"/>
            <ac:picMk id="4" creationId="{4BD4117D-6945-B68F-9225-06C90C6DB74A}"/>
          </ac:picMkLst>
        </pc:picChg>
        <pc:picChg chg="add del mod">
          <ac:chgData name="Julien Rebillon" userId="8eedaf61ec9f0ba9" providerId="LiveId" clId="{8FC9216D-A87F-4183-99D0-0C15AE5C3567}" dt="2024-07-18T13:30:45.271" v="6404" actId="478"/>
          <ac:picMkLst>
            <pc:docMk/>
            <pc:sldMk cId="3538569303" sldId="296"/>
            <ac:picMk id="5" creationId="{C5708878-3065-E727-74E0-0C71EAD43238}"/>
          </ac:picMkLst>
        </pc:picChg>
        <pc:picChg chg="add mod">
          <ac:chgData name="Julien Rebillon" userId="8eedaf61ec9f0ba9" providerId="LiveId" clId="{8FC9216D-A87F-4183-99D0-0C15AE5C3567}" dt="2024-07-18T13:30:52.885" v="6407" actId="1076"/>
          <ac:picMkLst>
            <pc:docMk/>
            <pc:sldMk cId="3538569303" sldId="296"/>
            <ac:picMk id="7" creationId="{E0B2BA7C-B7E3-182E-4E7C-4AAC2DCED3BB}"/>
          </ac:picMkLst>
        </pc:picChg>
      </pc:sldChg>
      <pc:sldChg chg="addSp delSp modSp mod">
        <pc:chgData name="Julien Rebillon" userId="8eedaf61ec9f0ba9" providerId="LiveId" clId="{8FC9216D-A87F-4183-99D0-0C15AE5C3567}" dt="2024-07-18T08:50:06.266" v="5202" actId="6549"/>
        <pc:sldMkLst>
          <pc:docMk/>
          <pc:sldMk cId="4186790699" sldId="297"/>
        </pc:sldMkLst>
        <pc:spChg chg="mod">
          <ac:chgData name="Julien Rebillon" userId="8eedaf61ec9f0ba9" providerId="LiveId" clId="{8FC9216D-A87F-4183-99D0-0C15AE5C3567}" dt="2024-07-18T08:21:14.015" v="3095" actId="1076"/>
          <ac:spMkLst>
            <pc:docMk/>
            <pc:sldMk cId="4186790699" sldId="297"/>
            <ac:spMk id="2" creationId="{7B520983-2B9C-FE78-C1B6-28B2BEE37429}"/>
          </ac:spMkLst>
        </pc:spChg>
        <pc:spChg chg="mod">
          <ac:chgData name="Julien Rebillon" userId="8eedaf61ec9f0ba9" providerId="LiveId" clId="{8FC9216D-A87F-4183-99D0-0C15AE5C3567}" dt="2024-07-18T08:50:06.266" v="5202" actId="6549"/>
          <ac:spMkLst>
            <pc:docMk/>
            <pc:sldMk cId="4186790699" sldId="297"/>
            <ac:spMk id="10" creationId="{F0AFD8B1-39E3-961D-C3B2-55992DAF24ED}"/>
          </ac:spMkLst>
        </pc:spChg>
        <pc:picChg chg="del">
          <ac:chgData name="Julien Rebillon" userId="8eedaf61ec9f0ba9" providerId="LiveId" clId="{8FC9216D-A87F-4183-99D0-0C15AE5C3567}" dt="2024-07-18T08:21:18.589" v="3096" actId="478"/>
          <ac:picMkLst>
            <pc:docMk/>
            <pc:sldMk cId="4186790699" sldId="297"/>
            <ac:picMk id="3" creationId="{64886159-1263-E009-5FF8-066E7B7B06EA}"/>
          </ac:picMkLst>
        </pc:picChg>
        <pc:picChg chg="add del mod">
          <ac:chgData name="Julien Rebillon" userId="8eedaf61ec9f0ba9" providerId="LiveId" clId="{8FC9216D-A87F-4183-99D0-0C15AE5C3567}" dt="2024-07-18T08:23:06.576" v="3100" actId="478"/>
          <ac:picMkLst>
            <pc:docMk/>
            <pc:sldMk cId="4186790699" sldId="297"/>
            <ac:picMk id="5" creationId="{875A0420-211B-257D-2D93-F2DFC397DEC6}"/>
          </ac:picMkLst>
        </pc:picChg>
        <pc:picChg chg="add del mod">
          <ac:chgData name="Julien Rebillon" userId="8eedaf61ec9f0ba9" providerId="LiveId" clId="{8FC9216D-A87F-4183-99D0-0C15AE5C3567}" dt="2024-07-18T08:24:07.115" v="3104" actId="478"/>
          <ac:picMkLst>
            <pc:docMk/>
            <pc:sldMk cId="4186790699" sldId="297"/>
            <ac:picMk id="7" creationId="{C7C369FE-83A1-ED76-A628-F9A5F6DD0B17}"/>
          </ac:picMkLst>
        </pc:picChg>
        <pc:picChg chg="add mod">
          <ac:chgData name="Julien Rebillon" userId="8eedaf61ec9f0ba9" providerId="LiveId" clId="{8FC9216D-A87F-4183-99D0-0C15AE5C3567}" dt="2024-07-18T08:24:13.277" v="3107" actId="1076"/>
          <ac:picMkLst>
            <pc:docMk/>
            <pc:sldMk cId="4186790699" sldId="297"/>
            <ac:picMk id="9" creationId="{F09C0D05-ED43-ED85-BCEC-7991836BC08F}"/>
          </ac:picMkLst>
        </pc:picChg>
      </pc:sldChg>
      <pc:sldChg chg="delSp modSp mod">
        <pc:chgData name="Julien Rebillon" userId="8eedaf61ec9f0ba9" providerId="LiveId" clId="{8FC9216D-A87F-4183-99D0-0C15AE5C3567}" dt="2024-07-18T08:30:43.738" v="3576" actId="1076"/>
        <pc:sldMkLst>
          <pc:docMk/>
          <pc:sldMk cId="753289377" sldId="298"/>
        </pc:sldMkLst>
        <pc:spChg chg="mod">
          <ac:chgData name="Julien Rebillon" userId="8eedaf61ec9f0ba9" providerId="LiveId" clId="{8FC9216D-A87F-4183-99D0-0C15AE5C3567}" dt="2024-07-18T08:30:43.738" v="3576" actId="1076"/>
          <ac:spMkLst>
            <pc:docMk/>
            <pc:sldMk cId="753289377" sldId="298"/>
            <ac:spMk id="2" creationId="{7B520983-2B9C-FE78-C1B6-28B2BEE37429}"/>
          </ac:spMkLst>
        </pc:spChg>
        <pc:spChg chg="del mod">
          <ac:chgData name="Julien Rebillon" userId="8eedaf61ec9f0ba9" providerId="LiveId" clId="{8FC9216D-A87F-4183-99D0-0C15AE5C3567}" dt="2024-07-18T08:30:39.089" v="3575" actId="478"/>
          <ac:spMkLst>
            <pc:docMk/>
            <pc:sldMk cId="753289377" sldId="298"/>
            <ac:spMk id="10" creationId="{F0AFD8B1-39E3-961D-C3B2-55992DAF24ED}"/>
          </ac:spMkLst>
        </pc:spChg>
      </pc:sldChg>
    </pc:docChg>
  </pc:docChgLst>
  <pc:docChgLst>
    <pc:chgData name="Julien Rebillon" userId="8eedaf61ec9f0ba9" providerId="LiveId" clId="{7A8C6ED0-E0CF-425F-8DE3-62D7510A72FB}"/>
    <pc:docChg chg="undo custSel addSld delSld modSld">
      <pc:chgData name="Julien Rebillon" userId="8eedaf61ec9f0ba9" providerId="LiveId" clId="{7A8C6ED0-E0CF-425F-8DE3-62D7510A72FB}" dt="2024-08-30T14:10:39.993" v="5383" actId="14100"/>
      <pc:docMkLst>
        <pc:docMk/>
      </pc:docMkLst>
      <pc:sldChg chg="modSp mod">
        <pc:chgData name="Julien Rebillon" userId="8eedaf61ec9f0ba9" providerId="LiveId" clId="{7A8C6ED0-E0CF-425F-8DE3-62D7510A72FB}" dt="2024-08-30T10:18:32.445" v="120" actId="20577"/>
        <pc:sldMkLst>
          <pc:docMk/>
          <pc:sldMk cId="2292725623" sldId="256"/>
        </pc:sldMkLst>
        <pc:spChg chg="mod">
          <ac:chgData name="Julien Rebillon" userId="8eedaf61ec9f0ba9" providerId="LiveId" clId="{7A8C6ED0-E0CF-425F-8DE3-62D7510A72FB}" dt="2024-08-30T10:14:16.295" v="1" actId="20577"/>
          <ac:spMkLst>
            <pc:docMk/>
            <pc:sldMk cId="2292725623" sldId="256"/>
            <ac:spMk id="2" creationId="{C0BAC2A5-0AEB-046E-C1BE-F69C882A7944}"/>
          </ac:spMkLst>
        </pc:spChg>
        <pc:spChg chg="mod">
          <ac:chgData name="Julien Rebillon" userId="8eedaf61ec9f0ba9" providerId="LiveId" clId="{7A8C6ED0-E0CF-425F-8DE3-62D7510A72FB}" dt="2024-08-30T10:18:32.445" v="120" actId="20577"/>
          <ac:spMkLst>
            <pc:docMk/>
            <pc:sldMk cId="2292725623" sldId="256"/>
            <ac:spMk id="3" creationId="{09F1F710-8A14-E453-7D3A-C1E6BEC5E1F9}"/>
          </ac:spMkLst>
        </pc:spChg>
      </pc:sldChg>
      <pc:sldChg chg="addSp delSp modSp mod">
        <pc:chgData name="Julien Rebillon" userId="8eedaf61ec9f0ba9" providerId="LiveId" clId="{7A8C6ED0-E0CF-425F-8DE3-62D7510A72FB}" dt="2024-08-30T10:35:04.356" v="1074" actId="20577"/>
        <pc:sldMkLst>
          <pc:docMk/>
          <pc:sldMk cId="3198845431" sldId="257"/>
        </pc:sldMkLst>
        <pc:spChg chg="mod">
          <ac:chgData name="Julien Rebillon" userId="8eedaf61ec9f0ba9" providerId="LiveId" clId="{7A8C6ED0-E0CF-425F-8DE3-62D7510A72FB}" dt="2024-08-30T10:30:22.599" v="673" actId="20577"/>
          <ac:spMkLst>
            <pc:docMk/>
            <pc:sldMk cId="3198845431" sldId="257"/>
            <ac:spMk id="2" creationId="{29449168-EC6E-F1C3-E4D3-526ADF6F4078}"/>
          </ac:spMkLst>
        </pc:spChg>
        <pc:spChg chg="mod">
          <ac:chgData name="Julien Rebillon" userId="8eedaf61ec9f0ba9" providerId="LiveId" clId="{7A8C6ED0-E0CF-425F-8DE3-62D7510A72FB}" dt="2024-08-30T10:35:04.356" v="1074" actId="20577"/>
          <ac:spMkLst>
            <pc:docMk/>
            <pc:sldMk cId="3198845431" sldId="257"/>
            <ac:spMk id="4" creationId="{06DC2D19-15C5-B2A5-524B-FBD908DD9344}"/>
          </ac:spMkLst>
        </pc:spChg>
        <pc:picChg chg="del">
          <ac:chgData name="Julien Rebillon" userId="8eedaf61ec9f0ba9" providerId="LiveId" clId="{7A8C6ED0-E0CF-425F-8DE3-62D7510A72FB}" dt="2024-08-30T10:30:25.818" v="674" actId="478"/>
          <ac:picMkLst>
            <pc:docMk/>
            <pc:sldMk cId="3198845431" sldId="257"/>
            <ac:picMk id="5" creationId="{4B9744F3-35F1-B070-2965-BFB39C12B027}"/>
          </ac:picMkLst>
        </pc:picChg>
        <pc:picChg chg="add mod">
          <ac:chgData name="Julien Rebillon" userId="8eedaf61ec9f0ba9" providerId="LiveId" clId="{7A8C6ED0-E0CF-425F-8DE3-62D7510A72FB}" dt="2024-08-30T10:30:47.542" v="677" actId="1076"/>
          <ac:picMkLst>
            <pc:docMk/>
            <pc:sldMk cId="3198845431" sldId="257"/>
            <ac:picMk id="6" creationId="{9F724CFF-877C-1048-3032-0B74927307F7}"/>
          </ac:picMkLst>
        </pc:picChg>
      </pc:sldChg>
      <pc:sldChg chg="modSp mod">
        <pc:chgData name="Julien Rebillon" userId="8eedaf61ec9f0ba9" providerId="LiveId" clId="{7A8C6ED0-E0CF-425F-8DE3-62D7510A72FB}" dt="2024-08-30T11:00:59.427" v="2686" actId="20577"/>
        <pc:sldMkLst>
          <pc:docMk/>
          <pc:sldMk cId="1289766318" sldId="266"/>
        </pc:sldMkLst>
        <pc:spChg chg="mod">
          <ac:chgData name="Julien Rebillon" userId="8eedaf61ec9f0ba9" providerId="LiveId" clId="{7A8C6ED0-E0CF-425F-8DE3-62D7510A72FB}" dt="2024-08-30T11:00:59.427" v="2686" actId="20577"/>
          <ac:spMkLst>
            <pc:docMk/>
            <pc:sldMk cId="1289766318" sldId="266"/>
            <ac:spMk id="3" creationId="{D04D9781-5395-8916-1F72-15AE379A991E}"/>
          </ac:spMkLst>
        </pc:spChg>
      </pc:sldChg>
      <pc:sldChg chg="modSp mod">
        <pc:chgData name="Julien Rebillon" userId="8eedaf61ec9f0ba9" providerId="LiveId" clId="{7A8C6ED0-E0CF-425F-8DE3-62D7510A72FB}" dt="2024-08-30T13:44:48.831" v="3951" actId="20577"/>
        <pc:sldMkLst>
          <pc:docMk/>
          <pc:sldMk cId="2042786511" sldId="267"/>
        </pc:sldMkLst>
        <pc:spChg chg="mod">
          <ac:chgData name="Julien Rebillon" userId="8eedaf61ec9f0ba9" providerId="LiveId" clId="{7A8C6ED0-E0CF-425F-8DE3-62D7510A72FB}" dt="2024-08-30T13:44:48.831" v="3951" actId="20577"/>
          <ac:spMkLst>
            <pc:docMk/>
            <pc:sldMk cId="2042786511" sldId="267"/>
            <ac:spMk id="3" creationId="{13B950E0-F427-F7F7-3DAD-1ADB81CE1C49}"/>
          </ac:spMkLst>
        </pc:spChg>
      </pc:sldChg>
      <pc:sldChg chg="modSp mod">
        <pc:chgData name="Julien Rebillon" userId="8eedaf61ec9f0ba9" providerId="LiveId" clId="{7A8C6ED0-E0CF-425F-8DE3-62D7510A72FB}" dt="2024-08-30T10:29:30.607" v="649" actId="20577"/>
        <pc:sldMkLst>
          <pc:docMk/>
          <pc:sldMk cId="4196261142" sldId="268"/>
        </pc:sldMkLst>
        <pc:spChg chg="mod">
          <ac:chgData name="Julien Rebillon" userId="8eedaf61ec9f0ba9" providerId="LiveId" clId="{7A8C6ED0-E0CF-425F-8DE3-62D7510A72FB}" dt="2024-08-30T10:29:30.607" v="649" actId="20577"/>
          <ac:spMkLst>
            <pc:docMk/>
            <pc:sldMk cId="4196261142" sldId="268"/>
            <ac:spMk id="3" creationId="{86AE0A19-3D46-E022-D193-6CFABB280E33}"/>
          </ac:spMkLst>
        </pc:spChg>
      </pc:sldChg>
      <pc:sldChg chg="del">
        <pc:chgData name="Julien Rebillon" userId="8eedaf61ec9f0ba9" providerId="LiveId" clId="{7A8C6ED0-E0CF-425F-8DE3-62D7510A72FB}" dt="2024-08-30T10:53:06.408" v="2381" actId="2696"/>
        <pc:sldMkLst>
          <pc:docMk/>
          <pc:sldMk cId="3879006555" sldId="295"/>
        </pc:sldMkLst>
      </pc:sldChg>
      <pc:sldChg chg="addSp delSp modSp mod">
        <pc:chgData name="Julien Rebillon" userId="8eedaf61ec9f0ba9" providerId="LiveId" clId="{7A8C6ED0-E0CF-425F-8DE3-62D7510A72FB}" dt="2024-08-30T10:39:11.993" v="1491" actId="20577"/>
        <pc:sldMkLst>
          <pc:docMk/>
          <pc:sldMk cId="3538569303" sldId="296"/>
        </pc:sldMkLst>
        <pc:spChg chg="mod">
          <ac:chgData name="Julien Rebillon" userId="8eedaf61ec9f0ba9" providerId="LiveId" clId="{7A8C6ED0-E0CF-425F-8DE3-62D7510A72FB}" dt="2024-08-30T10:35:46.873" v="1083" actId="20577"/>
          <ac:spMkLst>
            <pc:docMk/>
            <pc:sldMk cId="3538569303" sldId="296"/>
            <ac:spMk id="2" creationId="{7B520983-2B9C-FE78-C1B6-28B2BEE37429}"/>
          </ac:spMkLst>
        </pc:spChg>
        <pc:spChg chg="mod">
          <ac:chgData name="Julien Rebillon" userId="8eedaf61ec9f0ba9" providerId="LiveId" clId="{7A8C6ED0-E0CF-425F-8DE3-62D7510A72FB}" dt="2024-08-30T10:39:11.993" v="1491" actId="20577"/>
          <ac:spMkLst>
            <pc:docMk/>
            <pc:sldMk cId="3538569303" sldId="296"/>
            <ac:spMk id="10" creationId="{F0AFD8B1-39E3-961D-C3B2-55992DAF24ED}"/>
          </ac:spMkLst>
        </pc:spChg>
        <pc:picChg chg="add mod">
          <ac:chgData name="Julien Rebillon" userId="8eedaf61ec9f0ba9" providerId="LiveId" clId="{7A8C6ED0-E0CF-425F-8DE3-62D7510A72FB}" dt="2024-08-30T10:35:54.125" v="1086" actId="1076"/>
          <ac:picMkLst>
            <pc:docMk/>
            <pc:sldMk cId="3538569303" sldId="296"/>
            <ac:picMk id="4" creationId="{50E8F656-EB8D-88BC-6144-9BA69DA55782}"/>
          </ac:picMkLst>
        </pc:picChg>
        <pc:picChg chg="del">
          <ac:chgData name="Julien Rebillon" userId="8eedaf61ec9f0ba9" providerId="LiveId" clId="{7A8C6ED0-E0CF-425F-8DE3-62D7510A72FB}" dt="2024-08-30T10:35:49.536" v="1084" actId="478"/>
          <ac:picMkLst>
            <pc:docMk/>
            <pc:sldMk cId="3538569303" sldId="296"/>
            <ac:picMk id="7" creationId="{E0B2BA7C-B7E3-182E-4E7C-4AAC2DCED3BB}"/>
          </ac:picMkLst>
        </pc:picChg>
      </pc:sldChg>
      <pc:sldChg chg="addSp delSp modSp mod">
        <pc:chgData name="Julien Rebillon" userId="8eedaf61ec9f0ba9" providerId="LiveId" clId="{7A8C6ED0-E0CF-425F-8DE3-62D7510A72FB}" dt="2024-08-30T13:54:54.501" v="4471" actId="20577"/>
        <pc:sldMkLst>
          <pc:docMk/>
          <pc:sldMk cId="4186790699" sldId="297"/>
        </pc:sldMkLst>
        <pc:spChg chg="mod">
          <ac:chgData name="Julien Rebillon" userId="8eedaf61ec9f0ba9" providerId="LiveId" clId="{7A8C6ED0-E0CF-425F-8DE3-62D7510A72FB}" dt="2024-08-30T10:44:58.424" v="1903" actId="20577"/>
          <ac:spMkLst>
            <pc:docMk/>
            <pc:sldMk cId="4186790699" sldId="297"/>
            <ac:spMk id="2" creationId="{7B520983-2B9C-FE78-C1B6-28B2BEE37429}"/>
          </ac:spMkLst>
        </pc:spChg>
        <pc:spChg chg="mod">
          <ac:chgData name="Julien Rebillon" userId="8eedaf61ec9f0ba9" providerId="LiveId" clId="{7A8C6ED0-E0CF-425F-8DE3-62D7510A72FB}" dt="2024-08-30T13:54:54.501" v="4471" actId="20577"/>
          <ac:spMkLst>
            <pc:docMk/>
            <pc:sldMk cId="4186790699" sldId="297"/>
            <ac:spMk id="10" creationId="{F0AFD8B1-39E3-961D-C3B2-55992DAF24ED}"/>
          </ac:spMkLst>
        </pc:spChg>
        <pc:picChg chg="add mod">
          <ac:chgData name="Julien Rebillon" userId="8eedaf61ec9f0ba9" providerId="LiveId" clId="{7A8C6ED0-E0CF-425F-8DE3-62D7510A72FB}" dt="2024-08-30T10:40:35.132" v="1496" actId="14100"/>
          <ac:picMkLst>
            <pc:docMk/>
            <pc:sldMk cId="4186790699" sldId="297"/>
            <ac:picMk id="4" creationId="{027B5DEF-F569-72F6-B5FC-99D7FA0BE9F9}"/>
          </ac:picMkLst>
        </pc:picChg>
        <pc:picChg chg="del">
          <ac:chgData name="Julien Rebillon" userId="8eedaf61ec9f0ba9" providerId="LiveId" clId="{7A8C6ED0-E0CF-425F-8DE3-62D7510A72FB}" dt="2024-08-30T10:40:20.491" v="1492" actId="478"/>
          <ac:picMkLst>
            <pc:docMk/>
            <pc:sldMk cId="4186790699" sldId="297"/>
            <ac:picMk id="9" creationId="{F09C0D05-ED43-ED85-BCEC-7991836BC08F}"/>
          </ac:picMkLst>
        </pc:picChg>
      </pc:sldChg>
      <pc:sldChg chg="modSp mod">
        <pc:chgData name="Julien Rebillon" userId="8eedaf61ec9f0ba9" providerId="LiveId" clId="{7A8C6ED0-E0CF-425F-8DE3-62D7510A72FB}" dt="2024-08-30T10:45:11.491" v="1910" actId="20577"/>
        <pc:sldMkLst>
          <pc:docMk/>
          <pc:sldMk cId="753289377" sldId="298"/>
        </pc:sldMkLst>
        <pc:spChg chg="mod">
          <ac:chgData name="Julien Rebillon" userId="8eedaf61ec9f0ba9" providerId="LiveId" clId="{7A8C6ED0-E0CF-425F-8DE3-62D7510A72FB}" dt="2024-08-30T10:45:11.491" v="1910" actId="20577"/>
          <ac:spMkLst>
            <pc:docMk/>
            <pc:sldMk cId="753289377" sldId="298"/>
            <ac:spMk id="2" creationId="{7B520983-2B9C-FE78-C1B6-28B2BEE37429}"/>
          </ac:spMkLst>
        </pc:spChg>
      </pc:sldChg>
      <pc:sldChg chg="addSp delSp modSp add mod">
        <pc:chgData name="Julien Rebillon" userId="8eedaf61ec9f0ba9" providerId="LiveId" clId="{7A8C6ED0-E0CF-425F-8DE3-62D7510A72FB}" dt="2024-08-30T13:53:52.170" v="4467" actId="20577"/>
        <pc:sldMkLst>
          <pc:docMk/>
          <pc:sldMk cId="3793149149" sldId="299"/>
        </pc:sldMkLst>
        <pc:spChg chg="mod">
          <ac:chgData name="Julien Rebillon" userId="8eedaf61ec9f0ba9" providerId="LiveId" clId="{7A8C6ED0-E0CF-425F-8DE3-62D7510A72FB}" dt="2024-08-30T10:45:34.235" v="1916" actId="20577"/>
          <ac:spMkLst>
            <pc:docMk/>
            <pc:sldMk cId="3793149149" sldId="299"/>
            <ac:spMk id="2" creationId="{7B520983-2B9C-FE78-C1B6-28B2BEE37429}"/>
          </ac:spMkLst>
        </pc:spChg>
        <pc:spChg chg="mod">
          <ac:chgData name="Julien Rebillon" userId="8eedaf61ec9f0ba9" providerId="LiveId" clId="{7A8C6ED0-E0CF-425F-8DE3-62D7510A72FB}" dt="2024-08-30T13:53:52.170" v="4467" actId="20577"/>
          <ac:spMkLst>
            <pc:docMk/>
            <pc:sldMk cId="3793149149" sldId="299"/>
            <ac:spMk id="10" creationId="{F0AFD8B1-39E3-961D-C3B2-55992DAF24ED}"/>
          </ac:spMkLst>
        </pc:spChg>
        <pc:picChg chg="del">
          <ac:chgData name="Julien Rebillon" userId="8eedaf61ec9f0ba9" providerId="LiveId" clId="{7A8C6ED0-E0CF-425F-8DE3-62D7510A72FB}" dt="2024-08-30T10:45:50.697" v="1917" actId="478"/>
          <ac:picMkLst>
            <pc:docMk/>
            <pc:sldMk cId="3793149149" sldId="299"/>
            <ac:picMk id="4" creationId="{027B5DEF-F569-72F6-B5FC-99D7FA0BE9F9}"/>
          </ac:picMkLst>
        </pc:picChg>
        <pc:picChg chg="add mod">
          <ac:chgData name="Julien Rebillon" userId="8eedaf61ec9f0ba9" providerId="LiveId" clId="{7A8C6ED0-E0CF-425F-8DE3-62D7510A72FB}" dt="2024-08-30T10:46:00.339" v="1919" actId="1076"/>
          <ac:picMkLst>
            <pc:docMk/>
            <pc:sldMk cId="3793149149" sldId="299"/>
            <ac:picMk id="5" creationId="{7B9E554D-E244-4776-8B60-F26975F93000}"/>
          </ac:picMkLst>
        </pc:picChg>
      </pc:sldChg>
      <pc:sldChg chg="addSp delSp modSp add mod">
        <pc:chgData name="Julien Rebillon" userId="8eedaf61ec9f0ba9" providerId="LiveId" clId="{7A8C6ED0-E0CF-425F-8DE3-62D7510A72FB}" dt="2024-08-30T10:52:45.548" v="2379" actId="20577"/>
        <pc:sldMkLst>
          <pc:docMk/>
          <pc:sldMk cId="3191166281" sldId="300"/>
        </pc:sldMkLst>
        <pc:spChg chg="mod">
          <ac:chgData name="Julien Rebillon" userId="8eedaf61ec9f0ba9" providerId="LiveId" clId="{7A8C6ED0-E0CF-425F-8DE3-62D7510A72FB}" dt="2024-08-30T10:50:26.347" v="2167" actId="14100"/>
          <ac:spMkLst>
            <pc:docMk/>
            <pc:sldMk cId="3191166281" sldId="300"/>
            <ac:spMk id="2" creationId="{7B520983-2B9C-FE78-C1B6-28B2BEE37429}"/>
          </ac:spMkLst>
        </pc:spChg>
        <pc:spChg chg="mod">
          <ac:chgData name="Julien Rebillon" userId="8eedaf61ec9f0ba9" providerId="LiveId" clId="{7A8C6ED0-E0CF-425F-8DE3-62D7510A72FB}" dt="2024-08-30T10:52:45.548" v="2379" actId="20577"/>
          <ac:spMkLst>
            <pc:docMk/>
            <pc:sldMk cId="3191166281" sldId="300"/>
            <ac:spMk id="10" creationId="{F0AFD8B1-39E3-961D-C3B2-55992DAF24ED}"/>
          </ac:spMkLst>
        </pc:spChg>
        <pc:picChg chg="add mod">
          <ac:chgData name="Julien Rebillon" userId="8eedaf61ec9f0ba9" providerId="LiveId" clId="{7A8C6ED0-E0CF-425F-8DE3-62D7510A72FB}" dt="2024-08-30T10:49:54.338" v="2141" actId="1076"/>
          <ac:picMkLst>
            <pc:docMk/>
            <pc:sldMk cId="3191166281" sldId="300"/>
            <ac:picMk id="4" creationId="{259DA51B-FA56-B9A9-A361-65057C58CACE}"/>
          </ac:picMkLst>
        </pc:picChg>
        <pc:picChg chg="del">
          <ac:chgData name="Julien Rebillon" userId="8eedaf61ec9f0ba9" providerId="LiveId" clId="{7A8C6ED0-E0CF-425F-8DE3-62D7510A72FB}" dt="2024-08-30T10:48:25.361" v="2089" actId="478"/>
          <ac:picMkLst>
            <pc:docMk/>
            <pc:sldMk cId="3191166281" sldId="300"/>
            <ac:picMk id="5" creationId="{7B9E554D-E244-4776-8B60-F26975F93000}"/>
          </ac:picMkLst>
        </pc:picChg>
        <pc:picChg chg="add mod">
          <ac:chgData name="Julien Rebillon" userId="8eedaf61ec9f0ba9" providerId="LiveId" clId="{7A8C6ED0-E0CF-425F-8DE3-62D7510A72FB}" dt="2024-08-30T10:50:07.843" v="2144" actId="1076"/>
          <ac:picMkLst>
            <pc:docMk/>
            <pc:sldMk cId="3191166281" sldId="300"/>
            <ac:picMk id="7" creationId="{CCDC4A46-FE5C-CAA3-B279-47A8C7764EA4}"/>
          </ac:picMkLst>
        </pc:picChg>
      </pc:sldChg>
      <pc:sldChg chg="add del">
        <pc:chgData name="Julien Rebillon" userId="8eedaf61ec9f0ba9" providerId="LiveId" clId="{7A8C6ED0-E0CF-425F-8DE3-62D7510A72FB}" dt="2024-08-30T10:53:11.867" v="2382" actId="2696"/>
        <pc:sldMkLst>
          <pc:docMk/>
          <pc:sldMk cId="1412558580" sldId="301"/>
        </pc:sldMkLst>
      </pc:sldChg>
      <pc:sldChg chg="addSp delSp modSp add mod">
        <pc:chgData name="Julien Rebillon" userId="8eedaf61ec9f0ba9" providerId="LiveId" clId="{7A8C6ED0-E0CF-425F-8DE3-62D7510A72FB}" dt="2024-08-30T13:39:35.842" v="3568" actId="20577"/>
        <pc:sldMkLst>
          <pc:docMk/>
          <pc:sldMk cId="4135361905" sldId="301"/>
        </pc:sldMkLst>
        <pc:spChg chg="mod">
          <ac:chgData name="Julien Rebillon" userId="8eedaf61ec9f0ba9" providerId="LiveId" clId="{7A8C6ED0-E0CF-425F-8DE3-62D7510A72FB}" dt="2024-08-30T13:39:35.842" v="3568" actId="20577"/>
          <ac:spMkLst>
            <pc:docMk/>
            <pc:sldMk cId="4135361905" sldId="301"/>
            <ac:spMk id="2" creationId="{7B520983-2B9C-FE78-C1B6-28B2BEE37429}"/>
          </ac:spMkLst>
        </pc:spChg>
        <pc:spChg chg="mod">
          <ac:chgData name="Julien Rebillon" userId="8eedaf61ec9f0ba9" providerId="LiveId" clId="{7A8C6ED0-E0CF-425F-8DE3-62D7510A72FB}" dt="2024-08-30T13:39:09.732" v="3566" actId="27636"/>
          <ac:spMkLst>
            <pc:docMk/>
            <pc:sldMk cId="4135361905" sldId="301"/>
            <ac:spMk id="10" creationId="{F0AFD8B1-39E3-961D-C3B2-55992DAF24ED}"/>
          </ac:spMkLst>
        </pc:spChg>
        <pc:picChg chg="add mod">
          <ac:chgData name="Julien Rebillon" userId="8eedaf61ec9f0ba9" providerId="LiveId" clId="{7A8C6ED0-E0CF-425F-8DE3-62D7510A72FB}" dt="2024-08-30T11:06:55.007" v="3124" actId="1076"/>
          <ac:picMkLst>
            <pc:docMk/>
            <pc:sldMk cId="4135361905" sldId="301"/>
            <ac:picMk id="4" creationId="{6D37005D-390C-27D2-5C95-7E9A0C91CFE5}"/>
          </ac:picMkLst>
        </pc:picChg>
        <pc:picChg chg="del">
          <ac:chgData name="Julien Rebillon" userId="8eedaf61ec9f0ba9" providerId="LiveId" clId="{7A8C6ED0-E0CF-425F-8DE3-62D7510A72FB}" dt="2024-08-30T11:05:29.107" v="3116" actId="478"/>
          <ac:picMkLst>
            <pc:docMk/>
            <pc:sldMk cId="4135361905" sldId="301"/>
            <ac:picMk id="5" creationId="{7B9E554D-E244-4776-8B60-F26975F93000}"/>
          </ac:picMkLst>
        </pc:picChg>
        <pc:picChg chg="add mod">
          <ac:chgData name="Julien Rebillon" userId="8eedaf61ec9f0ba9" providerId="LiveId" clId="{7A8C6ED0-E0CF-425F-8DE3-62D7510A72FB}" dt="2024-08-30T13:39:18.550" v="3567" actId="14100"/>
          <ac:picMkLst>
            <pc:docMk/>
            <pc:sldMk cId="4135361905" sldId="301"/>
            <ac:picMk id="7" creationId="{4768C557-E9E5-78EA-5955-7134D24B4416}"/>
          </ac:picMkLst>
        </pc:picChg>
      </pc:sldChg>
      <pc:sldChg chg="addSp delSp modSp add mod">
        <pc:chgData name="Julien Rebillon" userId="8eedaf61ec9f0ba9" providerId="LiveId" clId="{7A8C6ED0-E0CF-425F-8DE3-62D7510A72FB}" dt="2024-08-30T13:42:36.635" v="3754" actId="6549"/>
        <pc:sldMkLst>
          <pc:docMk/>
          <pc:sldMk cId="1181685168" sldId="302"/>
        </pc:sldMkLst>
        <pc:spChg chg="mod">
          <ac:chgData name="Julien Rebillon" userId="8eedaf61ec9f0ba9" providerId="LiveId" clId="{7A8C6ED0-E0CF-425F-8DE3-62D7510A72FB}" dt="2024-08-30T13:40:59.825" v="3591" actId="20577"/>
          <ac:spMkLst>
            <pc:docMk/>
            <pc:sldMk cId="1181685168" sldId="302"/>
            <ac:spMk id="2" creationId="{7B520983-2B9C-FE78-C1B6-28B2BEE37429}"/>
          </ac:spMkLst>
        </pc:spChg>
        <pc:spChg chg="mod">
          <ac:chgData name="Julien Rebillon" userId="8eedaf61ec9f0ba9" providerId="LiveId" clId="{7A8C6ED0-E0CF-425F-8DE3-62D7510A72FB}" dt="2024-08-30T13:42:36.635" v="3754" actId="6549"/>
          <ac:spMkLst>
            <pc:docMk/>
            <pc:sldMk cId="1181685168" sldId="302"/>
            <ac:spMk id="10" creationId="{F0AFD8B1-39E3-961D-C3B2-55992DAF24ED}"/>
          </ac:spMkLst>
        </pc:spChg>
        <pc:picChg chg="del">
          <ac:chgData name="Julien Rebillon" userId="8eedaf61ec9f0ba9" providerId="LiveId" clId="{7A8C6ED0-E0CF-425F-8DE3-62D7510A72FB}" dt="2024-08-30T13:41:06.816" v="3592" actId="478"/>
          <ac:picMkLst>
            <pc:docMk/>
            <pc:sldMk cId="1181685168" sldId="302"/>
            <ac:picMk id="4" creationId="{50E8F656-EB8D-88BC-6144-9BA69DA55782}"/>
          </ac:picMkLst>
        </pc:picChg>
        <pc:picChg chg="add mod">
          <ac:chgData name="Julien Rebillon" userId="8eedaf61ec9f0ba9" providerId="LiveId" clId="{7A8C6ED0-E0CF-425F-8DE3-62D7510A72FB}" dt="2024-08-30T13:41:16.876" v="3595" actId="1076"/>
          <ac:picMkLst>
            <pc:docMk/>
            <pc:sldMk cId="1181685168" sldId="302"/>
            <ac:picMk id="5" creationId="{2C505C1E-6775-BA97-C3FF-7B0C01FE9692}"/>
          </ac:picMkLst>
        </pc:picChg>
      </pc:sldChg>
      <pc:sldChg chg="addSp delSp modSp add mod">
        <pc:chgData name="Julien Rebillon" userId="8eedaf61ec9f0ba9" providerId="LiveId" clId="{7A8C6ED0-E0CF-425F-8DE3-62D7510A72FB}" dt="2024-08-30T13:47:58.780" v="4239" actId="20577"/>
        <pc:sldMkLst>
          <pc:docMk/>
          <pc:sldMk cId="1490477195" sldId="303"/>
        </pc:sldMkLst>
        <pc:spChg chg="mod">
          <ac:chgData name="Julien Rebillon" userId="8eedaf61ec9f0ba9" providerId="LiveId" clId="{7A8C6ED0-E0CF-425F-8DE3-62D7510A72FB}" dt="2024-08-30T13:45:07.772" v="3961" actId="20577"/>
          <ac:spMkLst>
            <pc:docMk/>
            <pc:sldMk cId="1490477195" sldId="303"/>
            <ac:spMk id="2" creationId="{7B520983-2B9C-FE78-C1B6-28B2BEE37429}"/>
          </ac:spMkLst>
        </pc:spChg>
        <pc:spChg chg="mod">
          <ac:chgData name="Julien Rebillon" userId="8eedaf61ec9f0ba9" providerId="LiveId" clId="{7A8C6ED0-E0CF-425F-8DE3-62D7510A72FB}" dt="2024-08-30T13:47:58.780" v="4239" actId="20577"/>
          <ac:spMkLst>
            <pc:docMk/>
            <pc:sldMk cId="1490477195" sldId="303"/>
            <ac:spMk id="10" creationId="{F0AFD8B1-39E3-961D-C3B2-55992DAF24ED}"/>
          </ac:spMkLst>
        </pc:spChg>
        <pc:picChg chg="add mod">
          <ac:chgData name="Julien Rebillon" userId="8eedaf61ec9f0ba9" providerId="LiveId" clId="{7A8C6ED0-E0CF-425F-8DE3-62D7510A72FB}" dt="2024-08-30T13:45:31.364" v="3964" actId="1076"/>
          <ac:picMkLst>
            <pc:docMk/>
            <pc:sldMk cId="1490477195" sldId="303"/>
            <ac:picMk id="4" creationId="{3F9967E2-265C-B5E6-BB3C-B4491BEF6652}"/>
          </ac:picMkLst>
        </pc:picChg>
        <pc:picChg chg="del">
          <ac:chgData name="Julien Rebillon" userId="8eedaf61ec9f0ba9" providerId="LiveId" clId="{7A8C6ED0-E0CF-425F-8DE3-62D7510A72FB}" dt="2024-08-30T13:45:10.313" v="3962" actId="478"/>
          <ac:picMkLst>
            <pc:docMk/>
            <pc:sldMk cId="1490477195" sldId="303"/>
            <ac:picMk id="5" creationId="{2C505C1E-6775-BA97-C3FF-7B0C01FE9692}"/>
          </ac:picMkLst>
        </pc:picChg>
      </pc:sldChg>
      <pc:sldChg chg="addSp delSp modSp add mod">
        <pc:chgData name="Julien Rebillon" userId="8eedaf61ec9f0ba9" providerId="LiveId" clId="{7A8C6ED0-E0CF-425F-8DE3-62D7510A72FB}" dt="2024-08-30T14:03:20.367" v="4850" actId="313"/>
        <pc:sldMkLst>
          <pc:docMk/>
          <pc:sldMk cId="2209526224" sldId="304"/>
        </pc:sldMkLst>
        <pc:spChg chg="mod">
          <ac:chgData name="Julien Rebillon" userId="8eedaf61ec9f0ba9" providerId="LiveId" clId="{7A8C6ED0-E0CF-425F-8DE3-62D7510A72FB}" dt="2024-08-30T13:49:04.562" v="4263" actId="27636"/>
          <ac:spMkLst>
            <pc:docMk/>
            <pc:sldMk cId="2209526224" sldId="304"/>
            <ac:spMk id="2" creationId="{7B520983-2B9C-FE78-C1B6-28B2BEE37429}"/>
          </ac:spMkLst>
        </pc:spChg>
        <pc:spChg chg="mod">
          <ac:chgData name="Julien Rebillon" userId="8eedaf61ec9f0ba9" providerId="LiveId" clId="{7A8C6ED0-E0CF-425F-8DE3-62D7510A72FB}" dt="2024-08-30T14:03:20.367" v="4850" actId="313"/>
          <ac:spMkLst>
            <pc:docMk/>
            <pc:sldMk cId="2209526224" sldId="304"/>
            <ac:spMk id="10" creationId="{F0AFD8B1-39E3-961D-C3B2-55992DAF24ED}"/>
          </ac:spMkLst>
        </pc:spChg>
        <pc:picChg chg="del">
          <ac:chgData name="Julien Rebillon" userId="8eedaf61ec9f0ba9" providerId="LiveId" clId="{7A8C6ED0-E0CF-425F-8DE3-62D7510A72FB}" dt="2024-08-30T13:49:07.854" v="4264" actId="478"/>
          <ac:picMkLst>
            <pc:docMk/>
            <pc:sldMk cId="2209526224" sldId="304"/>
            <ac:picMk id="4" creationId="{027B5DEF-F569-72F6-B5FC-99D7FA0BE9F9}"/>
          </ac:picMkLst>
        </pc:picChg>
        <pc:picChg chg="add mod">
          <ac:chgData name="Julien Rebillon" userId="8eedaf61ec9f0ba9" providerId="LiveId" clId="{7A8C6ED0-E0CF-425F-8DE3-62D7510A72FB}" dt="2024-08-30T13:49:37.730" v="4267" actId="1076"/>
          <ac:picMkLst>
            <pc:docMk/>
            <pc:sldMk cId="2209526224" sldId="304"/>
            <ac:picMk id="5" creationId="{5B7BC87D-E31A-CC85-2A3A-7FF70C623137}"/>
          </ac:picMkLst>
        </pc:picChg>
      </pc:sldChg>
      <pc:sldChg chg="addSp delSp modSp add mod">
        <pc:chgData name="Julien Rebillon" userId="8eedaf61ec9f0ba9" providerId="LiveId" clId="{7A8C6ED0-E0CF-425F-8DE3-62D7510A72FB}" dt="2024-08-30T14:10:39.993" v="5383" actId="14100"/>
        <pc:sldMkLst>
          <pc:docMk/>
          <pc:sldMk cId="2185472813" sldId="305"/>
        </pc:sldMkLst>
        <pc:spChg chg="mod">
          <ac:chgData name="Julien Rebillon" userId="8eedaf61ec9f0ba9" providerId="LiveId" clId="{7A8C6ED0-E0CF-425F-8DE3-62D7510A72FB}" dt="2024-08-30T14:03:54.257" v="4867" actId="20577"/>
          <ac:spMkLst>
            <pc:docMk/>
            <pc:sldMk cId="2185472813" sldId="305"/>
            <ac:spMk id="2" creationId="{7B520983-2B9C-FE78-C1B6-28B2BEE37429}"/>
          </ac:spMkLst>
        </pc:spChg>
        <pc:spChg chg="mod">
          <ac:chgData name="Julien Rebillon" userId="8eedaf61ec9f0ba9" providerId="LiveId" clId="{7A8C6ED0-E0CF-425F-8DE3-62D7510A72FB}" dt="2024-08-30T14:10:39.993" v="5383" actId="14100"/>
          <ac:spMkLst>
            <pc:docMk/>
            <pc:sldMk cId="2185472813" sldId="305"/>
            <ac:spMk id="10" creationId="{F0AFD8B1-39E3-961D-C3B2-55992DAF24ED}"/>
          </ac:spMkLst>
        </pc:spChg>
        <pc:picChg chg="del">
          <ac:chgData name="Julien Rebillon" userId="8eedaf61ec9f0ba9" providerId="LiveId" clId="{7A8C6ED0-E0CF-425F-8DE3-62D7510A72FB}" dt="2024-08-30T14:05:07.247" v="4868" actId="478"/>
          <ac:picMkLst>
            <pc:docMk/>
            <pc:sldMk cId="2185472813" sldId="305"/>
            <ac:picMk id="4" creationId="{027B5DEF-F569-72F6-B5FC-99D7FA0BE9F9}"/>
          </ac:picMkLst>
        </pc:picChg>
        <pc:picChg chg="add mod">
          <ac:chgData name="Julien Rebillon" userId="8eedaf61ec9f0ba9" providerId="LiveId" clId="{7A8C6ED0-E0CF-425F-8DE3-62D7510A72FB}" dt="2024-08-30T14:05:17.174" v="4871" actId="1076"/>
          <ac:picMkLst>
            <pc:docMk/>
            <pc:sldMk cId="2185472813" sldId="305"/>
            <ac:picMk id="5" creationId="{129F67A7-99FC-8519-9E43-795FA8FAA5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AADD6-1767-45EB-A3D3-48BFF231D66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EE5E8-2B0E-41E9-9349-CFF0BD0596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1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E5E8-2B0E-41E9-9349-CFF0BD0596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10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26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92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561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023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235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72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38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59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08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48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1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58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11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19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75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03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9077-25EE-4F7F-B0E4-2B9C8DBDC64D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8AD0-3186-46B8-8E8E-801E9282B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57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AC2A5-0AEB-046E-C1BE-F69C882A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0760" y="1233574"/>
            <a:ext cx="6334641" cy="854718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Projet 11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F1F710-8A14-E453-7D3A-C1E6BEC5E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832" y="2895639"/>
            <a:ext cx="7937242" cy="1405467"/>
          </a:xfrm>
        </p:spPr>
        <p:txBody>
          <a:bodyPr>
            <a:normAutofit fontScale="92500"/>
          </a:bodyPr>
          <a:lstStyle/>
          <a:p>
            <a:pPr algn="ctr"/>
            <a:r>
              <a:rPr lang="fr-FR" sz="4000" dirty="0"/>
              <a:t>Développez une application Web avec React et React Router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29272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20983-2B9C-FE78-C1B6-28B2BEE3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178" y="541009"/>
            <a:ext cx="7192466" cy="83408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Page About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0AFD8B1-39E3-961D-C3B2-55992DAF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95" y="1823816"/>
            <a:ext cx="6398293" cy="4677032"/>
          </a:xfrm>
        </p:spPr>
        <p:txBody>
          <a:bodyPr>
            <a:normAutofit/>
          </a:bodyPr>
          <a:lstStyle/>
          <a:p>
            <a:r>
              <a:rPr lang="fr-FR" dirty="0"/>
              <a:t>La page About est comprise de 4 composants.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Header et Footer.</a:t>
            </a:r>
          </a:p>
          <a:p>
            <a:endParaRPr lang="fr-FR" dirty="0"/>
          </a:p>
          <a:p>
            <a:r>
              <a:rPr lang="fr-FR" dirty="0"/>
              <a:t>Banner2, une bannière avec une simple image de fond.</a:t>
            </a:r>
          </a:p>
          <a:p>
            <a:endParaRPr lang="fr-FR" dirty="0"/>
          </a:p>
          <a:p>
            <a:r>
              <a:rPr lang="fr-FR" dirty="0"/>
              <a:t>Le composant About.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9E554D-E244-4776-8B60-F26975F93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53" y="1823816"/>
            <a:ext cx="4591691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4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20983-2B9C-FE78-C1B6-28B2BEE3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178" y="541009"/>
            <a:ext cx="7192466" cy="83408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Composants About et collapse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0AFD8B1-39E3-961D-C3B2-55992DAF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27" y="1375090"/>
            <a:ext cx="3775224" cy="515075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 composant About utilise quatre fois le composant Collapse.</a:t>
            </a:r>
          </a:p>
          <a:p>
            <a:endParaRPr lang="fr-FR" dirty="0"/>
          </a:p>
          <a:p>
            <a:r>
              <a:rPr lang="fr-FR" dirty="0"/>
              <a:t>Collapse utilise </a:t>
            </a:r>
            <a:r>
              <a:rPr lang="fr-FR" dirty="0" err="1"/>
              <a:t>title</a:t>
            </a:r>
            <a:r>
              <a:rPr lang="fr-FR" dirty="0"/>
              <a:t> et content comme </a:t>
            </a:r>
            <a:r>
              <a:rPr lang="fr-FR" dirty="0" err="1"/>
              <a:t>props</a:t>
            </a:r>
            <a:r>
              <a:rPr lang="fr-FR" dirty="0"/>
              <a:t>, et le </a:t>
            </a:r>
            <a:r>
              <a:rPr lang="fr-FR" dirty="0" err="1"/>
              <a:t>hook</a:t>
            </a:r>
            <a:r>
              <a:rPr lang="fr-FR" dirty="0"/>
              <a:t> </a:t>
            </a:r>
            <a:r>
              <a:rPr lang="fr-FR" dirty="0" err="1"/>
              <a:t>UseState</a:t>
            </a:r>
            <a:r>
              <a:rPr lang="fr-FR" dirty="0"/>
              <a:t> pour définir l’état de Collapse comme </a:t>
            </a:r>
            <a:r>
              <a:rPr lang="fr-FR" dirty="0" err="1"/>
              <a:t>clôs</a:t>
            </a:r>
            <a:r>
              <a:rPr lang="fr-FR" dirty="0"/>
              <a:t> par défaut.</a:t>
            </a:r>
          </a:p>
          <a:p>
            <a:endParaRPr lang="fr-FR" dirty="0"/>
          </a:p>
          <a:p>
            <a:r>
              <a:rPr lang="fr-FR" dirty="0"/>
              <a:t>La constante </a:t>
            </a:r>
            <a:r>
              <a:rPr lang="fr-FR" dirty="0" err="1"/>
              <a:t>renderContent</a:t>
            </a:r>
            <a:r>
              <a:rPr lang="fr-FR" dirty="0"/>
              <a:t> est utilisée pour scanner le contenu de item et index dans le fichier json et le retranscrire en liste.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37005D-390C-27D2-5C95-7E9A0C91C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088" y="4310035"/>
            <a:ext cx="3775224" cy="25479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68C557-E9E5-78EA-5955-7134D24B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312" y="1469292"/>
            <a:ext cx="4344688" cy="538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6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20983-2B9C-FE78-C1B6-28B2BEE3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877" y="541009"/>
            <a:ext cx="7801767" cy="83408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Page 404 et composant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0AFD8B1-39E3-961D-C3B2-55992DAF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96" y="1823816"/>
            <a:ext cx="5566112" cy="4677032"/>
          </a:xfrm>
        </p:spPr>
        <p:txBody>
          <a:bodyPr>
            <a:normAutofit/>
          </a:bodyPr>
          <a:lstStyle/>
          <a:p>
            <a:r>
              <a:rPr lang="fr-FR" dirty="0"/>
              <a:t>La page d’erreur contient 3 composants. Header, Footer et </a:t>
            </a:r>
            <a:r>
              <a:rPr lang="fr-FR" dirty="0" err="1"/>
              <a:t>Error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Le composant </a:t>
            </a:r>
            <a:r>
              <a:rPr lang="fr-FR" dirty="0" err="1"/>
              <a:t>Error</a:t>
            </a:r>
            <a:r>
              <a:rPr lang="fr-FR" dirty="0"/>
              <a:t> est fait d’un simple message d’erreur, divisé en deux parties par des balises </a:t>
            </a:r>
            <a:r>
              <a:rPr lang="fr-FR" dirty="0" err="1"/>
              <a:t>span</a:t>
            </a:r>
            <a:r>
              <a:rPr lang="fr-FR" dirty="0"/>
              <a:t> pour le retour à la ligne en responsive, et d’un lien vers la page d’</a:t>
            </a:r>
            <a:r>
              <a:rPr lang="fr-FR" dirty="0" err="1"/>
              <a:t>acceuil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9DA51B-FA56-B9A9-A361-65057C58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097" y="1375091"/>
            <a:ext cx="2846939" cy="24056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DC4A46-FE5C-CAA3-B279-47A8C7764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7" y="3892535"/>
            <a:ext cx="5937267" cy="254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6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20983-2B9C-FE78-C1B6-28B2BEE3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Présentation Du site</a:t>
            </a:r>
          </a:p>
        </p:txBody>
      </p:sp>
    </p:spTree>
    <p:extLst>
      <p:ext uri="{BB962C8B-B14F-4D97-AF65-F5344CB8AC3E}">
        <p14:creationId xmlns:p14="http://schemas.microsoft.com/office/powerpoint/2010/main" val="75328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AE7B7-BC19-C25C-61E1-27D872D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D9781-5395-8916-1F72-15AE379A9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978149"/>
            <a:ext cx="9613861" cy="2958039"/>
          </a:xfrm>
        </p:spPr>
        <p:txBody>
          <a:bodyPr>
            <a:normAutofit/>
          </a:bodyPr>
          <a:lstStyle/>
          <a:p>
            <a:r>
              <a:rPr lang="fr-FR" dirty="0"/>
              <a:t>Problèmes d’utilisation de useNavigate pour afficher la page logement, éventuellement remplacé par Link.</a:t>
            </a:r>
          </a:p>
          <a:p>
            <a:endParaRPr lang="fr-FR" dirty="0"/>
          </a:p>
          <a:p>
            <a:r>
              <a:rPr lang="fr-FR" dirty="0"/>
              <a:t>Problème de mise en forme à cause d’une erreur de </a:t>
            </a:r>
            <a:r>
              <a:rPr lang="fr-FR" dirty="0" err="1"/>
              <a:t>className</a:t>
            </a:r>
            <a:r>
              <a:rPr lang="fr-FR" dirty="0"/>
              <a:t> identique pour l’image et son container. </a:t>
            </a:r>
          </a:p>
          <a:p>
            <a:endParaRPr lang="fr-FR" dirty="0"/>
          </a:p>
          <a:p>
            <a:r>
              <a:rPr lang="fr-FR" dirty="0"/>
              <a:t>Création du </a:t>
            </a:r>
            <a:r>
              <a:rPr lang="fr-FR" dirty="0" err="1"/>
              <a:t>slider</a:t>
            </a:r>
            <a:r>
              <a:rPr lang="fr-FR" dirty="0"/>
              <a:t> avec le compteur.</a:t>
            </a:r>
          </a:p>
          <a:p>
            <a:pPr marL="0" indent="0">
              <a:buNone/>
            </a:pPr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76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6D528-F770-6A86-4323-6EEFAE42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Points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950E0-F427-F7F7-3DAD-1ADB81CE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70205"/>
            <a:ext cx="10353762" cy="3523422"/>
          </a:xfrm>
        </p:spPr>
        <p:txBody>
          <a:bodyPr>
            <a:normAutofit/>
          </a:bodyPr>
          <a:lstStyle/>
          <a:p>
            <a:r>
              <a:rPr lang="fr-FR" dirty="0"/>
              <a:t>Certains fichiers inclus dans le code, comme les fichiers CSS, sont redondants et pourraient être supprimés.</a:t>
            </a:r>
          </a:p>
          <a:p>
            <a:r>
              <a:rPr lang="fr-FR" dirty="0"/>
              <a:t>Le responsive n’est pas parfait dans toutes les résolutions et pourrait être amélioré.</a:t>
            </a:r>
          </a:p>
          <a:p>
            <a:r>
              <a:rPr lang="fr-FR" dirty="0"/>
              <a:t>Tous les fichiers styles sont regroupés dans le même répertoire. Il serait peut-être plus approprié de les regrouper avec leurs composants.</a:t>
            </a:r>
          </a:p>
          <a:p>
            <a:r>
              <a:rPr lang="fr-FR" dirty="0"/>
              <a:t>La div servant à rendre plus lisible les noms des logements dans la page Home pourrait avoir un fond utilisant un gradient plutôt qu’un paramètre d’opacité.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78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05DA6-164E-C61B-0FC1-087E6A89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E0A19-3D46-E022-D193-6CFABB28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53962"/>
            <a:ext cx="10353762" cy="3437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Je suis en charge de développer une plate-forme web à partir d’un fichier de données utilisateur au format json, et d’une maquette </a:t>
            </a:r>
            <a:r>
              <a:rPr lang="fr-FR" dirty="0" err="1"/>
              <a:t>Figma</a:t>
            </a:r>
            <a:r>
              <a:rPr lang="fr-FR" dirty="0"/>
              <a:t>.</a:t>
            </a:r>
          </a:p>
          <a:p>
            <a:r>
              <a:rPr lang="fr-FR" dirty="0"/>
              <a:t>La plate-forme doit être créée en utilisant React, et les routes avec React Router.</a:t>
            </a:r>
          </a:p>
          <a:p>
            <a:r>
              <a:rPr lang="fr-FR" dirty="0"/>
              <a:t>La plate-forme doit être responsive.</a:t>
            </a:r>
          </a:p>
          <a:p>
            <a:r>
              <a:rPr lang="fr-FR" dirty="0"/>
              <a:t>Le code doit utiliser un composant par fichier et avoir une structure logique.</a:t>
            </a:r>
          </a:p>
          <a:p>
            <a:r>
              <a:rPr lang="fr-FR" dirty="0" err="1"/>
              <a:t>Map</a:t>
            </a:r>
            <a:r>
              <a:rPr lang="fr-FR" dirty="0"/>
              <a:t> doit être utilisé pour les listes.</a:t>
            </a:r>
          </a:p>
          <a:p>
            <a:r>
              <a:rPr lang="fr-FR" dirty="0"/>
              <a:t>Le code ne doit pas produire d’erreur ou de warning dans la console du navigateur.</a:t>
            </a:r>
          </a:p>
        </p:txBody>
      </p:sp>
    </p:spTree>
    <p:extLst>
      <p:ext uri="{BB962C8B-B14F-4D97-AF65-F5344CB8AC3E}">
        <p14:creationId xmlns:p14="http://schemas.microsoft.com/office/powerpoint/2010/main" val="419626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49168-EC6E-F1C3-E4D3-526ADF6F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480" y="645711"/>
            <a:ext cx="8002163" cy="88992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Fichier Index et routes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DC2D19-15C5-B2A5-524B-FBD908DD9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564" y="1465830"/>
            <a:ext cx="4819490" cy="5179275"/>
          </a:xfrm>
        </p:spPr>
        <p:txBody>
          <a:bodyPr>
            <a:normAutofit/>
          </a:bodyPr>
          <a:lstStyle/>
          <a:p>
            <a:r>
              <a:rPr lang="fr-FR" dirty="0"/>
              <a:t>Le fichier index importe les composants React, in fichier SCSS qui inclue quelques paramètres de mise en forme globaux, et les pages.</a:t>
            </a:r>
          </a:p>
          <a:p>
            <a:endParaRPr lang="fr-FR" dirty="0"/>
          </a:p>
          <a:p>
            <a:r>
              <a:rPr lang="fr-FR" dirty="0"/>
              <a:t>Les routes sont paramétrées pour une redirection vers trois pages: Home, About, et Logement.</a:t>
            </a:r>
          </a:p>
          <a:p>
            <a:endParaRPr lang="fr-FR" dirty="0"/>
          </a:p>
          <a:p>
            <a:r>
              <a:rPr lang="fr-FR" dirty="0"/>
              <a:t>La route logement est dynamique et utilise l’ID du logement sélectionné par l’utilisateur.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724CFF-877C-1048-3032-0B749273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490" y="1535634"/>
            <a:ext cx="3360985" cy="53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4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20983-2B9C-FE78-C1B6-28B2BEE3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536" y="687591"/>
            <a:ext cx="7213406" cy="85502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Page Home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0AFD8B1-39E3-961D-C3B2-55992DAF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96" y="1823816"/>
            <a:ext cx="4860396" cy="4677032"/>
          </a:xfrm>
        </p:spPr>
        <p:txBody>
          <a:bodyPr>
            <a:normAutofit/>
          </a:bodyPr>
          <a:lstStyle/>
          <a:p>
            <a:r>
              <a:rPr lang="fr-FR" dirty="0"/>
              <a:t>La page home utilise quatre composants. </a:t>
            </a:r>
          </a:p>
          <a:p>
            <a:r>
              <a:rPr lang="fr-FR" dirty="0"/>
              <a:t>Header, qui inclue le logo et le menu de navigation</a:t>
            </a:r>
          </a:p>
          <a:p>
            <a:r>
              <a:rPr lang="fr-FR" dirty="0"/>
              <a:t>Banner1, qui affiche le slogan du site avec une image en background.</a:t>
            </a:r>
          </a:p>
          <a:p>
            <a:r>
              <a:rPr lang="fr-FR" dirty="0" err="1"/>
              <a:t>LogementList</a:t>
            </a:r>
            <a:r>
              <a:rPr lang="fr-FR" dirty="0"/>
              <a:t>, le composant principal de la </a:t>
            </a:r>
            <a:r>
              <a:rPr lang="fr-FR" dirty="0" err="1"/>
              <a:t>homepage</a:t>
            </a:r>
            <a:r>
              <a:rPr lang="fr-FR" dirty="0"/>
              <a:t>, qui affiche et met en forme la liste des logements.</a:t>
            </a:r>
          </a:p>
          <a:p>
            <a:r>
              <a:rPr lang="fr-FR" dirty="0"/>
              <a:t>Enfin, le </a:t>
            </a:r>
            <a:r>
              <a:rPr lang="fr-FR" dirty="0" err="1"/>
              <a:t>footer</a:t>
            </a:r>
            <a:r>
              <a:rPr lang="fr-FR" dirty="0"/>
              <a:t> avec un logo et quelques informations </a:t>
            </a:r>
            <a:r>
              <a:rPr lang="fr-FR" dirty="0" err="1"/>
              <a:t>legales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E8F656-EB8D-88BC-6144-9BA69DA5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095" y="1651946"/>
            <a:ext cx="5449060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6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20983-2B9C-FE78-C1B6-28B2BEE3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536" y="687591"/>
            <a:ext cx="7213406" cy="85502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Composant </a:t>
            </a:r>
            <a:r>
              <a:rPr lang="fr-FR" dirty="0" err="1"/>
              <a:t>Logementlist</a:t>
            </a: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0AFD8B1-39E3-961D-C3B2-55992DAF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96" y="1823816"/>
            <a:ext cx="4860396" cy="4677032"/>
          </a:xfrm>
        </p:spPr>
        <p:txBody>
          <a:bodyPr>
            <a:normAutofit/>
          </a:bodyPr>
          <a:lstStyle/>
          <a:p>
            <a:r>
              <a:rPr lang="fr-FR" dirty="0"/>
              <a:t>Le composant </a:t>
            </a:r>
            <a:r>
              <a:rPr lang="fr-FR" dirty="0" err="1"/>
              <a:t>LogementList</a:t>
            </a:r>
            <a:r>
              <a:rPr lang="fr-FR" dirty="0"/>
              <a:t> est affiché dans la page home, et sert de container pour six composants </a:t>
            </a:r>
            <a:r>
              <a:rPr lang="fr-FR" dirty="0" err="1"/>
              <a:t>LogementCard</a:t>
            </a:r>
            <a:r>
              <a:rPr lang="fr-FR" dirty="0"/>
              <a:t>.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505C1E-6775-BA97-C3FF-7B0C01FE9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01" y="2061834"/>
            <a:ext cx="6234703" cy="39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8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20983-2B9C-FE78-C1B6-28B2BEE3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536" y="687591"/>
            <a:ext cx="7213406" cy="85502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Composant </a:t>
            </a:r>
            <a:r>
              <a:rPr lang="fr-FR" dirty="0" err="1"/>
              <a:t>LogementCARD</a:t>
            </a: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0AFD8B1-39E3-961D-C3B2-55992DAF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96" y="1823816"/>
            <a:ext cx="4860396" cy="4677032"/>
          </a:xfrm>
        </p:spPr>
        <p:txBody>
          <a:bodyPr>
            <a:normAutofit/>
          </a:bodyPr>
          <a:lstStyle/>
          <a:p>
            <a:r>
              <a:rPr lang="fr-FR" dirty="0" err="1"/>
              <a:t>LogementCard</a:t>
            </a:r>
            <a:r>
              <a:rPr lang="fr-FR" dirty="0"/>
              <a:t> récupère </a:t>
            </a:r>
            <a:r>
              <a:rPr lang="fr-FR" dirty="0" err="1"/>
              <a:t>l’id</a:t>
            </a:r>
            <a:r>
              <a:rPr lang="fr-FR" dirty="0"/>
              <a:t>, </a:t>
            </a:r>
            <a:r>
              <a:rPr lang="fr-FR" dirty="0" err="1"/>
              <a:t>title</a:t>
            </a:r>
            <a:r>
              <a:rPr lang="fr-FR" dirty="0"/>
              <a:t> et cover de chaque logement à partir du fichier json pour créer la vignette.</a:t>
            </a:r>
          </a:p>
          <a:p>
            <a:r>
              <a:rPr lang="fr-FR" dirty="0"/>
              <a:t>Cette vignette est un Link qui va afficher la page logement basée sur son id en modifiant dynamiquement l’url. 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9967E2-265C-B5E6-BB3C-B4491BEF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328" y="1423314"/>
            <a:ext cx="5201376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20983-2B9C-FE78-C1B6-28B2BEE3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178" y="541009"/>
            <a:ext cx="7192466" cy="83408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Page Logement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0AFD8B1-39E3-961D-C3B2-55992DAF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95" y="1823816"/>
            <a:ext cx="6398293" cy="4677032"/>
          </a:xfrm>
        </p:spPr>
        <p:txBody>
          <a:bodyPr>
            <a:normAutofit/>
          </a:bodyPr>
          <a:lstStyle/>
          <a:p>
            <a:r>
              <a:rPr lang="fr-FR" dirty="0"/>
              <a:t>La page logement importe les composants Header et Footer, ainsi que deux autres composants.</a:t>
            </a:r>
          </a:p>
          <a:p>
            <a:endParaRPr lang="fr-FR" dirty="0"/>
          </a:p>
          <a:p>
            <a:r>
              <a:rPr lang="fr-FR" dirty="0"/>
              <a:t>Un carrousel nommé </a:t>
            </a:r>
            <a:r>
              <a:rPr lang="fr-FR" dirty="0" err="1"/>
              <a:t>Slider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Le composant </a:t>
            </a:r>
            <a:r>
              <a:rPr lang="fr-FR" dirty="0" err="1"/>
              <a:t>PropertyCard</a:t>
            </a:r>
            <a:r>
              <a:rPr lang="fr-FR" dirty="0"/>
              <a:t>, regroupant toutes les autres informations à afficher. Le titre, la localisation, le nom et la photo de l’utilisateur, le rating du logement, sa description, ses équipements, et les tags.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7B5DEF-F569-72F6-B5FC-99D7FA0B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104" y="1445846"/>
            <a:ext cx="3918500" cy="54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20983-2B9C-FE78-C1B6-28B2BEE3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178" y="541009"/>
            <a:ext cx="7192466" cy="83408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Composant </a:t>
            </a:r>
            <a:r>
              <a:rPr lang="fr-FR" dirty="0" err="1"/>
              <a:t>slider</a:t>
            </a: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0AFD8B1-39E3-961D-C3B2-55992DAF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96" y="1823816"/>
            <a:ext cx="6089736" cy="4677032"/>
          </a:xfrm>
        </p:spPr>
        <p:txBody>
          <a:bodyPr>
            <a:normAutofit fontScale="92500"/>
          </a:bodyPr>
          <a:lstStyle/>
          <a:p>
            <a:r>
              <a:rPr lang="fr-FR" dirty="0"/>
              <a:t>Le carrousel récupère deux icones à partir du dossier images pour les flèches gauche et droite.</a:t>
            </a:r>
          </a:p>
          <a:p>
            <a:endParaRPr lang="fr-FR" dirty="0"/>
          </a:p>
          <a:p>
            <a:r>
              <a:rPr lang="fr-FR" dirty="0"/>
              <a:t>Il initialise un compteur qui va permettre d’afficher la première image, et définir sa valeur maximale avant réinitialisation.</a:t>
            </a:r>
          </a:p>
          <a:p>
            <a:endParaRPr lang="fr-FR" dirty="0"/>
          </a:p>
          <a:p>
            <a:r>
              <a:rPr lang="fr-FR" dirty="0"/>
              <a:t>La logique du code va incrémenter ou décrémenter ce compteur en cliquant sur les flèches et afficher l’image associée à l’index. </a:t>
            </a:r>
          </a:p>
          <a:p>
            <a:r>
              <a:rPr lang="fr-FR" dirty="0"/>
              <a:t>Le compteur va également être affiché en bas du carrousel en affichage desktop e tablette.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9F67A7-99FC-8519-9E43-795FA8FAA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001" y="1304925"/>
            <a:ext cx="5345576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7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20983-2B9C-FE78-C1B6-28B2BEE3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178" y="541009"/>
            <a:ext cx="7192466" cy="83408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Composant </a:t>
            </a:r>
            <a:r>
              <a:rPr lang="fr-FR" dirty="0" err="1"/>
              <a:t>PropertyCard</a:t>
            </a: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0AFD8B1-39E3-961D-C3B2-55992DAF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95" y="1823816"/>
            <a:ext cx="6398293" cy="4677032"/>
          </a:xfrm>
        </p:spPr>
        <p:txBody>
          <a:bodyPr>
            <a:normAutofit/>
          </a:bodyPr>
          <a:lstStyle/>
          <a:p>
            <a:r>
              <a:rPr lang="fr-FR" dirty="0"/>
              <a:t>Ce composant constitue la seconde moitié de la page logement ave le Carrousel.</a:t>
            </a:r>
          </a:p>
          <a:p>
            <a:endParaRPr lang="fr-FR" dirty="0"/>
          </a:p>
          <a:p>
            <a:r>
              <a:rPr lang="fr-FR" dirty="0"/>
              <a:t>Il récupère les informations du logement et de son propriétaire et les arrange via le code html pour qu’ils soient affichés suivant la maquette </a:t>
            </a:r>
            <a:r>
              <a:rPr lang="fr-FR" dirty="0" err="1"/>
              <a:t>figma</a:t>
            </a:r>
            <a:r>
              <a:rPr lang="fr-FR" dirty="0"/>
              <a:t>, en format desktop, tablette ou mobile.</a:t>
            </a:r>
          </a:p>
          <a:p>
            <a:r>
              <a:rPr lang="fr-FR" dirty="0"/>
              <a:t>Il convertir également la valeur décimale du rating en étoiles, en utilisant les images Star-full et Star-</a:t>
            </a:r>
            <a:r>
              <a:rPr lang="fr-FR" dirty="0" err="1"/>
              <a:t>Empty</a:t>
            </a:r>
            <a:r>
              <a:rPr lang="fr-FR" dirty="0"/>
              <a:t> du dossier Images.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7BC87D-E31A-CC85-2A3A-7FF70C62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096" y="1312984"/>
            <a:ext cx="437360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26224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19534</TotalTime>
  <Words>775</Words>
  <Application>Microsoft Office PowerPoint</Application>
  <PresentationFormat>Grand écran</PresentationFormat>
  <Paragraphs>75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Traînée de condensation</vt:lpstr>
      <vt:lpstr>Projet 11</vt:lpstr>
      <vt:lpstr>La mission</vt:lpstr>
      <vt:lpstr>Fichier Index et routes</vt:lpstr>
      <vt:lpstr>Page Home</vt:lpstr>
      <vt:lpstr>Composant Logementlist</vt:lpstr>
      <vt:lpstr>Composant LogementCARD</vt:lpstr>
      <vt:lpstr>Page Logement</vt:lpstr>
      <vt:lpstr>Composant slider</vt:lpstr>
      <vt:lpstr>Composant PropertyCard</vt:lpstr>
      <vt:lpstr>Page About</vt:lpstr>
      <vt:lpstr>Composants About et collapse</vt:lpstr>
      <vt:lpstr>Page 404 et composant error</vt:lpstr>
      <vt:lpstr>Présentation Du site</vt:lpstr>
      <vt:lpstr>Difficultés rencontrées</vt:lpstr>
      <vt:lpstr>Points d’amélioration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Julien Rebillon</dc:creator>
  <cp:lastModifiedBy>Julien Rebillon</cp:lastModifiedBy>
  <cp:revision>20</cp:revision>
  <dcterms:created xsi:type="dcterms:W3CDTF">2023-09-29T08:24:02Z</dcterms:created>
  <dcterms:modified xsi:type="dcterms:W3CDTF">2024-08-30T14:10:45Z</dcterms:modified>
</cp:coreProperties>
</file>