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82" r:id="rId2"/>
    <p:sldId id="256" r:id="rId3"/>
    <p:sldId id="274" r:id="rId4"/>
    <p:sldId id="276" r:id="rId5"/>
    <p:sldId id="275" r:id="rId6"/>
    <p:sldId id="258" r:id="rId7"/>
    <p:sldId id="278" r:id="rId8"/>
    <p:sldId id="277" r:id="rId9"/>
    <p:sldId id="279" r:id="rId10"/>
    <p:sldId id="280" r:id="rId11"/>
    <p:sldId id="281" r:id="rId12"/>
    <p:sldId id="283" r:id="rId13"/>
    <p:sldId id="284" r:id="rId14"/>
    <p:sldId id="266" r:id="rId15"/>
  </p:sldIdLst>
  <p:sldSz cx="9144000" cy="5143500" type="screen16x9"/>
  <p:notesSz cx="6858000" cy="9144000"/>
  <p:embeddedFontLst>
    <p:embeddedFont>
      <p:font typeface="Kristen ITC" panose="03050502040202030202" pitchFamily="66" charset="0"/>
      <p:regular r:id="rId18"/>
    </p:embeddedFont>
    <p:embeddedFont>
      <p:font typeface="Oswald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8C0"/>
    <a:srgbClr val="00CEF6"/>
    <a:srgbClr val="BDF32E"/>
    <a:srgbClr val="44DB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C12583-74AB-4D97-BDBB-9C4EA9524BB0}">
  <a:tblStyle styleId="{11C12583-74AB-4D97-BDBB-9C4EA9524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3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0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9CBB410-69F1-49D4-A0E6-89C070E06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7E2414-0D8C-404A-A0CD-2AB518324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381B7-4D46-43D4-BB7F-E5514BDA362B}" type="datetimeFigureOut">
              <a:rPr lang="fr-CH" smtClean="0"/>
              <a:t>02.04.2019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C847F2-25C6-44AF-ADE5-9F3B959E44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B4EEE5-6B99-47CD-8273-3C118B7AFB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C330-070F-43DF-ABFC-27B078C661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7741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Ref idx="1001">
        <a:schemeClr val="bg1"/>
      </p:bgRef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D8CC8B-7598-4F53-8050-4AF2C19C9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</a:t>
            </a:fld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B108D-7E80-4FFD-B8D7-321D4D7CAD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C766D-0DFD-41C9-96A4-897B50F5CDE7}"/>
              </a:ext>
            </a:extLst>
          </p:cNvPr>
          <p:cNvSpPr/>
          <p:nvPr/>
        </p:nvSpPr>
        <p:spPr>
          <a:xfrm>
            <a:off x="480060" y="4282440"/>
            <a:ext cx="548700" cy="543760"/>
          </a:xfrm>
          <a:prstGeom prst="rect">
            <a:avLst/>
          </a:prstGeom>
          <a:solidFill>
            <a:srgbClr val="32D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98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64B54B6F-2193-4182-80D2-8D53E75D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7" y="1040658"/>
            <a:ext cx="2614037" cy="14162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35071EC-0AAC-424F-827D-13E7B9C9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77" y="1043608"/>
            <a:ext cx="2609011" cy="143914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244859-EEA4-42C9-8D66-6A9665030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10</a:t>
            </a:fld>
            <a:endParaRPr lang="fr-CH"/>
          </a:p>
        </p:txBody>
      </p:sp>
      <p:sp>
        <p:nvSpPr>
          <p:cNvPr id="3" name="Google Shape;506;p19">
            <a:extLst>
              <a:ext uri="{FF2B5EF4-FFF2-40B4-BE49-F238E27FC236}">
                <a16:creationId xmlns:a16="http://schemas.microsoft.com/office/drawing/2014/main" id="{EF505A13-1E83-49F3-A6B2-21F11B20BB59}"/>
              </a:ext>
            </a:extLst>
          </p:cNvPr>
          <p:cNvSpPr txBox="1">
            <a:spLocks/>
          </p:cNvSpPr>
          <p:nvPr/>
        </p:nvSpPr>
        <p:spPr>
          <a:xfrm>
            <a:off x="498424" y="252804"/>
            <a:ext cx="4355184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 err="1">
                <a:solidFill>
                  <a:srgbClr val="BDF32E"/>
                </a:solidFill>
              </a:rPr>
              <a:t>Step</a:t>
            </a:r>
            <a:r>
              <a:rPr lang="fr-CH" sz="2800" dirty="0">
                <a:solidFill>
                  <a:srgbClr val="BDF32E"/>
                </a:solidFill>
              </a:rPr>
              <a:t> By </a:t>
            </a:r>
            <a:r>
              <a:rPr lang="fr-CH" sz="2800" dirty="0" err="1">
                <a:solidFill>
                  <a:srgbClr val="BDF32E"/>
                </a:solidFill>
              </a:rPr>
              <a:t>Step</a:t>
            </a:r>
            <a:endParaRPr lang="fr-CH" sz="2800" dirty="0">
              <a:solidFill>
                <a:srgbClr val="BDF32E"/>
              </a:solidFill>
            </a:endParaRPr>
          </a:p>
          <a:p>
            <a:pPr algn="l"/>
            <a:endParaRPr lang="fr-CH" sz="2400" dirty="0"/>
          </a:p>
        </p:txBody>
      </p:sp>
      <p:sp>
        <p:nvSpPr>
          <p:cNvPr id="10" name="Google Shape;557;p24">
            <a:extLst>
              <a:ext uri="{FF2B5EF4-FFF2-40B4-BE49-F238E27FC236}">
                <a16:creationId xmlns:a16="http://schemas.microsoft.com/office/drawing/2014/main" id="{B92B00BD-8020-4DCF-8322-3D7B4F36F5B1}"/>
              </a:ext>
            </a:extLst>
          </p:cNvPr>
          <p:cNvSpPr/>
          <p:nvPr/>
        </p:nvSpPr>
        <p:spPr>
          <a:xfrm>
            <a:off x="215293" y="433226"/>
            <a:ext cx="283131" cy="283131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557;p24">
            <a:extLst>
              <a:ext uri="{FF2B5EF4-FFF2-40B4-BE49-F238E27FC236}">
                <a16:creationId xmlns:a16="http://schemas.microsoft.com/office/drawing/2014/main" id="{95A49EF7-9CA4-46B3-9546-01E9BF0BDAA9}"/>
              </a:ext>
            </a:extLst>
          </p:cNvPr>
          <p:cNvSpPr/>
          <p:nvPr/>
        </p:nvSpPr>
        <p:spPr>
          <a:xfrm rot="5400000">
            <a:off x="1658506" y="1044266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557;p24">
            <a:extLst>
              <a:ext uri="{FF2B5EF4-FFF2-40B4-BE49-F238E27FC236}">
                <a16:creationId xmlns:a16="http://schemas.microsoft.com/office/drawing/2014/main" id="{65D82315-4B9D-4DEA-A58A-D57673E217A2}"/>
              </a:ext>
            </a:extLst>
          </p:cNvPr>
          <p:cNvSpPr/>
          <p:nvPr/>
        </p:nvSpPr>
        <p:spPr>
          <a:xfrm rot="10800000">
            <a:off x="7229245" y="1040658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32D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557;p24">
            <a:extLst>
              <a:ext uri="{FF2B5EF4-FFF2-40B4-BE49-F238E27FC236}">
                <a16:creationId xmlns:a16="http://schemas.microsoft.com/office/drawing/2014/main" id="{A87A87F1-5A67-4979-A1FD-4EF203E3D179}"/>
              </a:ext>
            </a:extLst>
          </p:cNvPr>
          <p:cNvSpPr/>
          <p:nvPr/>
        </p:nvSpPr>
        <p:spPr>
          <a:xfrm rot="5400000">
            <a:off x="1658506" y="3654254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557;p24">
            <a:extLst>
              <a:ext uri="{FF2B5EF4-FFF2-40B4-BE49-F238E27FC236}">
                <a16:creationId xmlns:a16="http://schemas.microsoft.com/office/drawing/2014/main" id="{64E9D158-4840-42C3-9853-BE0975BDE26A}"/>
              </a:ext>
            </a:extLst>
          </p:cNvPr>
          <p:cNvSpPr/>
          <p:nvPr/>
        </p:nvSpPr>
        <p:spPr>
          <a:xfrm rot="10800000">
            <a:off x="7229245" y="3654253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118824A-E655-4244-9E90-BAC0D83AE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03" b="46081"/>
          <a:stretch/>
        </p:blipFill>
        <p:spPr>
          <a:xfrm>
            <a:off x="4679218" y="2653748"/>
            <a:ext cx="2394499" cy="10005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261EC6E-1F4C-4ACB-93AB-0083ECD58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874" y="1054198"/>
            <a:ext cx="2586296" cy="14274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8EE60E5-C52A-41FF-A4D0-AD23FBE67F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7" t="2130" r="2341" b="8542"/>
          <a:stretch/>
        </p:blipFill>
        <p:spPr>
          <a:xfrm>
            <a:off x="3319463" y="1220139"/>
            <a:ext cx="926306" cy="41671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31ED04-9773-47CB-9B34-57FA91B37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060" y="2496748"/>
            <a:ext cx="2591103" cy="142661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E9CBE87-1CA2-4B30-ADF9-41095F039C08}"/>
              </a:ext>
            </a:extLst>
          </p:cNvPr>
          <p:cNvSpPr txBox="1"/>
          <p:nvPr/>
        </p:nvSpPr>
        <p:spPr>
          <a:xfrm>
            <a:off x="1657643" y="1026219"/>
            <a:ext cx="24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5A304DD-0492-41F9-8624-E8DAFC260759}"/>
              </a:ext>
            </a:extLst>
          </p:cNvPr>
          <p:cNvSpPr txBox="1"/>
          <p:nvPr/>
        </p:nvSpPr>
        <p:spPr>
          <a:xfrm>
            <a:off x="7224273" y="1014893"/>
            <a:ext cx="1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  <a:latin typeface="Kristen ITC" panose="03050502040202030202" pitchFamily="66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79CF4-7741-4182-9AAF-EA84D7D0B4DB}"/>
              </a:ext>
            </a:extLst>
          </p:cNvPr>
          <p:cNvSpPr txBox="1"/>
          <p:nvPr/>
        </p:nvSpPr>
        <p:spPr>
          <a:xfrm>
            <a:off x="1657643" y="3632242"/>
            <a:ext cx="19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FD852E-2886-4F28-9873-D86109E4FA08}"/>
              </a:ext>
            </a:extLst>
          </p:cNvPr>
          <p:cNvSpPr txBox="1"/>
          <p:nvPr/>
        </p:nvSpPr>
        <p:spPr>
          <a:xfrm>
            <a:off x="7224273" y="3632243"/>
            <a:ext cx="1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  <a:latin typeface="Kristen ITC" panose="03050502040202030202" pitchFamily="66" charset="0"/>
              </a:rPr>
              <a:t>4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3824F4-8546-4E7F-ACD1-C256107AFF61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962978" y="2489752"/>
            <a:ext cx="5218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7B69F-60AC-4F33-BBA3-F001708ACEE1}"/>
              </a:ext>
            </a:extLst>
          </p:cNvPr>
          <p:cNvSpPr/>
          <p:nvPr/>
        </p:nvSpPr>
        <p:spPr>
          <a:xfrm>
            <a:off x="1962978" y="1043608"/>
            <a:ext cx="5218044" cy="28922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8576228-39A8-4F84-8D70-835BF079085C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4572000" y="1043608"/>
            <a:ext cx="0" cy="2892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9" grpId="0"/>
      <p:bldP spid="30" grpId="0"/>
      <p:bldP spid="31" grpId="0"/>
      <p:bldP spid="32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246195-75BF-4FE1-AFD1-9E68515D3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11</a:t>
            </a:fld>
            <a:endParaRPr lang="fr-CH"/>
          </a:p>
        </p:txBody>
      </p:sp>
      <p:sp>
        <p:nvSpPr>
          <p:cNvPr id="4" name="Google Shape;506;p19">
            <a:extLst>
              <a:ext uri="{FF2B5EF4-FFF2-40B4-BE49-F238E27FC236}">
                <a16:creationId xmlns:a16="http://schemas.microsoft.com/office/drawing/2014/main" id="{2FB7AA66-C6AC-4A63-8992-B5362361CEA4}"/>
              </a:ext>
            </a:extLst>
          </p:cNvPr>
          <p:cNvSpPr txBox="1">
            <a:spLocks/>
          </p:cNvSpPr>
          <p:nvPr/>
        </p:nvSpPr>
        <p:spPr>
          <a:xfrm>
            <a:off x="498424" y="252804"/>
            <a:ext cx="4355184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rgbClr val="FFC000"/>
                </a:solidFill>
              </a:rPr>
              <a:t>Fonctionnalités</a:t>
            </a:r>
          </a:p>
          <a:p>
            <a:pPr algn="l"/>
            <a:endParaRPr lang="fr-CH" sz="2400" dirty="0"/>
          </a:p>
        </p:txBody>
      </p:sp>
      <p:sp>
        <p:nvSpPr>
          <p:cNvPr id="5" name="Google Shape;557;p24">
            <a:extLst>
              <a:ext uri="{FF2B5EF4-FFF2-40B4-BE49-F238E27FC236}">
                <a16:creationId xmlns:a16="http://schemas.microsoft.com/office/drawing/2014/main" id="{6BC8506F-01E7-4552-8C24-644F6F2F7E5E}"/>
              </a:ext>
            </a:extLst>
          </p:cNvPr>
          <p:cNvSpPr/>
          <p:nvPr/>
        </p:nvSpPr>
        <p:spPr>
          <a:xfrm>
            <a:off x="215293" y="417986"/>
            <a:ext cx="283131" cy="283131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06;p19">
            <a:extLst>
              <a:ext uri="{FF2B5EF4-FFF2-40B4-BE49-F238E27FC236}">
                <a16:creationId xmlns:a16="http://schemas.microsoft.com/office/drawing/2014/main" id="{954C9AE1-4FCA-46D8-BC67-91C668C6C61C}"/>
              </a:ext>
            </a:extLst>
          </p:cNvPr>
          <p:cNvSpPr txBox="1">
            <a:spLocks/>
          </p:cNvSpPr>
          <p:nvPr/>
        </p:nvSpPr>
        <p:spPr>
          <a:xfrm>
            <a:off x="1016755" y="2075261"/>
            <a:ext cx="2753690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Filtres d’activités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784C466-4E44-45DD-BF5D-89BCF48CEBE6}"/>
              </a:ext>
            </a:extLst>
          </p:cNvPr>
          <p:cNvGrpSpPr/>
          <p:nvPr/>
        </p:nvGrpSpPr>
        <p:grpSpPr>
          <a:xfrm>
            <a:off x="4474395" y="634601"/>
            <a:ext cx="2333625" cy="3419475"/>
            <a:chOff x="3686795" y="723977"/>
            <a:chExt cx="2333625" cy="341947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3F2725A-9504-4E0D-BA1D-5028857C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795" y="723977"/>
              <a:ext cx="2333625" cy="3419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ADCE2E5-A5BE-4D5D-9F52-287D105C6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27" r="1706"/>
            <a:stretch/>
          </p:blipFill>
          <p:spPr>
            <a:xfrm>
              <a:off x="4281155" y="805474"/>
              <a:ext cx="1663065" cy="13926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2" name="Google Shape;506;p19">
            <a:extLst>
              <a:ext uri="{FF2B5EF4-FFF2-40B4-BE49-F238E27FC236}">
                <a16:creationId xmlns:a16="http://schemas.microsoft.com/office/drawing/2014/main" id="{885B3D68-F8D4-4291-8631-DE14140971D8}"/>
              </a:ext>
            </a:extLst>
          </p:cNvPr>
          <p:cNvSpPr txBox="1">
            <a:spLocks/>
          </p:cNvSpPr>
          <p:nvPr/>
        </p:nvSpPr>
        <p:spPr>
          <a:xfrm>
            <a:off x="1028185" y="2072883"/>
            <a:ext cx="2753690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Suivi du profil</a:t>
            </a:r>
          </a:p>
        </p:txBody>
      </p:sp>
      <p:sp>
        <p:nvSpPr>
          <p:cNvPr id="13" name="Google Shape;506;p19">
            <a:extLst>
              <a:ext uri="{FF2B5EF4-FFF2-40B4-BE49-F238E27FC236}">
                <a16:creationId xmlns:a16="http://schemas.microsoft.com/office/drawing/2014/main" id="{96AF9365-FA35-4863-967A-01C619F8F89B}"/>
              </a:ext>
            </a:extLst>
          </p:cNvPr>
          <p:cNvSpPr txBox="1">
            <a:spLocks/>
          </p:cNvSpPr>
          <p:nvPr/>
        </p:nvSpPr>
        <p:spPr>
          <a:xfrm>
            <a:off x="1016755" y="2074072"/>
            <a:ext cx="3105665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Import/Export GPX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A6FBE6-752E-4AD0-8561-640A8586AB98}"/>
              </a:ext>
            </a:extLst>
          </p:cNvPr>
          <p:cNvGrpSpPr/>
          <p:nvPr/>
        </p:nvGrpSpPr>
        <p:grpSpPr>
          <a:xfrm>
            <a:off x="4122420" y="1109420"/>
            <a:ext cx="3655568" cy="2314575"/>
            <a:chOff x="4311969" y="1040840"/>
            <a:chExt cx="3655568" cy="231457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961420B-C9FC-4E27-92AA-661F160A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1969" y="1040840"/>
              <a:ext cx="1419225" cy="2314575"/>
            </a:xfrm>
            <a:prstGeom prst="rect">
              <a:avLst/>
            </a:prstGeom>
            <a:ln w="12700">
              <a:solidFill>
                <a:srgbClr val="00CEF6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D680F60-E519-4BD0-A441-98AC4C97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4054" y="1040840"/>
              <a:ext cx="2213483" cy="1125082"/>
            </a:xfrm>
            <a:prstGeom prst="rect">
              <a:avLst/>
            </a:prstGeom>
            <a:ln w="12700">
              <a:solidFill>
                <a:srgbClr val="32D8C0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599520E-F964-4529-8029-5F56F3D61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2767" y="2189241"/>
              <a:ext cx="2213483" cy="1155940"/>
            </a:xfrm>
            <a:prstGeom prst="rect">
              <a:avLst/>
            </a:prstGeom>
            <a:ln w="12700">
              <a:solidFill>
                <a:srgbClr val="BDF32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720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1448C1-65DE-4881-A220-4325C9621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12</a:t>
            </a:fld>
            <a:endParaRPr lang="fr-CH"/>
          </a:p>
        </p:txBody>
      </p:sp>
      <p:sp>
        <p:nvSpPr>
          <p:cNvPr id="3" name="Google Shape;506;p19">
            <a:extLst>
              <a:ext uri="{FF2B5EF4-FFF2-40B4-BE49-F238E27FC236}">
                <a16:creationId xmlns:a16="http://schemas.microsoft.com/office/drawing/2014/main" id="{D9CF9D25-3F27-44A0-B6AB-9EB32EC1551D}"/>
              </a:ext>
            </a:extLst>
          </p:cNvPr>
          <p:cNvSpPr txBox="1">
            <a:spLocks/>
          </p:cNvSpPr>
          <p:nvPr/>
        </p:nvSpPr>
        <p:spPr>
          <a:xfrm>
            <a:off x="498424" y="252804"/>
            <a:ext cx="4355184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rgbClr val="FF0000"/>
                </a:solidFill>
              </a:rPr>
              <a:t>Difficulté rencontrée</a:t>
            </a:r>
          </a:p>
          <a:p>
            <a:pPr algn="l"/>
            <a:endParaRPr lang="fr-CH" sz="2400" dirty="0"/>
          </a:p>
        </p:txBody>
      </p:sp>
      <p:sp>
        <p:nvSpPr>
          <p:cNvPr id="4" name="Google Shape;557;p24">
            <a:extLst>
              <a:ext uri="{FF2B5EF4-FFF2-40B4-BE49-F238E27FC236}">
                <a16:creationId xmlns:a16="http://schemas.microsoft.com/office/drawing/2014/main" id="{AB22E3AA-947B-4B19-A978-05F780CBFDE3}"/>
              </a:ext>
            </a:extLst>
          </p:cNvPr>
          <p:cNvSpPr/>
          <p:nvPr/>
        </p:nvSpPr>
        <p:spPr>
          <a:xfrm>
            <a:off x="215293" y="425606"/>
            <a:ext cx="283131" cy="283131"/>
          </a:xfrm>
          <a:prstGeom prst="teardrop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RÃ©sultat de recherche d'images pour &quot;D3.js&quot;">
            <a:extLst>
              <a:ext uri="{FF2B5EF4-FFF2-40B4-BE49-F238E27FC236}">
                <a16:creationId xmlns:a16="http://schemas.microsoft.com/office/drawing/2014/main" id="{5A373D03-A094-4DE0-B2B4-F9EA39CB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3" y="1587878"/>
            <a:ext cx="2077063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6895B8E6-6C4E-4598-9E7C-764ED88B8461}"/>
              </a:ext>
            </a:extLst>
          </p:cNvPr>
          <p:cNvSpPr txBox="1">
            <a:spLocks/>
          </p:cNvSpPr>
          <p:nvPr/>
        </p:nvSpPr>
        <p:spPr>
          <a:xfrm>
            <a:off x="3255280" y="1672341"/>
            <a:ext cx="4707620" cy="231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 de visualisation défini à l’avance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complexe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Préparation des données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RÃ©sultat de recherche d'images pour &quot;step by step&quot;">
            <a:extLst>
              <a:ext uri="{FF2B5EF4-FFF2-40B4-BE49-F238E27FC236}">
                <a16:creationId xmlns:a16="http://schemas.microsoft.com/office/drawing/2014/main" id="{79457ECC-52F9-4205-BAAE-D3145F75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51" y="2039931"/>
            <a:ext cx="2464070" cy="166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CED401-DCED-4FB3-8802-1D2DFABE1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13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984291-A7B6-45C4-AFF6-6DD3C032091A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4" name="Google Shape;506;p19">
              <a:extLst>
                <a:ext uri="{FF2B5EF4-FFF2-40B4-BE49-F238E27FC236}">
                  <a16:creationId xmlns:a16="http://schemas.microsoft.com/office/drawing/2014/main" id="{AC6DA02D-BA35-47B9-BC75-C2955E3D3496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/>
                <a:t>Conclusion</a:t>
              </a:r>
            </a:p>
            <a:p>
              <a:pPr algn="l"/>
              <a:endParaRPr lang="fr-CH" sz="2400" dirty="0"/>
            </a:p>
          </p:txBody>
        </p:sp>
        <p:sp>
          <p:nvSpPr>
            <p:cNvPr id="5" name="Google Shape;557;p24">
              <a:extLst>
                <a:ext uri="{FF2B5EF4-FFF2-40B4-BE49-F238E27FC236}">
                  <a16:creationId xmlns:a16="http://schemas.microsoft.com/office/drawing/2014/main" id="{4BA96CDE-224F-4EF5-A523-E9E75B391DF1}"/>
                </a:ext>
              </a:extLst>
            </p:cNvPr>
            <p:cNvSpPr/>
            <p:nvPr/>
          </p:nvSpPr>
          <p:spPr>
            <a:xfrm>
              <a:off x="230202" y="42560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42" name="Picture 2" descr="RÃ©sultat de recherche d'images pour &quot;Vue React ANgular&quot;">
            <a:extLst>
              <a:ext uri="{FF2B5EF4-FFF2-40B4-BE49-F238E27FC236}">
                <a16:creationId xmlns:a16="http://schemas.microsoft.com/office/drawing/2014/main" id="{CD005E47-FF40-487E-A648-9E7F0743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33" y="1873407"/>
            <a:ext cx="2971800" cy="14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06;p19">
            <a:extLst>
              <a:ext uri="{FF2B5EF4-FFF2-40B4-BE49-F238E27FC236}">
                <a16:creationId xmlns:a16="http://schemas.microsoft.com/office/drawing/2014/main" id="{156D83FF-7AD8-495D-A593-64D4B02B9329}"/>
              </a:ext>
            </a:extLst>
          </p:cNvPr>
          <p:cNvSpPr txBox="1">
            <a:spLocks/>
          </p:cNvSpPr>
          <p:nvPr/>
        </p:nvSpPr>
        <p:spPr>
          <a:xfrm>
            <a:off x="1441720" y="1395127"/>
            <a:ext cx="1865360" cy="60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?</a:t>
            </a:r>
          </a:p>
        </p:txBody>
      </p:sp>
      <p:sp>
        <p:nvSpPr>
          <p:cNvPr id="9" name="Google Shape;506;p19">
            <a:extLst>
              <a:ext uri="{FF2B5EF4-FFF2-40B4-BE49-F238E27FC236}">
                <a16:creationId xmlns:a16="http://schemas.microsoft.com/office/drawing/2014/main" id="{FEC5FC62-B2C3-4554-820F-D85E50E0A20F}"/>
              </a:ext>
            </a:extLst>
          </p:cNvPr>
          <p:cNvSpPr txBox="1">
            <a:spLocks/>
          </p:cNvSpPr>
          <p:nvPr/>
        </p:nvSpPr>
        <p:spPr>
          <a:xfrm>
            <a:off x="5823220" y="1395127"/>
            <a:ext cx="1865360" cy="60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Méthodologie ?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514043A-2172-45E7-966E-009A6096259A}"/>
              </a:ext>
            </a:extLst>
          </p:cNvPr>
          <p:cNvGrpSpPr/>
          <p:nvPr/>
        </p:nvGrpSpPr>
        <p:grpSpPr>
          <a:xfrm>
            <a:off x="2282042" y="2158783"/>
            <a:ext cx="1409744" cy="1724011"/>
            <a:chOff x="359069" y="1873407"/>
            <a:chExt cx="1409744" cy="1724011"/>
          </a:xfrm>
        </p:grpSpPr>
        <p:pic>
          <p:nvPicPr>
            <p:cNvPr id="11" name="Picture 2" descr="RÃ©sultat de recherche d'images pour &quot;google map logo&quot;">
              <a:extLst>
                <a:ext uri="{FF2B5EF4-FFF2-40B4-BE49-F238E27FC236}">
                  <a16:creationId xmlns:a16="http://schemas.microsoft.com/office/drawing/2014/main" id="{50A0F727-3A23-469F-B1D8-70F172D50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95" y="1873407"/>
              <a:ext cx="1205947" cy="120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Google Shape;506;p19">
              <a:extLst>
                <a:ext uri="{FF2B5EF4-FFF2-40B4-BE49-F238E27FC236}">
                  <a16:creationId xmlns:a16="http://schemas.microsoft.com/office/drawing/2014/main" id="{4D283219-4AC6-4965-A78F-4EC2572CDB6D}"/>
                </a:ext>
              </a:extLst>
            </p:cNvPr>
            <p:cNvSpPr txBox="1">
              <a:spLocks/>
            </p:cNvSpPr>
            <p:nvPr/>
          </p:nvSpPr>
          <p:spPr>
            <a:xfrm>
              <a:off x="359069" y="3197369"/>
              <a:ext cx="1409744" cy="400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1800" dirty="0">
                  <a:solidFill>
                    <a:srgbClr val="32D8C0"/>
                  </a:solidFill>
                </a:rPr>
                <a:t>Google </a:t>
              </a:r>
              <a:r>
                <a:rPr lang="fr-CH" sz="1800" dirty="0" err="1">
                  <a:solidFill>
                    <a:srgbClr val="32D8C0"/>
                  </a:solidFill>
                </a:rPr>
                <a:t>Maps</a:t>
              </a:r>
              <a:endParaRPr lang="fr-CH" sz="1800" dirty="0">
                <a:solidFill>
                  <a:srgbClr val="32D8C0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1218157-0A55-4DB4-9B0C-848966EB189C}"/>
              </a:ext>
            </a:extLst>
          </p:cNvPr>
          <p:cNvGrpSpPr/>
          <p:nvPr/>
        </p:nvGrpSpPr>
        <p:grpSpPr>
          <a:xfrm>
            <a:off x="881657" y="2158783"/>
            <a:ext cx="1253573" cy="1724010"/>
            <a:chOff x="3484194" y="1922239"/>
            <a:chExt cx="1253573" cy="1724010"/>
          </a:xfrm>
        </p:grpSpPr>
        <p:pic>
          <p:nvPicPr>
            <p:cNvPr id="12" name="Picture 4" descr="RÃ©sultat de recherche d'images pour &quot;D3.js&quot;">
              <a:extLst>
                <a:ext uri="{FF2B5EF4-FFF2-40B4-BE49-F238E27FC236}">
                  <a16:creationId xmlns:a16="http://schemas.microsoft.com/office/drawing/2014/main" id="{920C68BD-0D9E-4D7F-AA55-BF66343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194" y="1922239"/>
              <a:ext cx="1253573" cy="1187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Google Shape;506;p19">
              <a:extLst>
                <a:ext uri="{FF2B5EF4-FFF2-40B4-BE49-F238E27FC236}">
                  <a16:creationId xmlns:a16="http://schemas.microsoft.com/office/drawing/2014/main" id="{5F423832-F278-446D-8917-0EC2882371CF}"/>
                </a:ext>
              </a:extLst>
            </p:cNvPr>
            <p:cNvSpPr txBox="1">
              <a:spLocks/>
            </p:cNvSpPr>
            <p:nvPr/>
          </p:nvSpPr>
          <p:spPr>
            <a:xfrm>
              <a:off x="3719500" y="3246200"/>
              <a:ext cx="782959" cy="400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1800" dirty="0">
                  <a:solidFill>
                    <a:srgbClr val="FFC000"/>
                  </a:solidFill>
                </a:rPr>
                <a:t>D3.js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8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dirty="0">
                <a:solidFill>
                  <a:srgbClr val="28324A"/>
                </a:solidFill>
              </a:rPr>
              <a:t>QUESTIONS </a:t>
            </a:r>
            <a:r>
              <a:rPr lang="en" sz="3600" dirty="0">
                <a:solidFill>
                  <a:srgbClr val="28324A"/>
                </a:solidFill>
              </a:rPr>
              <a:t>?</a:t>
            </a:r>
            <a:endParaRPr sz="3600" dirty="0">
              <a:solidFill>
                <a:srgbClr val="28324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STRACKTIVITY</a:t>
            </a:r>
            <a:endParaRPr dirty="0"/>
          </a:p>
        </p:txBody>
      </p:sp>
      <p:sp>
        <p:nvSpPr>
          <p:cNvPr id="3" name="Google Shape;464;p13">
            <a:extLst>
              <a:ext uri="{FF2B5EF4-FFF2-40B4-BE49-F238E27FC236}">
                <a16:creationId xmlns:a16="http://schemas.microsoft.com/office/drawing/2014/main" id="{6D403798-CA4D-4B79-AB67-391E035C51D6}"/>
              </a:ext>
            </a:extLst>
          </p:cNvPr>
          <p:cNvSpPr txBox="1">
            <a:spLocks/>
          </p:cNvSpPr>
          <p:nvPr/>
        </p:nvSpPr>
        <p:spPr>
          <a:xfrm>
            <a:off x="2792986" y="3874044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sz="2800" dirty="0"/>
              <a:t>Julien Richoz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489C20-2D06-4622-964C-A59193B5D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3</a:t>
            </a:fld>
            <a:endParaRPr lang="fr-CH"/>
          </a:p>
        </p:txBody>
      </p:sp>
      <p:sp>
        <p:nvSpPr>
          <p:cNvPr id="3" name="Google Shape;506;p19">
            <a:extLst>
              <a:ext uri="{FF2B5EF4-FFF2-40B4-BE49-F238E27FC236}">
                <a16:creationId xmlns:a16="http://schemas.microsoft.com/office/drawing/2014/main" id="{AFC17457-BE3D-4871-AD9C-0FB0CBD59574}"/>
              </a:ext>
            </a:extLst>
          </p:cNvPr>
          <p:cNvSpPr txBox="1">
            <a:spLocks/>
          </p:cNvSpPr>
          <p:nvPr/>
        </p:nvSpPr>
        <p:spPr>
          <a:xfrm>
            <a:off x="216816" y="311639"/>
            <a:ext cx="4355184" cy="62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/>
              <a:t>SOMMAIRE</a:t>
            </a:r>
          </a:p>
        </p:txBody>
      </p:sp>
      <p:sp>
        <p:nvSpPr>
          <p:cNvPr id="4" name="Google Shape;506;p19">
            <a:extLst>
              <a:ext uri="{FF2B5EF4-FFF2-40B4-BE49-F238E27FC236}">
                <a16:creationId xmlns:a16="http://schemas.microsoft.com/office/drawing/2014/main" id="{C23A7CF0-E7B4-4752-B1EB-0AC00E2F5FAD}"/>
              </a:ext>
            </a:extLst>
          </p:cNvPr>
          <p:cNvSpPr txBox="1">
            <a:spLocks/>
          </p:cNvSpPr>
          <p:nvPr/>
        </p:nvSpPr>
        <p:spPr>
          <a:xfrm>
            <a:off x="1705034" y="1073427"/>
            <a:ext cx="6081280" cy="280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Apprentissage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Fonctionnalités</a:t>
            </a:r>
          </a:p>
          <a:p>
            <a:pPr algn="l"/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Difficulté rencontré</a:t>
            </a:r>
          </a:p>
        </p:txBody>
      </p:sp>
      <p:sp>
        <p:nvSpPr>
          <p:cNvPr id="5" name="Google Shape;557;p24">
            <a:extLst>
              <a:ext uri="{FF2B5EF4-FFF2-40B4-BE49-F238E27FC236}">
                <a16:creationId xmlns:a16="http://schemas.microsoft.com/office/drawing/2014/main" id="{F4C95C13-386B-4424-9B9C-C12775D73E6F}"/>
              </a:ext>
            </a:extLst>
          </p:cNvPr>
          <p:cNvSpPr/>
          <p:nvPr/>
        </p:nvSpPr>
        <p:spPr>
          <a:xfrm rot="10800000">
            <a:off x="1304006" y="1182755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57;p24">
            <a:extLst>
              <a:ext uri="{FF2B5EF4-FFF2-40B4-BE49-F238E27FC236}">
                <a16:creationId xmlns:a16="http://schemas.microsoft.com/office/drawing/2014/main" id="{09621E86-F49F-47E8-97AB-4904B31AE438}"/>
              </a:ext>
            </a:extLst>
          </p:cNvPr>
          <p:cNvSpPr/>
          <p:nvPr/>
        </p:nvSpPr>
        <p:spPr>
          <a:xfrm rot="10800000">
            <a:off x="1304006" y="1776933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32D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57;p24">
            <a:extLst>
              <a:ext uri="{FF2B5EF4-FFF2-40B4-BE49-F238E27FC236}">
                <a16:creationId xmlns:a16="http://schemas.microsoft.com/office/drawing/2014/main" id="{621B65A4-6D4F-42C9-9D22-153C422EE78F}"/>
              </a:ext>
            </a:extLst>
          </p:cNvPr>
          <p:cNvSpPr/>
          <p:nvPr/>
        </p:nvSpPr>
        <p:spPr>
          <a:xfrm rot="10800000">
            <a:off x="1304005" y="2406411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57;p24">
            <a:extLst>
              <a:ext uri="{FF2B5EF4-FFF2-40B4-BE49-F238E27FC236}">
                <a16:creationId xmlns:a16="http://schemas.microsoft.com/office/drawing/2014/main" id="{EE514C3D-3F26-49BF-87AE-A0C409B3868B}"/>
              </a:ext>
            </a:extLst>
          </p:cNvPr>
          <p:cNvSpPr/>
          <p:nvPr/>
        </p:nvSpPr>
        <p:spPr>
          <a:xfrm rot="10800000">
            <a:off x="1304006" y="3035889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57;p24">
            <a:extLst>
              <a:ext uri="{FF2B5EF4-FFF2-40B4-BE49-F238E27FC236}">
                <a16:creationId xmlns:a16="http://schemas.microsoft.com/office/drawing/2014/main" id="{F46B5A29-7DA7-43FD-BAE1-C8F21AD375F5}"/>
              </a:ext>
            </a:extLst>
          </p:cNvPr>
          <p:cNvSpPr/>
          <p:nvPr/>
        </p:nvSpPr>
        <p:spPr>
          <a:xfrm rot="10800000">
            <a:off x="1304005" y="3622327"/>
            <a:ext cx="256249" cy="256249"/>
          </a:xfrm>
          <a:prstGeom prst="teardrop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4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B84BE5-3F51-464F-9771-E1E6BF68ED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/>
          </a:p>
        </p:txBody>
      </p: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043071B9-3284-4407-9FE5-1F6DA06FDDF0}"/>
              </a:ext>
            </a:extLst>
          </p:cNvPr>
          <p:cNvSpPr txBox="1">
            <a:spLocks/>
          </p:cNvSpPr>
          <p:nvPr/>
        </p:nvSpPr>
        <p:spPr>
          <a:xfrm>
            <a:off x="3159353" y="1139358"/>
            <a:ext cx="2901493" cy="7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STRACKTIVITY</a:t>
            </a:r>
          </a:p>
        </p:txBody>
      </p:sp>
      <p:sp>
        <p:nvSpPr>
          <p:cNvPr id="7" name="Google Shape;506;p19">
            <a:extLst>
              <a:ext uri="{FF2B5EF4-FFF2-40B4-BE49-F238E27FC236}">
                <a16:creationId xmlns:a16="http://schemas.microsoft.com/office/drawing/2014/main" id="{A78D8F1C-C17E-4D52-ABB2-0F1865E6AE43}"/>
              </a:ext>
            </a:extLst>
          </p:cNvPr>
          <p:cNvSpPr txBox="1">
            <a:spLocks/>
          </p:cNvSpPr>
          <p:nvPr/>
        </p:nvSpPr>
        <p:spPr>
          <a:xfrm>
            <a:off x="3615033" y="2503366"/>
            <a:ext cx="1913930" cy="75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32D8C0"/>
                </a:solidFill>
              </a:rPr>
              <a:t>TRACKER</a:t>
            </a:r>
            <a:endParaRPr lang="fr-CH" sz="3600" dirty="0">
              <a:solidFill>
                <a:srgbClr val="44DBF8"/>
              </a:solidFill>
            </a:endParaRPr>
          </a:p>
        </p:txBody>
      </p:sp>
      <p:sp>
        <p:nvSpPr>
          <p:cNvPr id="8" name="Google Shape;506;p19">
            <a:extLst>
              <a:ext uri="{FF2B5EF4-FFF2-40B4-BE49-F238E27FC236}">
                <a16:creationId xmlns:a16="http://schemas.microsoft.com/office/drawing/2014/main" id="{0C8344DC-540B-4D7A-856F-AE54CCEE9221}"/>
              </a:ext>
            </a:extLst>
          </p:cNvPr>
          <p:cNvSpPr txBox="1">
            <a:spLocks/>
          </p:cNvSpPr>
          <p:nvPr/>
        </p:nvSpPr>
        <p:spPr>
          <a:xfrm>
            <a:off x="1489573" y="2520413"/>
            <a:ext cx="1437498" cy="58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BDF32E"/>
                </a:solidFill>
              </a:rPr>
              <a:t>SPORT</a:t>
            </a:r>
            <a:endParaRPr lang="fr-CH" sz="3600" dirty="0">
              <a:solidFill>
                <a:srgbClr val="44DBF8"/>
              </a:solidFill>
            </a:endParaRPr>
          </a:p>
        </p:txBody>
      </p:sp>
      <p:sp>
        <p:nvSpPr>
          <p:cNvPr id="9" name="Google Shape;506;p19">
            <a:extLst>
              <a:ext uri="{FF2B5EF4-FFF2-40B4-BE49-F238E27FC236}">
                <a16:creationId xmlns:a16="http://schemas.microsoft.com/office/drawing/2014/main" id="{FC6DAA25-22BC-4D64-8835-B6C57F46F588}"/>
              </a:ext>
            </a:extLst>
          </p:cNvPr>
          <p:cNvSpPr txBox="1">
            <a:spLocks/>
          </p:cNvSpPr>
          <p:nvPr/>
        </p:nvSpPr>
        <p:spPr>
          <a:xfrm>
            <a:off x="6216925" y="2520413"/>
            <a:ext cx="1843710" cy="58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44DBF8"/>
                </a:solidFill>
              </a:rPr>
              <a:t>ACTIVITY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8A9A26-915E-4BF8-A03D-C806B5C48CFD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3" name="Google Shape;506;p19">
              <a:extLst>
                <a:ext uri="{FF2B5EF4-FFF2-40B4-BE49-F238E27FC236}">
                  <a16:creationId xmlns:a16="http://schemas.microsoft.com/office/drawing/2014/main" id="{A438FD1F-9D0F-48AA-B67C-1696BEA5F272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/>
                <a:t>Description</a:t>
              </a:r>
            </a:p>
            <a:p>
              <a:pPr algn="l"/>
              <a:endParaRPr lang="fr-CH" sz="2400" dirty="0"/>
            </a:p>
          </p:txBody>
        </p:sp>
        <p:sp>
          <p:nvSpPr>
            <p:cNvPr id="10" name="Google Shape;557;p24">
              <a:extLst>
                <a:ext uri="{FF2B5EF4-FFF2-40B4-BE49-F238E27FC236}">
                  <a16:creationId xmlns:a16="http://schemas.microsoft.com/office/drawing/2014/main" id="{58D07F4B-D7D6-4E22-836D-A4975C6C821F}"/>
                </a:ext>
              </a:extLst>
            </p:cNvPr>
            <p:cNvSpPr/>
            <p:nvPr/>
          </p:nvSpPr>
          <p:spPr>
            <a:xfrm>
              <a:off x="230202" y="42560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652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BE0CBF-E0DE-42D2-9610-A95BFB596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EAA18A-219E-44CB-8412-8F4526B5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32" y="1938407"/>
            <a:ext cx="956731" cy="956731"/>
          </a:xfrm>
          <a:prstGeom prst="rect">
            <a:avLst/>
          </a:prstGeom>
        </p:spPr>
      </p:pic>
      <p:pic>
        <p:nvPicPr>
          <p:cNvPr id="1028" name="Picture 4" descr="RÃ©sultat de recherche d'images pour &quot;watch garmin logo&quot;">
            <a:extLst>
              <a:ext uri="{FF2B5EF4-FFF2-40B4-BE49-F238E27FC236}">
                <a16:creationId xmlns:a16="http://schemas.microsoft.com/office/drawing/2014/main" id="{074970F0-E38E-41AE-8B4A-D739F126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54" y="754457"/>
            <a:ext cx="1704565" cy="4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triathlon logo&quot;">
            <a:extLst>
              <a:ext uri="{FF2B5EF4-FFF2-40B4-BE49-F238E27FC236}">
                <a16:creationId xmlns:a16="http://schemas.microsoft.com/office/drawing/2014/main" id="{2ADCA5D1-828F-414D-9C34-D1C3D129C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2" t="16376" r="17538" b="34512"/>
          <a:stretch/>
        </p:blipFill>
        <p:spPr bwMode="auto">
          <a:xfrm>
            <a:off x="5635488" y="1827917"/>
            <a:ext cx="1490870" cy="8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33BB6F-3FD3-466D-B8C3-AF48928A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48" y="3357819"/>
            <a:ext cx="920569" cy="9205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5F6DCD2-6340-43F7-ABF6-13C7CD7CC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322" y="1816487"/>
            <a:ext cx="1010556" cy="1010556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C276EC3-58BF-483E-8690-D82D898CE95E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21" name="Google Shape;506;p19">
              <a:extLst>
                <a:ext uri="{FF2B5EF4-FFF2-40B4-BE49-F238E27FC236}">
                  <a16:creationId xmlns:a16="http://schemas.microsoft.com/office/drawing/2014/main" id="{B3CE981F-303D-4DA4-978D-A4C135B3898D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/>
                <a:t>Idée</a:t>
              </a:r>
            </a:p>
            <a:p>
              <a:pPr algn="l"/>
              <a:endParaRPr lang="fr-CH" sz="2400" dirty="0"/>
            </a:p>
          </p:txBody>
        </p:sp>
        <p:sp>
          <p:nvSpPr>
            <p:cNvPr id="22" name="Google Shape;557;p24">
              <a:extLst>
                <a:ext uri="{FF2B5EF4-FFF2-40B4-BE49-F238E27FC236}">
                  <a16:creationId xmlns:a16="http://schemas.microsoft.com/office/drawing/2014/main" id="{4161D241-E280-48CD-BF0A-A35A43478C50}"/>
                </a:ext>
              </a:extLst>
            </p:cNvPr>
            <p:cNvSpPr/>
            <p:nvPr/>
          </p:nvSpPr>
          <p:spPr>
            <a:xfrm>
              <a:off x="230202" y="42560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651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RÃ©sultat de recherche d'images pour &quot;strava&quot;">
            <a:extLst>
              <a:ext uri="{FF2B5EF4-FFF2-40B4-BE49-F238E27FC236}">
                <a16:creationId xmlns:a16="http://schemas.microsoft.com/office/drawing/2014/main" id="{0632D60A-184A-4282-B0E2-21ECA0CA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4" y="2106335"/>
            <a:ext cx="2209592" cy="4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strava&quot;">
            <a:extLst>
              <a:ext uri="{FF2B5EF4-FFF2-40B4-BE49-F238E27FC236}">
                <a16:creationId xmlns:a16="http://schemas.microsoft.com/office/drawing/2014/main" id="{56AB05EC-4434-47EA-9C5E-06379712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55" y="1270135"/>
            <a:ext cx="4711148" cy="2254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6B6FBD1D-F4AB-46C1-AD60-46ED7F8EA428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14" name="Google Shape;506;p19">
              <a:extLst>
                <a:ext uri="{FF2B5EF4-FFF2-40B4-BE49-F238E27FC236}">
                  <a16:creationId xmlns:a16="http://schemas.microsoft.com/office/drawing/2014/main" id="{E55F4EFD-C461-481C-B991-E5B667541730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/>
                <a:t>Idée</a:t>
              </a:r>
            </a:p>
            <a:p>
              <a:pPr algn="l"/>
              <a:endParaRPr lang="fr-CH" sz="2400" dirty="0"/>
            </a:p>
          </p:txBody>
        </p:sp>
        <p:sp>
          <p:nvSpPr>
            <p:cNvPr id="15" name="Google Shape;557;p24">
              <a:extLst>
                <a:ext uri="{FF2B5EF4-FFF2-40B4-BE49-F238E27FC236}">
                  <a16:creationId xmlns:a16="http://schemas.microsoft.com/office/drawing/2014/main" id="{BFA19CD5-FC3A-4AE4-A38B-80938B206C80}"/>
                </a:ext>
              </a:extLst>
            </p:cNvPr>
            <p:cNvSpPr/>
            <p:nvPr/>
          </p:nvSpPr>
          <p:spPr>
            <a:xfrm>
              <a:off x="230202" y="42560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506;p19">
            <a:extLst>
              <a:ext uri="{FF2B5EF4-FFF2-40B4-BE49-F238E27FC236}">
                <a16:creationId xmlns:a16="http://schemas.microsoft.com/office/drawing/2014/main" id="{9F39C9B0-5C6E-4196-8814-CAAD9545F25E}"/>
              </a:ext>
            </a:extLst>
          </p:cNvPr>
          <p:cNvSpPr txBox="1">
            <a:spLocks/>
          </p:cNvSpPr>
          <p:nvPr/>
        </p:nvSpPr>
        <p:spPr>
          <a:xfrm>
            <a:off x="4402937" y="1958228"/>
            <a:ext cx="4591673" cy="122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One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RÃ©sultat de recherche d'images pour &quot;html css bootstrap jquery&quot;">
            <a:extLst>
              <a:ext uri="{FF2B5EF4-FFF2-40B4-BE49-F238E27FC236}">
                <a16:creationId xmlns:a16="http://schemas.microsoft.com/office/drawing/2014/main" id="{136A97E6-B900-406A-BA1B-99672EEB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14" y="1745288"/>
            <a:ext cx="2820229" cy="17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292EB8-5E19-4E7B-9489-5CD445DC6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87C10B6-0ADF-4E11-8B65-EA8A759249F7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4" name="Google Shape;506;p19">
              <a:extLst>
                <a:ext uri="{FF2B5EF4-FFF2-40B4-BE49-F238E27FC236}">
                  <a16:creationId xmlns:a16="http://schemas.microsoft.com/office/drawing/2014/main" id="{A3683F0C-E370-4B58-A8AC-F0BF6823AD8D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>
                  <a:solidFill>
                    <a:srgbClr val="32D8C0"/>
                  </a:solidFill>
                </a:rPr>
                <a:t>Choix des technologies</a:t>
              </a:r>
            </a:p>
            <a:p>
              <a:pPr algn="l"/>
              <a:endParaRPr lang="fr-CH" sz="2400" dirty="0"/>
            </a:p>
          </p:txBody>
        </p:sp>
        <p:sp>
          <p:nvSpPr>
            <p:cNvPr id="5" name="Google Shape;557;p24">
              <a:extLst>
                <a:ext uri="{FF2B5EF4-FFF2-40B4-BE49-F238E27FC236}">
                  <a16:creationId xmlns:a16="http://schemas.microsoft.com/office/drawing/2014/main" id="{EEA79E0C-05EB-4A37-AFA4-7EAAC16BCCA5}"/>
                </a:ext>
              </a:extLst>
            </p:cNvPr>
            <p:cNvSpPr/>
            <p:nvPr/>
          </p:nvSpPr>
          <p:spPr>
            <a:xfrm>
              <a:off x="230202" y="42560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32D8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506;p19">
            <a:extLst>
              <a:ext uri="{FF2B5EF4-FFF2-40B4-BE49-F238E27FC236}">
                <a16:creationId xmlns:a16="http://schemas.microsoft.com/office/drawing/2014/main" id="{98172B4F-BEC4-4D18-A6DA-7C20C853659D}"/>
              </a:ext>
            </a:extLst>
          </p:cNvPr>
          <p:cNvSpPr txBox="1">
            <a:spLocks/>
          </p:cNvSpPr>
          <p:nvPr/>
        </p:nvSpPr>
        <p:spPr>
          <a:xfrm>
            <a:off x="397205" y="1368431"/>
            <a:ext cx="1819692" cy="68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Tracés</a:t>
            </a:r>
          </a:p>
        </p:txBody>
      </p:sp>
      <p:sp>
        <p:nvSpPr>
          <p:cNvPr id="8" name="Google Shape;506;p19">
            <a:extLst>
              <a:ext uri="{FF2B5EF4-FFF2-40B4-BE49-F238E27FC236}">
                <a16:creationId xmlns:a16="http://schemas.microsoft.com/office/drawing/2014/main" id="{904EF967-655B-42DE-BAA6-E3F87CE59B32}"/>
              </a:ext>
            </a:extLst>
          </p:cNvPr>
          <p:cNvSpPr txBox="1">
            <a:spLocks/>
          </p:cNvSpPr>
          <p:nvPr/>
        </p:nvSpPr>
        <p:spPr>
          <a:xfrm>
            <a:off x="3323980" y="1404845"/>
            <a:ext cx="2186289" cy="68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 altimétrique</a:t>
            </a:r>
          </a:p>
        </p:txBody>
      </p:sp>
      <p:sp>
        <p:nvSpPr>
          <p:cNvPr id="9" name="Google Shape;506;p19">
            <a:extLst>
              <a:ext uri="{FF2B5EF4-FFF2-40B4-BE49-F238E27FC236}">
                <a16:creationId xmlns:a16="http://schemas.microsoft.com/office/drawing/2014/main" id="{16D31536-B498-4E16-8123-AAF2AC3192B4}"/>
              </a:ext>
            </a:extLst>
          </p:cNvPr>
          <p:cNvSpPr txBox="1">
            <a:spLocks/>
          </p:cNvSpPr>
          <p:nvPr/>
        </p:nvSpPr>
        <p:spPr>
          <a:xfrm>
            <a:off x="6356165" y="1404845"/>
            <a:ext cx="2011125" cy="68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</a:t>
            </a:r>
          </a:p>
        </p:txBody>
      </p:sp>
      <p:pic>
        <p:nvPicPr>
          <p:cNvPr id="4098" name="Picture 2" descr="RÃ©sultat de recherche d'images pour &quot;google map logo&quot;">
            <a:extLst>
              <a:ext uri="{FF2B5EF4-FFF2-40B4-BE49-F238E27FC236}">
                <a16:creationId xmlns:a16="http://schemas.microsoft.com/office/drawing/2014/main" id="{66EF369B-21EF-4347-9F53-29DC8624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8" y="2106372"/>
            <a:ext cx="1205947" cy="12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D3.js&quot;">
            <a:extLst>
              <a:ext uri="{FF2B5EF4-FFF2-40B4-BE49-F238E27FC236}">
                <a16:creationId xmlns:a16="http://schemas.microsoft.com/office/drawing/2014/main" id="{310B217F-857C-4759-A57C-420E7000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37" y="2155204"/>
            <a:ext cx="1253573" cy="11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6;p19">
            <a:extLst>
              <a:ext uri="{FF2B5EF4-FFF2-40B4-BE49-F238E27FC236}">
                <a16:creationId xmlns:a16="http://schemas.microsoft.com/office/drawing/2014/main" id="{63957585-95F9-4F31-8B6F-0D6672BA2F3A}"/>
              </a:ext>
            </a:extLst>
          </p:cNvPr>
          <p:cNvSpPr txBox="1">
            <a:spLocks/>
          </p:cNvSpPr>
          <p:nvPr/>
        </p:nvSpPr>
        <p:spPr>
          <a:xfrm>
            <a:off x="665212" y="3430334"/>
            <a:ext cx="1409744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1800" dirty="0">
                <a:solidFill>
                  <a:srgbClr val="32D8C0"/>
                </a:solidFill>
              </a:rPr>
              <a:t>Google </a:t>
            </a:r>
            <a:r>
              <a:rPr lang="fr-CH" sz="1800" dirty="0" err="1">
                <a:solidFill>
                  <a:srgbClr val="32D8C0"/>
                </a:solidFill>
              </a:rPr>
              <a:t>Maps</a:t>
            </a:r>
            <a:endParaRPr lang="fr-CH" sz="1800" dirty="0">
              <a:solidFill>
                <a:srgbClr val="32D8C0"/>
              </a:solidFill>
            </a:endParaRPr>
          </a:p>
        </p:txBody>
      </p:sp>
      <p:sp>
        <p:nvSpPr>
          <p:cNvPr id="14" name="Google Shape;506;p19">
            <a:extLst>
              <a:ext uri="{FF2B5EF4-FFF2-40B4-BE49-F238E27FC236}">
                <a16:creationId xmlns:a16="http://schemas.microsoft.com/office/drawing/2014/main" id="{80863DED-2F55-4CBC-BFD6-D923B8D3BD60}"/>
              </a:ext>
            </a:extLst>
          </p:cNvPr>
          <p:cNvSpPr txBox="1">
            <a:spLocks/>
          </p:cNvSpPr>
          <p:nvPr/>
        </p:nvSpPr>
        <p:spPr>
          <a:xfrm>
            <a:off x="4025643" y="3504441"/>
            <a:ext cx="782959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1800" dirty="0">
                <a:solidFill>
                  <a:srgbClr val="FFC000"/>
                </a:solidFill>
              </a:rPr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15050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Ã©sultat de recherche d'images pour &quot;garmin forerunner 935&quot;">
            <a:extLst>
              <a:ext uri="{FF2B5EF4-FFF2-40B4-BE49-F238E27FC236}">
                <a16:creationId xmlns:a16="http://schemas.microsoft.com/office/drawing/2014/main" id="{19AE0DCC-BF10-487E-998D-7D874A4A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351045"/>
            <a:ext cx="4488928" cy="29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88FBBB-CA7F-4674-8177-E53FCA0E03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/>
          </a:p>
        </p:txBody>
      </p:sp>
      <p:sp>
        <p:nvSpPr>
          <p:cNvPr id="5" name="Google Shape;506;p19">
            <a:extLst>
              <a:ext uri="{FF2B5EF4-FFF2-40B4-BE49-F238E27FC236}">
                <a16:creationId xmlns:a16="http://schemas.microsoft.com/office/drawing/2014/main" id="{2477014A-4394-4248-A575-1C8DF4AD6CA1}"/>
              </a:ext>
            </a:extLst>
          </p:cNvPr>
          <p:cNvSpPr txBox="1">
            <a:spLocks/>
          </p:cNvSpPr>
          <p:nvPr/>
        </p:nvSpPr>
        <p:spPr>
          <a:xfrm>
            <a:off x="560818" y="266857"/>
            <a:ext cx="5085602" cy="53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2800" dirty="0">
                <a:solidFill>
                  <a:srgbClr val="32D8C0"/>
                </a:solidFill>
              </a:rPr>
              <a:t>Sources et format de données</a:t>
            </a:r>
          </a:p>
          <a:p>
            <a:pPr algn="l"/>
            <a:endParaRPr lang="fr-CH" sz="2400" dirty="0"/>
          </a:p>
        </p:txBody>
      </p:sp>
      <p:sp>
        <p:nvSpPr>
          <p:cNvPr id="7" name="Google Shape;506;p19">
            <a:extLst>
              <a:ext uri="{FF2B5EF4-FFF2-40B4-BE49-F238E27FC236}">
                <a16:creationId xmlns:a16="http://schemas.microsoft.com/office/drawing/2014/main" id="{E52327F1-1DD2-48AC-B1B4-6AB4390380FB}"/>
              </a:ext>
            </a:extLst>
          </p:cNvPr>
          <p:cNvSpPr txBox="1">
            <a:spLocks/>
          </p:cNvSpPr>
          <p:nvPr/>
        </p:nvSpPr>
        <p:spPr>
          <a:xfrm>
            <a:off x="668620" y="1019169"/>
            <a:ext cx="3587409" cy="66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personnelles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A4EFC7-55DA-42A6-ABE3-77C8106EE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88"/>
          <a:stretch/>
        </p:blipFill>
        <p:spPr>
          <a:xfrm>
            <a:off x="5157548" y="266857"/>
            <a:ext cx="3424622" cy="466907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557;p24">
            <a:extLst>
              <a:ext uri="{FF2B5EF4-FFF2-40B4-BE49-F238E27FC236}">
                <a16:creationId xmlns:a16="http://schemas.microsoft.com/office/drawing/2014/main" id="{DAD6E1D9-F843-4C62-8D23-9E530E181912}"/>
              </a:ext>
            </a:extLst>
          </p:cNvPr>
          <p:cNvSpPr/>
          <p:nvPr/>
        </p:nvSpPr>
        <p:spPr>
          <a:xfrm>
            <a:off x="230202" y="425606"/>
            <a:ext cx="283131" cy="283131"/>
          </a:xfrm>
          <a:prstGeom prst="teardrop">
            <a:avLst>
              <a:gd name="adj" fmla="val 100000"/>
            </a:avLst>
          </a:prstGeom>
          <a:solidFill>
            <a:srgbClr val="32D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6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4655A0-A9FB-4AD2-9D63-DA04810CA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91D2B04-2F79-4D49-90BF-0B762B11E4A9}"/>
              </a:ext>
            </a:extLst>
          </p:cNvPr>
          <p:cNvGrpSpPr/>
          <p:nvPr/>
        </p:nvGrpSpPr>
        <p:grpSpPr>
          <a:xfrm>
            <a:off x="230202" y="266857"/>
            <a:ext cx="4638315" cy="538157"/>
            <a:chOff x="230202" y="266857"/>
            <a:chExt cx="4638315" cy="538157"/>
          </a:xfrm>
        </p:grpSpPr>
        <p:sp>
          <p:nvSpPr>
            <p:cNvPr id="4" name="Google Shape;506;p19">
              <a:extLst>
                <a:ext uri="{FF2B5EF4-FFF2-40B4-BE49-F238E27FC236}">
                  <a16:creationId xmlns:a16="http://schemas.microsoft.com/office/drawing/2014/main" id="{D4A09170-FD7B-4F44-9F96-DD6CC0CA986B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>
                  <a:solidFill>
                    <a:srgbClr val="BDF32E"/>
                  </a:solidFill>
                </a:rPr>
                <a:t>Apprentissage</a:t>
              </a:r>
            </a:p>
            <a:p>
              <a:pPr algn="l"/>
              <a:endParaRPr lang="fr-CH" sz="2400" dirty="0"/>
            </a:p>
          </p:txBody>
        </p:sp>
        <p:sp>
          <p:nvSpPr>
            <p:cNvPr id="5" name="Google Shape;557;p24">
              <a:extLst>
                <a:ext uri="{FF2B5EF4-FFF2-40B4-BE49-F238E27FC236}">
                  <a16:creationId xmlns:a16="http://schemas.microsoft.com/office/drawing/2014/main" id="{17B8410F-E85D-4F80-95AC-BC9CF79710DB}"/>
                </a:ext>
              </a:extLst>
            </p:cNvPr>
            <p:cNvSpPr/>
            <p:nvPr/>
          </p:nvSpPr>
          <p:spPr>
            <a:xfrm>
              <a:off x="230202" y="44084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BDF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FCDA8EE5-6593-487C-BC8F-CE5A1318254E}"/>
              </a:ext>
            </a:extLst>
          </p:cNvPr>
          <p:cNvSpPr txBox="1">
            <a:spLocks/>
          </p:cNvSpPr>
          <p:nvPr/>
        </p:nvSpPr>
        <p:spPr>
          <a:xfrm>
            <a:off x="309519" y="1272626"/>
            <a:ext cx="3691288" cy="58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sz="2400" dirty="0"/>
              <a:t>Synthèse Globale</a:t>
            </a:r>
          </a:p>
        </p:txBody>
      </p:sp>
      <p:sp>
        <p:nvSpPr>
          <p:cNvPr id="7" name="Google Shape;506;p19">
            <a:extLst>
              <a:ext uri="{FF2B5EF4-FFF2-40B4-BE49-F238E27FC236}">
                <a16:creationId xmlns:a16="http://schemas.microsoft.com/office/drawing/2014/main" id="{2466E98B-72F8-4D69-9449-CF5D1FF3FC9B}"/>
              </a:ext>
            </a:extLst>
          </p:cNvPr>
          <p:cNvSpPr txBox="1">
            <a:spLocks/>
          </p:cNvSpPr>
          <p:nvPr/>
        </p:nvSpPr>
        <p:spPr>
          <a:xfrm>
            <a:off x="5230052" y="2838886"/>
            <a:ext cx="1220354" cy="6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32D8C0"/>
                </a:solidFill>
              </a:rPr>
              <a:t>STEP</a:t>
            </a:r>
            <a:endParaRPr lang="fr-CH" sz="3600" dirty="0">
              <a:solidFill>
                <a:srgbClr val="44DBF8"/>
              </a:solidFill>
            </a:endParaRPr>
          </a:p>
        </p:txBody>
      </p:sp>
      <p:sp>
        <p:nvSpPr>
          <p:cNvPr id="17" name="Google Shape;506;p19">
            <a:extLst>
              <a:ext uri="{FF2B5EF4-FFF2-40B4-BE49-F238E27FC236}">
                <a16:creationId xmlns:a16="http://schemas.microsoft.com/office/drawing/2014/main" id="{049BA54A-F8EE-4F15-94BF-6718A7C0547A}"/>
              </a:ext>
            </a:extLst>
          </p:cNvPr>
          <p:cNvSpPr txBox="1">
            <a:spLocks/>
          </p:cNvSpPr>
          <p:nvPr/>
        </p:nvSpPr>
        <p:spPr>
          <a:xfrm>
            <a:off x="6194915" y="2415696"/>
            <a:ext cx="772440" cy="53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32D8C0"/>
                </a:solidFill>
              </a:rPr>
              <a:t>BY</a:t>
            </a:r>
            <a:endParaRPr lang="fr-CH" sz="3600" dirty="0">
              <a:solidFill>
                <a:srgbClr val="44DBF8"/>
              </a:solidFill>
            </a:endParaRPr>
          </a:p>
        </p:txBody>
      </p:sp>
      <p:sp>
        <p:nvSpPr>
          <p:cNvPr id="21" name="Google Shape;506;p19">
            <a:extLst>
              <a:ext uri="{FF2B5EF4-FFF2-40B4-BE49-F238E27FC236}">
                <a16:creationId xmlns:a16="http://schemas.microsoft.com/office/drawing/2014/main" id="{1856A085-3A51-448A-A8DB-1A31CFFA72D0}"/>
              </a:ext>
            </a:extLst>
          </p:cNvPr>
          <p:cNvSpPr txBox="1">
            <a:spLocks/>
          </p:cNvSpPr>
          <p:nvPr/>
        </p:nvSpPr>
        <p:spPr>
          <a:xfrm>
            <a:off x="6741684" y="1952820"/>
            <a:ext cx="1220354" cy="53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CH" sz="3600" dirty="0">
                <a:solidFill>
                  <a:srgbClr val="32D8C0"/>
                </a:solidFill>
              </a:rPr>
              <a:t>STEP</a:t>
            </a:r>
            <a:endParaRPr lang="fr-CH" sz="3600" dirty="0">
              <a:solidFill>
                <a:srgbClr val="44DBF8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FDBAB0D-3044-4B49-AE25-01290C4B5354}"/>
              </a:ext>
            </a:extLst>
          </p:cNvPr>
          <p:cNvCxnSpPr>
            <a:cxnSpLocks/>
          </p:cNvCxnSpPr>
          <p:nvPr/>
        </p:nvCxnSpPr>
        <p:spPr>
          <a:xfrm>
            <a:off x="5784840" y="3432907"/>
            <a:ext cx="536713" cy="0"/>
          </a:xfrm>
          <a:prstGeom prst="line">
            <a:avLst/>
          </a:prstGeom>
          <a:ln w="38100">
            <a:solidFill>
              <a:srgbClr val="32D8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8212942-6E98-43FB-A6ED-6A6EEC28689D}"/>
              </a:ext>
            </a:extLst>
          </p:cNvPr>
          <p:cNvCxnSpPr>
            <a:cxnSpLocks/>
          </p:cNvCxnSpPr>
          <p:nvPr/>
        </p:nvCxnSpPr>
        <p:spPr>
          <a:xfrm flipV="1">
            <a:off x="6308023" y="2982058"/>
            <a:ext cx="0" cy="467140"/>
          </a:xfrm>
          <a:prstGeom prst="line">
            <a:avLst/>
          </a:prstGeom>
          <a:ln w="38100">
            <a:solidFill>
              <a:srgbClr val="32D8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C4CF4CB-15D9-447D-9C97-00459A97D617}"/>
              </a:ext>
            </a:extLst>
          </p:cNvPr>
          <p:cNvCxnSpPr>
            <a:cxnSpLocks/>
          </p:cNvCxnSpPr>
          <p:nvPr/>
        </p:nvCxnSpPr>
        <p:spPr>
          <a:xfrm flipV="1">
            <a:off x="6815328" y="2548094"/>
            <a:ext cx="0" cy="467140"/>
          </a:xfrm>
          <a:prstGeom prst="line">
            <a:avLst/>
          </a:prstGeom>
          <a:ln w="38100">
            <a:solidFill>
              <a:srgbClr val="32D8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C62818E-3F33-41AD-98BA-04011812365D}"/>
              </a:ext>
            </a:extLst>
          </p:cNvPr>
          <p:cNvCxnSpPr>
            <a:cxnSpLocks/>
          </p:cNvCxnSpPr>
          <p:nvPr/>
        </p:nvCxnSpPr>
        <p:spPr>
          <a:xfrm>
            <a:off x="6812594" y="2567558"/>
            <a:ext cx="536713" cy="0"/>
          </a:xfrm>
          <a:prstGeom prst="line">
            <a:avLst/>
          </a:prstGeom>
          <a:ln w="38100">
            <a:solidFill>
              <a:srgbClr val="32D8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EE5CAEA-DD5D-49C1-8ED9-2B4F266D707C}"/>
              </a:ext>
            </a:extLst>
          </p:cNvPr>
          <p:cNvCxnSpPr>
            <a:cxnSpLocks/>
          </p:cNvCxnSpPr>
          <p:nvPr/>
        </p:nvCxnSpPr>
        <p:spPr>
          <a:xfrm>
            <a:off x="6295911" y="2999802"/>
            <a:ext cx="536713" cy="0"/>
          </a:xfrm>
          <a:prstGeom prst="line">
            <a:avLst/>
          </a:prstGeom>
          <a:ln w="38100">
            <a:solidFill>
              <a:srgbClr val="32D8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Google Shape;506;p19">
            <a:extLst>
              <a:ext uri="{FF2B5EF4-FFF2-40B4-BE49-F238E27FC236}">
                <a16:creationId xmlns:a16="http://schemas.microsoft.com/office/drawing/2014/main" id="{EB7E2280-6B46-4D61-9B6A-89FF2C3658D5}"/>
              </a:ext>
            </a:extLst>
          </p:cNvPr>
          <p:cNvSpPr txBox="1">
            <a:spLocks/>
          </p:cNvSpPr>
          <p:nvPr/>
        </p:nvSpPr>
        <p:spPr>
          <a:xfrm>
            <a:off x="435880" y="1873709"/>
            <a:ext cx="3587409" cy="231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rapide des technologies</a:t>
            </a:r>
          </a:p>
          <a:p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des fichiers GPX</a:t>
            </a:r>
          </a:p>
          <a:p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Maquette</a:t>
            </a:r>
          </a:p>
        </p:txBody>
      </p:sp>
      <p:sp>
        <p:nvSpPr>
          <p:cNvPr id="29" name="Google Shape;506;p19">
            <a:extLst>
              <a:ext uri="{FF2B5EF4-FFF2-40B4-BE49-F238E27FC236}">
                <a16:creationId xmlns:a16="http://schemas.microsoft.com/office/drawing/2014/main" id="{806460C3-4CA9-402A-9A17-0D72BD6DEFAF}"/>
              </a:ext>
            </a:extLst>
          </p:cNvPr>
          <p:cNvSpPr txBox="1">
            <a:spLocks/>
          </p:cNvSpPr>
          <p:nvPr/>
        </p:nvSpPr>
        <p:spPr>
          <a:xfrm>
            <a:off x="4604762" y="1272625"/>
            <a:ext cx="3691288" cy="58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CH" sz="2400" dirty="0"/>
              <a:t>Méthodologie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A820431-29BD-4ED5-993D-5AEFDFC50F35}"/>
              </a:ext>
            </a:extLst>
          </p:cNvPr>
          <p:cNvGrpSpPr/>
          <p:nvPr/>
        </p:nvGrpSpPr>
        <p:grpSpPr>
          <a:xfrm>
            <a:off x="215293" y="266857"/>
            <a:ext cx="4638315" cy="538157"/>
            <a:chOff x="230202" y="266857"/>
            <a:chExt cx="4638315" cy="538157"/>
          </a:xfrm>
        </p:grpSpPr>
        <p:sp>
          <p:nvSpPr>
            <p:cNvPr id="31" name="Google Shape;506;p19">
              <a:extLst>
                <a:ext uri="{FF2B5EF4-FFF2-40B4-BE49-F238E27FC236}">
                  <a16:creationId xmlns:a16="http://schemas.microsoft.com/office/drawing/2014/main" id="{E3FB9117-8266-4A22-B8A6-794DBE0472E9}"/>
                </a:ext>
              </a:extLst>
            </p:cNvPr>
            <p:cNvSpPr txBox="1">
              <a:spLocks/>
            </p:cNvSpPr>
            <p:nvPr/>
          </p:nvSpPr>
          <p:spPr>
            <a:xfrm>
              <a:off x="513333" y="266857"/>
              <a:ext cx="4355184" cy="538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EF6"/>
                </a:buClr>
                <a:buSzPts val="2000"/>
                <a:buFont typeface="Oswald"/>
                <a:buNone/>
                <a:defRPr sz="2000" b="1" i="0" u="none" strike="noStrike" cap="none">
                  <a:solidFill>
                    <a:srgbClr val="00CEF6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pPr algn="l"/>
              <a:r>
                <a:rPr lang="fr-CH" sz="2800" dirty="0">
                  <a:solidFill>
                    <a:srgbClr val="BDF32E"/>
                  </a:solidFill>
                </a:rPr>
                <a:t>Apprentissage</a:t>
              </a:r>
            </a:p>
            <a:p>
              <a:pPr algn="l"/>
              <a:endParaRPr lang="fr-CH" sz="2400" dirty="0"/>
            </a:p>
          </p:txBody>
        </p:sp>
        <p:sp>
          <p:nvSpPr>
            <p:cNvPr id="32" name="Google Shape;557;p24">
              <a:extLst>
                <a:ext uri="{FF2B5EF4-FFF2-40B4-BE49-F238E27FC236}">
                  <a16:creationId xmlns:a16="http://schemas.microsoft.com/office/drawing/2014/main" id="{A23B6A20-FBF4-487C-88AD-4B2C670E0EB6}"/>
                </a:ext>
              </a:extLst>
            </p:cNvPr>
            <p:cNvSpPr/>
            <p:nvPr/>
          </p:nvSpPr>
          <p:spPr>
            <a:xfrm>
              <a:off x="230202" y="433226"/>
              <a:ext cx="283131" cy="283131"/>
            </a:xfrm>
            <a:prstGeom prst="teardrop">
              <a:avLst>
                <a:gd name="adj" fmla="val 100000"/>
              </a:avLst>
            </a:prstGeom>
            <a:solidFill>
              <a:srgbClr val="BDF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240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21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111</Words>
  <Application>Microsoft Office PowerPoint</Application>
  <PresentationFormat>Affichage à l'écran (16:9)</PresentationFormat>
  <Paragraphs>73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Source Sans Pro</vt:lpstr>
      <vt:lpstr>Oswald</vt:lpstr>
      <vt:lpstr>Kristen ITC</vt:lpstr>
      <vt:lpstr>Quince template</vt:lpstr>
      <vt:lpstr>Présentation PowerPoint</vt:lpstr>
      <vt:lpstr>STRACKTIVITY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STRACKTIVITY</dc:title>
  <dc:creator>Julien Richoz</dc:creator>
  <cp:lastModifiedBy>Julien Richoz</cp:lastModifiedBy>
  <cp:revision>29</cp:revision>
  <dcterms:modified xsi:type="dcterms:W3CDTF">2019-04-02T22:55:16Z</dcterms:modified>
</cp:coreProperties>
</file>