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335" r:id="rId2"/>
    <p:sldId id="336" r:id="rId3"/>
    <p:sldId id="343" r:id="rId4"/>
    <p:sldId id="348" r:id="rId5"/>
    <p:sldId id="341" r:id="rId6"/>
    <p:sldId id="339" r:id="rId7"/>
    <p:sldId id="344" r:id="rId8"/>
    <p:sldId id="345" r:id="rId9"/>
    <p:sldId id="351" r:id="rId10"/>
    <p:sldId id="352" r:id="rId11"/>
    <p:sldId id="350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lef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E9EBF5"/>
          </a:solidFill>
        </a:fill>
      </a:tcStyle>
    </a:wholeTbl>
    <a:band1H>
      <a:tcStyle>
        <a:tcBdr/>
        <a:fill>
          <a:solidFill>
            <a:srgbClr val="CFD5EA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CFD5EA"/>
          </a:solidFill>
        </a:fill>
      </a:tcStyle>
    </a:band1V>
    <a:band2V>
      <a:tcStyle>
        <a:tcBdr/>
      </a:tcStyle>
    </a:band2V>
    <a:la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lastCol>
    <a:firstCol>
      <a:tcTxStyle b="on">
        <a:font>
          <a:latin typeface="+mn-lt"/>
          <a:ea typeface="+mn-ea"/>
          <a:cs typeface="+mn-cs"/>
        </a:font>
        <a:srgbClr val="FFFFFF"/>
      </a:tcTxStyle>
      <a:tcStyle>
        <a:tcBdr/>
        <a:fill>
          <a:solidFill>
            <a:srgbClr val="4472C4"/>
          </a:solidFill>
        </a:fill>
      </a:tcStyle>
    </a:firstCol>
    <a:la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top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top>
        </a:tcBdr>
        <a:fill>
          <a:solidFill>
            <a:srgbClr val="4472C4"/>
          </a:solidFill>
        </a:fill>
      </a:tcStyle>
    </a:lastRow>
    <a:firstRow>
      <a:tcTxStyle b="on">
        <a:font>
          <a:latin typeface="+mn-lt"/>
          <a:ea typeface="+mn-ea"/>
          <a:cs typeface="+mn-cs"/>
        </a:font>
        <a:srgbClr val="FFFFFF"/>
      </a:tcTxStyle>
      <a:tcStyle>
        <a:tcBdr>
          <a:bottom>
            <a:ln w="38103" cap="flat" cmpd="sng" algn="ctr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a:bottom>
        </a:tcBdr>
        <a:fill>
          <a:solidFill>
            <a:srgbClr val="4472C4"/>
          </a:solidFill>
        </a:fill>
      </a:tcStyle>
    </a:firstRow>
  </a:tblStyle>
  <a:tblStyle styleId="{3B4B98B0-60AC-42C2-AFA5-B58CD77FA1E5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4472C4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4472C4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4472C4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  <a:tblStyle styleId="{0E3FDE45-AF77-4B5C-9715-49D594BDF05E}" styleName="">
    <a:wholeTbl>
      <a:tcTxStyle>
        <a:font>
          <a:latin typeface="+mn-lt"/>
          <a:ea typeface="+mn-ea"/>
          <a:cs typeface="+mn-cs"/>
        </a:font>
        <a:srgbClr val="000000"/>
      </a:tcTxStyle>
      <a:tcStyle>
        <a:tcBdr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wholeTbl>
    <a:band1H>
      <a:tcStyle>
        <a:tcBdr/>
        <a:fill>
          <a:solidFill>
            <a:srgbClr val="ED7D31"/>
          </a:solidFill>
        </a:fill>
      </a:tcStyle>
    </a:band1H>
    <a:band2H>
      <a:tcStyle>
        <a:tcBdr/>
      </a:tcStyle>
    </a:band2H>
    <a:band1V>
      <a:tcStyle>
        <a:tcBdr/>
        <a:fill>
          <a:solidFill>
            <a:srgbClr val="ED7D31"/>
          </a:solidFill>
        </a:fill>
      </a:tcStyle>
    </a:band1V>
    <a:lastCol>
      <a:tcTxStyle b="on">
        <a:font>
          <a:latin typeface=""/>
          <a:ea typeface=""/>
          <a:cs typeface=""/>
        </a:font>
      </a:tcTxStyle>
      <a:tcStyle>
        <a:tcBdr/>
      </a:tcStyle>
    </a:lastCol>
    <a:firstCol>
      <a:tcTxStyle b="on">
        <a:font>
          <a:latin typeface=""/>
          <a:ea typeface=""/>
          <a:cs typeface=""/>
        </a:font>
      </a:tcTxStyle>
      <a:tcStyle>
        <a:tcBdr/>
      </a:tcStyle>
    </a:firstCol>
    <a:lastRow>
      <a:tcTxStyle b="on">
        <a:font>
          <a:latin typeface=""/>
          <a:ea typeface=""/>
          <a:cs typeface=""/>
        </a:font>
      </a:tcTxStyle>
      <a:tcStyle>
        <a:tcBdr>
          <a:top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top>
        </a:tcBdr>
      </a:tcStyle>
    </a:lastRow>
    <a:firstRow>
      <a:tcTxStyle b="on">
        <a:font>
          <a:latin typeface=""/>
          <a:ea typeface=""/>
          <a:cs typeface=""/>
        </a:font>
      </a:tcTxStyle>
      <a:tcStyle>
        <a:tcBdr>
          <a:bottom>
            <a:ln w="12701" cap="flat" cmpd="sng" algn="ctr">
              <a:solidFill>
                <a:srgbClr val="ED7D31"/>
              </a:solidFill>
              <a:prstDash val="solid"/>
              <a:round/>
              <a:headEnd type="none" w="med" len="med"/>
              <a:tailEnd type="none" w="med" len="med"/>
            </a:ln>
          </a:bottom>
        </a:tcBdr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D8FD7C-6BC3-4870-8529-83F85EDE198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29DF51-C01D-46A4-BCD6-F91337DCB88D}">
      <dgm:prSet custT="1"/>
      <dgm:spPr/>
      <dgm:t>
        <a:bodyPr/>
        <a:lstStyle/>
        <a:p>
          <a:r>
            <a:rPr lang="fr-FR" sz="2400" dirty="0">
              <a:latin typeface="Montserrat" panose="00000500000000000000" pitchFamily="2" charset="0"/>
            </a:rPr>
            <a:t>Les biens déclarés à moins de 25 000€ dominent la clientèle globale de l’entreprise</a:t>
          </a:r>
          <a:endParaRPr lang="en-US" sz="2400" dirty="0">
            <a:latin typeface="Montserrat" panose="00000500000000000000" pitchFamily="2" charset="0"/>
          </a:endParaRPr>
        </a:p>
      </dgm:t>
    </dgm:pt>
    <dgm:pt modelId="{125730F8-1E98-470B-A5D1-63DBF49C34CC}" type="parTrans" cxnId="{D7A18719-E799-417C-8127-39F010CE15BB}">
      <dgm:prSet/>
      <dgm:spPr/>
      <dgm:t>
        <a:bodyPr/>
        <a:lstStyle/>
        <a:p>
          <a:endParaRPr lang="en-US"/>
        </a:p>
      </dgm:t>
    </dgm:pt>
    <dgm:pt modelId="{74F714C9-153C-410E-8316-D4F7D59BC923}" type="sibTrans" cxnId="{D7A18719-E799-417C-8127-39F010CE15BB}">
      <dgm:prSet/>
      <dgm:spPr/>
      <dgm:t>
        <a:bodyPr/>
        <a:lstStyle/>
        <a:p>
          <a:endParaRPr lang="en-US"/>
        </a:p>
      </dgm:t>
    </dgm:pt>
    <dgm:pt modelId="{09A3E486-923F-4ADF-A295-71F1C1B42BFF}">
      <dgm:prSet custT="1"/>
      <dgm:spPr/>
      <dgm:t>
        <a:bodyPr/>
        <a:lstStyle/>
        <a:p>
          <a:r>
            <a:rPr lang="fr-FR" sz="2400" dirty="0">
              <a:latin typeface="Montserrat" panose="00000500000000000000" pitchFamily="2" charset="0"/>
            </a:rPr>
            <a:t>Il y a une concentration des contrats clients dans Paris et la région Île de France</a:t>
          </a:r>
          <a:endParaRPr lang="en-US" sz="2400" dirty="0">
            <a:latin typeface="Montserrat" panose="00000500000000000000" pitchFamily="2" charset="0"/>
          </a:endParaRPr>
        </a:p>
      </dgm:t>
    </dgm:pt>
    <dgm:pt modelId="{87B1E948-7A6A-4201-A7C9-1D62A1D7CBC9}" type="parTrans" cxnId="{0CA5AB92-4CFE-4BB9-9AB4-C6C35E0CBA88}">
      <dgm:prSet/>
      <dgm:spPr/>
      <dgm:t>
        <a:bodyPr/>
        <a:lstStyle/>
        <a:p>
          <a:endParaRPr lang="en-US"/>
        </a:p>
      </dgm:t>
    </dgm:pt>
    <dgm:pt modelId="{4DB89DAC-B91F-4520-BF29-587A71EED927}" type="sibTrans" cxnId="{0CA5AB92-4CFE-4BB9-9AB4-C6C35E0CBA88}">
      <dgm:prSet/>
      <dgm:spPr/>
      <dgm:t>
        <a:bodyPr/>
        <a:lstStyle/>
        <a:p>
          <a:endParaRPr lang="en-US"/>
        </a:p>
      </dgm:t>
    </dgm:pt>
    <dgm:pt modelId="{39DA1298-A024-4088-837C-58B815E32DB9}">
      <dgm:prSet custT="1"/>
      <dgm:spPr/>
      <dgm:t>
        <a:bodyPr/>
        <a:lstStyle/>
        <a:p>
          <a:r>
            <a:rPr lang="fr-FR" sz="2400" dirty="0">
              <a:latin typeface="Montserrat" panose="00000500000000000000" pitchFamily="2" charset="0"/>
            </a:rPr>
            <a:t>La région Auvergne Rhône Alpes est la deuxième région concentrant le plus de contrats.</a:t>
          </a:r>
          <a:endParaRPr lang="en-US" sz="2400" dirty="0">
            <a:latin typeface="Montserrat" panose="00000500000000000000" pitchFamily="2" charset="0"/>
          </a:endParaRPr>
        </a:p>
      </dgm:t>
    </dgm:pt>
    <dgm:pt modelId="{820C1638-9DAD-4EE5-82E4-EF6062611BF1}" type="parTrans" cxnId="{5ACCF0A5-8A86-4743-BBA3-94A47FFE6E49}">
      <dgm:prSet/>
      <dgm:spPr/>
      <dgm:t>
        <a:bodyPr/>
        <a:lstStyle/>
        <a:p>
          <a:endParaRPr lang="en-US"/>
        </a:p>
      </dgm:t>
    </dgm:pt>
    <dgm:pt modelId="{6B6CB0DD-87D2-4FF5-8A73-852C3929B690}" type="sibTrans" cxnId="{5ACCF0A5-8A86-4743-BBA3-94A47FFE6E49}">
      <dgm:prSet/>
      <dgm:spPr/>
      <dgm:t>
        <a:bodyPr/>
        <a:lstStyle/>
        <a:p>
          <a:endParaRPr lang="en-US"/>
        </a:p>
      </dgm:t>
    </dgm:pt>
    <dgm:pt modelId="{BA9EA086-1749-4F1B-A4CF-864190B18445}">
      <dgm:prSet custT="1"/>
      <dgm:spPr/>
      <dgm:t>
        <a:bodyPr/>
        <a:lstStyle/>
        <a:p>
          <a:r>
            <a:rPr lang="fr-FR" sz="2400" dirty="0">
              <a:latin typeface="Montserrat" panose="00000500000000000000" pitchFamily="2" charset="0"/>
            </a:rPr>
            <a:t>Le Prix moyen de cotisation est deux fois plus élevés à Paris et en Ile de France que la plupart des autres régions</a:t>
          </a:r>
          <a:endParaRPr lang="en-US" sz="2400" dirty="0">
            <a:latin typeface="Montserrat" panose="00000500000000000000" pitchFamily="2" charset="0"/>
          </a:endParaRPr>
        </a:p>
      </dgm:t>
    </dgm:pt>
    <dgm:pt modelId="{9CBE04B6-5E6E-4309-9BBC-49F11EFF7A94}" type="parTrans" cxnId="{87F29B3D-4593-44D2-828A-865D77059CED}">
      <dgm:prSet/>
      <dgm:spPr/>
      <dgm:t>
        <a:bodyPr/>
        <a:lstStyle/>
        <a:p>
          <a:endParaRPr lang="en-US"/>
        </a:p>
      </dgm:t>
    </dgm:pt>
    <dgm:pt modelId="{C15D896B-A6AD-47BF-8E8B-9E1A01D03B7E}" type="sibTrans" cxnId="{87F29B3D-4593-44D2-828A-865D77059CED}">
      <dgm:prSet/>
      <dgm:spPr/>
      <dgm:t>
        <a:bodyPr/>
        <a:lstStyle/>
        <a:p>
          <a:endParaRPr lang="en-US"/>
        </a:p>
      </dgm:t>
    </dgm:pt>
    <dgm:pt modelId="{767C5F8C-E5F6-45DD-87E8-2A6FD66692CD}">
      <dgm:prSet custT="1"/>
      <dgm:spPr/>
      <dgm:t>
        <a:bodyPr/>
        <a:lstStyle/>
        <a:p>
          <a:r>
            <a:rPr lang="fr-FR" sz="2400" b="1" dirty="0">
              <a:latin typeface="Montserrat" panose="00000500000000000000" pitchFamily="2" charset="0"/>
            </a:rPr>
            <a:t>=&gt; Le Panier Moyen est plus intéressant dans la région Parisienne</a:t>
          </a:r>
          <a:endParaRPr lang="en-US" sz="2400" dirty="0">
            <a:latin typeface="Montserrat" panose="00000500000000000000" pitchFamily="2" charset="0"/>
          </a:endParaRPr>
        </a:p>
      </dgm:t>
    </dgm:pt>
    <dgm:pt modelId="{74CE7538-7A34-4030-A339-5A2C1CFF19FA}" type="parTrans" cxnId="{1E3520F8-9311-40B2-B28A-D45736D66945}">
      <dgm:prSet/>
      <dgm:spPr/>
      <dgm:t>
        <a:bodyPr/>
        <a:lstStyle/>
        <a:p>
          <a:endParaRPr lang="en-US"/>
        </a:p>
      </dgm:t>
    </dgm:pt>
    <dgm:pt modelId="{515173EF-AA96-4509-A00E-E86BDB8175C9}" type="sibTrans" cxnId="{1E3520F8-9311-40B2-B28A-D45736D66945}">
      <dgm:prSet/>
      <dgm:spPr/>
      <dgm:t>
        <a:bodyPr/>
        <a:lstStyle/>
        <a:p>
          <a:endParaRPr lang="en-US"/>
        </a:p>
      </dgm:t>
    </dgm:pt>
    <dgm:pt modelId="{BDFBCC80-145C-47C0-B36E-CC1915DF2A71}" type="pres">
      <dgm:prSet presAssocID="{A2D8FD7C-6BC3-4870-8529-83F85EDE198D}" presName="vert0" presStyleCnt="0">
        <dgm:presLayoutVars>
          <dgm:dir/>
          <dgm:animOne val="branch"/>
          <dgm:animLvl val="lvl"/>
        </dgm:presLayoutVars>
      </dgm:prSet>
      <dgm:spPr/>
    </dgm:pt>
    <dgm:pt modelId="{2EF6CC92-BEF5-439B-972A-99990A8A1D86}" type="pres">
      <dgm:prSet presAssocID="{5529DF51-C01D-46A4-BCD6-F91337DCB88D}" presName="thickLine" presStyleLbl="alignNode1" presStyleIdx="0" presStyleCnt="5"/>
      <dgm:spPr/>
    </dgm:pt>
    <dgm:pt modelId="{76CDCE5D-23E1-4714-8C29-43BB7FA0343B}" type="pres">
      <dgm:prSet presAssocID="{5529DF51-C01D-46A4-BCD6-F91337DCB88D}" presName="horz1" presStyleCnt="0"/>
      <dgm:spPr/>
    </dgm:pt>
    <dgm:pt modelId="{EB1FBD99-6F44-4295-A1B8-FB390D9DE3A5}" type="pres">
      <dgm:prSet presAssocID="{5529DF51-C01D-46A4-BCD6-F91337DCB88D}" presName="tx1" presStyleLbl="revTx" presStyleIdx="0" presStyleCnt="5"/>
      <dgm:spPr/>
    </dgm:pt>
    <dgm:pt modelId="{4A488713-98E7-48B6-AC3A-35703CE6EA69}" type="pres">
      <dgm:prSet presAssocID="{5529DF51-C01D-46A4-BCD6-F91337DCB88D}" presName="vert1" presStyleCnt="0"/>
      <dgm:spPr/>
    </dgm:pt>
    <dgm:pt modelId="{66AAF5CE-EBA0-469F-AA16-79B156D09541}" type="pres">
      <dgm:prSet presAssocID="{09A3E486-923F-4ADF-A295-71F1C1B42BFF}" presName="thickLine" presStyleLbl="alignNode1" presStyleIdx="1" presStyleCnt="5"/>
      <dgm:spPr/>
    </dgm:pt>
    <dgm:pt modelId="{882B9B16-4DC4-4609-B744-FAEFD7619FFD}" type="pres">
      <dgm:prSet presAssocID="{09A3E486-923F-4ADF-A295-71F1C1B42BFF}" presName="horz1" presStyleCnt="0"/>
      <dgm:spPr/>
    </dgm:pt>
    <dgm:pt modelId="{390C0119-B435-4ABE-A392-C1CFF2938D4A}" type="pres">
      <dgm:prSet presAssocID="{09A3E486-923F-4ADF-A295-71F1C1B42BFF}" presName="tx1" presStyleLbl="revTx" presStyleIdx="1" presStyleCnt="5"/>
      <dgm:spPr/>
    </dgm:pt>
    <dgm:pt modelId="{947B157A-5234-4ED3-AA35-83F612B42209}" type="pres">
      <dgm:prSet presAssocID="{09A3E486-923F-4ADF-A295-71F1C1B42BFF}" presName="vert1" presStyleCnt="0"/>
      <dgm:spPr/>
    </dgm:pt>
    <dgm:pt modelId="{44D6E226-D3C6-4701-A98A-EDC6BEC6DC7C}" type="pres">
      <dgm:prSet presAssocID="{39DA1298-A024-4088-837C-58B815E32DB9}" presName="thickLine" presStyleLbl="alignNode1" presStyleIdx="2" presStyleCnt="5"/>
      <dgm:spPr/>
    </dgm:pt>
    <dgm:pt modelId="{84C2706C-438D-463A-940F-D843CC02620F}" type="pres">
      <dgm:prSet presAssocID="{39DA1298-A024-4088-837C-58B815E32DB9}" presName="horz1" presStyleCnt="0"/>
      <dgm:spPr/>
    </dgm:pt>
    <dgm:pt modelId="{5EBA836C-D8A7-49BB-8B1D-C6687A9E1BF7}" type="pres">
      <dgm:prSet presAssocID="{39DA1298-A024-4088-837C-58B815E32DB9}" presName="tx1" presStyleLbl="revTx" presStyleIdx="2" presStyleCnt="5"/>
      <dgm:spPr/>
    </dgm:pt>
    <dgm:pt modelId="{0C522DEF-832A-4A93-BAD2-126EFD0DC2DE}" type="pres">
      <dgm:prSet presAssocID="{39DA1298-A024-4088-837C-58B815E32DB9}" presName="vert1" presStyleCnt="0"/>
      <dgm:spPr/>
    </dgm:pt>
    <dgm:pt modelId="{68AB7F28-018B-4ADA-B53D-DC6338B5D578}" type="pres">
      <dgm:prSet presAssocID="{BA9EA086-1749-4F1B-A4CF-864190B18445}" presName="thickLine" presStyleLbl="alignNode1" presStyleIdx="3" presStyleCnt="5"/>
      <dgm:spPr/>
    </dgm:pt>
    <dgm:pt modelId="{854F5AD9-DC50-49DC-8654-0F52C0F28041}" type="pres">
      <dgm:prSet presAssocID="{BA9EA086-1749-4F1B-A4CF-864190B18445}" presName="horz1" presStyleCnt="0"/>
      <dgm:spPr/>
    </dgm:pt>
    <dgm:pt modelId="{63B6767C-FDC9-46D9-A1C1-BF5F8A62491E}" type="pres">
      <dgm:prSet presAssocID="{BA9EA086-1749-4F1B-A4CF-864190B18445}" presName="tx1" presStyleLbl="revTx" presStyleIdx="3" presStyleCnt="5"/>
      <dgm:spPr/>
    </dgm:pt>
    <dgm:pt modelId="{525BBFC1-AB5D-4BE5-B079-128544913590}" type="pres">
      <dgm:prSet presAssocID="{BA9EA086-1749-4F1B-A4CF-864190B18445}" presName="vert1" presStyleCnt="0"/>
      <dgm:spPr/>
    </dgm:pt>
    <dgm:pt modelId="{E8A9C90C-F9F9-4CD8-9325-FE43CF70FACC}" type="pres">
      <dgm:prSet presAssocID="{767C5F8C-E5F6-45DD-87E8-2A6FD66692CD}" presName="thickLine" presStyleLbl="alignNode1" presStyleIdx="4" presStyleCnt="5"/>
      <dgm:spPr/>
    </dgm:pt>
    <dgm:pt modelId="{1A1458BF-F9C6-4E8F-837B-264697D05AB2}" type="pres">
      <dgm:prSet presAssocID="{767C5F8C-E5F6-45DD-87E8-2A6FD66692CD}" presName="horz1" presStyleCnt="0"/>
      <dgm:spPr/>
    </dgm:pt>
    <dgm:pt modelId="{9F0398CE-69C1-4194-9812-95B8CE19421E}" type="pres">
      <dgm:prSet presAssocID="{767C5F8C-E5F6-45DD-87E8-2A6FD66692CD}" presName="tx1" presStyleLbl="revTx" presStyleIdx="4" presStyleCnt="5"/>
      <dgm:spPr/>
    </dgm:pt>
    <dgm:pt modelId="{8028542D-0486-49FF-A67A-4415836B53E5}" type="pres">
      <dgm:prSet presAssocID="{767C5F8C-E5F6-45DD-87E8-2A6FD66692CD}" presName="vert1" presStyleCnt="0"/>
      <dgm:spPr/>
    </dgm:pt>
  </dgm:ptLst>
  <dgm:cxnLst>
    <dgm:cxn modelId="{D7A18719-E799-417C-8127-39F010CE15BB}" srcId="{A2D8FD7C-6BC3-4870-8529-83F85EDE198D}" destId="{5529DF51-C01D-46A4-BCD6-F91337DCB88D}" srcOrd="0" destOrd="0" parTransId="{125730F8-1E98-470B-A5D1-63DBF49C34CC}" sibTransId="{74F714C9-153C-410E-8316-D4F7D59BC923}"/>
    <dgm:cxn modelId="{B1D6F32C-7D4B-485A-A959-73D60CE24763}" type="presOf" srcId="{767C5F8C-E5F6-45DD-87E8-2A6FD66692CD}" destId="{9F0398CE-69C1-4194-9812-95B8CE19421E}" srcOrd="0" destOrd="0" presId="urn:microsoft.com/office/officeart/2008/layout/LinedList"/>
    <dgm:cxn modelId="{87F29B3D-4593-44D2-828A-865D77059CED}" srcId="{A2D8FD7C-6BC3-4870-8529-83F85EDE198D}" destId="{BA9EA086-1749-4F1B-A4CF-864190B18445}" srcOrd="3" destOrd="0" parTransId="{9CBE04B6-5E6E-4309-9BBC-49F11EFF7A94}" sibTransId="{C15D896B-A6AD-47BF-8E8B-9E1A01D03B7E}"/>
    <dgm:cxn modelId="{2704CA5C-D7E1-409D-A875-1BBC2CFB9953}" type="presOf" srcId="{BA9EA086-1749-4F1B-A4CF-864190B18445}" destId="{63B6767C-FDC9-46D9-A1C1-BF5F8A62491E}" srcOrd="0" destOrd="0" presId="urn:microsoft.com/office/officeart/2008/layout/LinedList"/>
    <dgm:cxn modelId="{ED3DCB49-83CC-49E7-947E-3680D752AEE1}" type="presOf" srcId="{A2D8FD7C-6BC3-4870-8529-83F85EDE198D}" destId="{BDFBCC80-145C-47C0-B36E-CC1915DF2A71}" srcOrd="0" destOrd="0" presId="urn:microsoft.com/office/officeart/2008/layout/LinedList"/>
    <dgm:cxn modelId="{0CA5AB92-4CFE-4BB9-9AB4-C6C35E0CBA88}" srcId="{A2D8FD7C-6BC3-4870-8529-83F85EDE198D}" destId="{09A3E486-923F-4ADF-A295-71F1C1B42BFF}" srcOrd="1" destOrd="0" parTransId="{87B1E948-7A6A-4201-A7C9-1D62A1D7CBC9}" sibTransId="{4DB89DAC-B91F-4520-BF29-587A71EED927}"/>
    <dgm:cxn modelId="{5ACCF0A5-8A86-4743-BBA3-94A47FFE6E49}" srcId="{A2D8FD7C-6BC3-4870-8529-83F85EDE198D}" destId="{39DA1298-A024-4088-837C-58B815E32DB9}" srcOrd="2" destOrd="0" parTransId="{820C1638-9DAD-4EE5-82E4-EF6062611BF1}" sibTransId="{6B6CB0DD-87D2-4FF5-8A73-852C3929B690}"/>
    <dgm:cxn modelId="{8B618EAF-EAC6-4B88-A227-BC3386153169}" type="presOf" srcId="{5529DF51-C01D-46A4-BCD6-F91337DCB88D}" destId="{EB1FBD99-6F44-4295-A1B8-FB390D9DE3A5}" srcOrd="0" destOrd="0" presId="urn:microsoft.com/office/officeart/2008/layout/LinedList"/>
    <dgm:cxn modelId="{F8DF62BD-204B-47F7-BE4D-2F643A14CCBC}" type="presOf" srcId="{09A3E486-923F-4ADF-A295-71F1C1B42BFF}" destId="{390C0119-B435-4ABE-A392-C1CFF2938D4A}" srcOrd="0" destOrd="0" presId="urn:microsoft.com/office/officeart/2008/layout/LinedList"/>
    <dgm:cxn modelId="{06094FED-6C95-4792-8715-618A70916E4A}" type="presOf" srcId="{39DA1298-A024-4088-837C-58B815E32DB9}" destId="{5EBA836C-D8A7-49BB-8B1D-C6687A9E1BF7}" srcOrd="0" destOrd="0" presId="urn:microsoft.com/office/officeart/2008/layout/LinedList"/>
    <dgm:cxn modelId="{1E3520F8-9311-40B2-B28A-D45736D66945}" srcId="{A2D8FD7C-6BC3-4870-8529-83F85EDE198D}" destId="{767C5F8C-E5F6-45DD-87E8-2A6FD66692CD}" srcOrd="4" destOrd="0" parTransId="{74CE7538-7A34-4030-A339-5A2C1CFF19FA}" sibTransId="{515173EF-AA96-4509-A00E-E86BDB8175C9}"/>
    <dgm:cxn modelId="{95696797-5D4A-4EC4-BBFB-165EA80F2325}" type="presParOf" srcId="{BDFBCC80-145C-47C0-B36E-CC1915DF2A71}" destId="{2EF6CC92-BEF5-439B-972A-99990A8A1D86}" srcOrd="0" destOrd="0" presId="urn:microsoft.com/office/officeart/2008/layout/LinedList"/>
    <dgm:cxn modelId="{77559198-C1E1-432E-AC8B-2AFAC642D408}" type="presParOf" srcId="{BDFBCC80-145C-47C0-B36E-CC1915DF2A71}" destId="{76CDCE5D-23E1-4714-8C29-43BB7FA0343B}" srcOrd="1" destOrd="0" presId="urn:microsoft.com/office/officeart/2008/layout/LinedList"/>
    <dgm:cxn modelId="{D3B66888-4D4D-41DE-81BB-9BB25BD4F6B2}" type="presParOf" srcId="{76CDCE5D-23E1-4714-8C29-43BB7FA0343B}" destId="{EB1FBD99-6F44-4295-A1B8-FB390D9DE3A5}" srcOrd="0" destOrd="0" presId="urn:microsoft.com/office/officeart/2008/layout/LinedList"/>
    <dgm:cxn modelId="{0929F8F0-4EB2-4D21-B690-88C3239EF416}" type="presParOf" srcId="{76CDCE5D-23E1-4714-8C29-43BB7FA0343B}" destId="{4A488713-98E7-48B6-AC3A-35703CE6EA69}" srcOrd="1" destOrd="0" presId="urn:microsoft.com/office/officeart/2008/layout/LinedList"/>
    <dgm:cxn modelId="{079231B3-4C0E-4063-89E7-A57BAFBD5E42}" type="presParOf" srcId="{BDFBCC80-145C-47C0-B36E-CC1915DF2A71}" destId="{66AAF5CE-EBA0-469F-AA16-79B156D09541}" srcOrd="2" destOrd="0" presId="urn:microsoft.com/office/officeart/2008/layout/LinedList"/>
    <dgm:cxn modelId="{D87CBF62-F7A7-4B9C-9BE2-F634C9EF496A}" type="presParOf" srcId="{BDFBCC80-145C-47C0-B36E-CC1915DF2A71}" destId="{882B9B16-4DC4-4609-B744-FAEFD7619FFD}" srcOrd="3" destOrd="0" presId="urn:microsoft.com/office/officeart/2008/layout/LinedList"/>
    <dgm:cxn modelId="{D86137D6-AF34-493F-8D65-9ED8653AFB2C}" type="presParOf" srcId="{882B9B16-4DC4-4609-B744-FAEFD7619FFD}" destId="{390C0119-B435-4ABE-A392-C1CFF2938D4A}" srcOrd="0" destOrd="0" presId="urn:microsoft.com/office/officeart/2008/layout/LinedList"/>
    <dgm:cxn modelId="{6A630BC5-997B-46BA-87C6-8DEF916EB747}" type="presParOf" srcId="{882B9B16-4DC4-4609-B744-FAEFD7619FFD}" destId="{947B157A-5234-4ED3-AA35-83F612B42209}" srcOrd="1" destOrd="0" presId="urn:microsoft.com/office/officeart/2008/layout/LinedList"/>
    <dgm:cxn modelId="{36F62C82-4669-4635-80B5-5081E361C6CB}" type="presParOf" srcId="{BDFBCC80-145C-47C0-B36E-CC1915DF2A71}" destId="{44D6E226-D3C6-4701-A98A-EDC6BEC6DC7C}" srcOrd="4" destOrd="0" presId="urn:microsoft.com/office/officeart/2008/layout/LinedList"/>
    <dgm:cxn modelId="{3B6DDDB1-367F-415D-B9C2-B80F0C4EF55B}" type="presParOf" srcId="{BDFBCC80-145C-47C0-B36E-CC1915DF2A71}" destId="{84C2706C-438D-463A-940F-D843CC02620F}" srcOrd="5" destOrd="0" presId="urn:microsoft.com/office/officeart/2008/layout/LinedList"/>
    <dgm:cxn modelId="{A645F54E-38EF-4C0A-BBEC-B76089261440}" type="presParOf" srcId="{84C2706C-438D-463A-940F-D843CC02620F}" destId="{5EBA836C-D8A7-49BB-8B1D-C6687A9E1BF7}" srcOrd="0" destOrd="0" presId="urn:microsoft.com/office/officeart/2008/layout/LinedList"/>
    <dgm:cxn modelId="{2CCB4003-DA54-4076-AB83-B5B6909C077E}" type="presParOf" srcId="{84C2706C-438D-463A-940F-D843CC02620F}" destId="{0C522DEF-832A-4A93-BAD2-126EFD0DC2DE}" srcOrd="1" destOrd="0" presId="urn:microsoft.com/office/officeart/2008/layout/LinedList"/>
    <dgm:cxn modelId="{EA678BC3-1ECA-4564-8379-E3A44661F5F6}" type="presParOf" srcId="{BDFBCC80-145C-47C0-B36E-CC1915DF2A71}" destId="{68AB7F28-018B-4ADA-B53D-DC6338B5D578}" srcOrd="6" destOrd="0" presId="urn:microsoft.com/office/officeart/2008/layout/LinedList"/>
    <dgm:cxn modelId="{BB71AC35-93CF-4C94-9E3C-8DDBEF67210C}" type="presParOf" srcId="{BDFBCC80-145C-47C0-B36E-CC1915DF2A71}" destId="{854F5AD9-DC50-49DC-8654-0F52C0F28041}" srcOrd="7" destOrd="0" presId="urn:microsoft.com/office/officeart/2008/layout/LinedList"/>
    <dgm:cxn modelId="{3B55C453-3A13-41B1-B619-24084960FE1B}" type="presParOf" srcId="{854F5AD9-DC50-49DC-8654-0F52C0F28041}" destId="{63B6767C-FDC9-46D9-A1C1-BF5F8A62491E}" srcOrd="0" destOrd="0" presId="urn:microsoft.com/office/officeart/2008/layout/LinedList"/>
    <dgm:cxn modelId="{D7B1D4A6-434A-4355-A54B-63161F7BFB43}" type="presParOf" srcId="{854F5AD9-DC50-49DC-8654-0F52C0F28041}" destId="{525BBFC1-AB5D-4BE5-B079-128544913590}" srcOrd="1" destOrd="0" presId="urn:microsoft.com/office/officeart/2008/layout/LinedList"/>
    <dgm:cxn modelId="{B8D08413-3FD0-405D-BB4C-18473342C7DD}" type="presParOf" srcId="{BDFBCC80-145C-47C0-B36E-CC1915DF2A71}" destId="{E8A9C90C-F9F9-4CD8-9325-FE43CF70FACC}" srcOrd="8" destOrd="0" presId="urn:microsoft.com/office/officeart/2008/layout/LinedList"/>
    <dgm:cxn modelId="{7B6AAFAF-6A5E-499F-9850-B7B6952A08B9}" type="presParOf" srcId="{BDFBCC80-145C-47C0-B36E-CC1915DF2A71}" destId="{1A1458BF-F9C6-4E8F-837B-264697D05AB2}" srcOrd="9" destOrd="0" presId="urn:microsoft.com/office/officeart/2008/layout/LinedList"/>
    <dgm:cxn modelId="{BDEC3BF3-E323-4892-9BC5-CDD2367BB1C1}" type="presParOf" srcId="{1A1458BF-F9C6-4E8F-837B-264697D05AB2}" destId="{9F0398CE-69C1-4194-9812-95B8CE19421E}" srcOrd="0" destOrd="0" presId="urn:microsoft.com/office/officeart/2008/layout/LinedList"/>
    <dgm:cxn modelId="{6BE5B7C5-8B4F-4731-9289-DB335FB66DAD}" type="presParOf" srcId="{1A1458BF-F9C6-4E8F-837B-264697D05AB2}" destId="{8028542D-0486-49FF-A67A-4415836B53E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F6CC92-BEF5-439B-972A-99990A8A1D86}">
      <dsp:nvSpPr>
        <dsp:cNvPr id="0" name=""/>
        <dsp:cNvSpPr/>
      </dsp:nvSpPr>
      <dsp:spPr>
        <a:xfrm>
          <a:off x="0" y="567"/>
          <a:ext cx="10029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FBD99-6F44-4295-A1B8-FB390D9DE3A5}">
      <dsp:nvSpPr>
        <dsp:cNvPr id="0" name=""/>
        <dsp:cNvSpPr/>
      </dsp:nvSpPr>
      <dsp:spPr>
        <a:xfrm>
          <a:off x="0" y="567"/>
          <a:ext cx="10029428" cy="92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Montserrat" panose="00000500000000000000" pitchFamily="2" charset="0"/>
            </a:rPr>
            <a:t>Les biens déclarés à moins de 25 000€ dominent la clientèle globale de l’entreprise</a:t>
          </a:r>
          <a:endParaRPr lang="en-US" sz="2400" kern="1200" dirty="0">
            <a:latin typeface="Montserrat" panose="00000500000000000000" pitchFamily="2" charset="0"/>
          </a:endParaRPr>
        </a:p>
      </dsp:txBody>
      <dsp:txXfrm>
        <a:off x="0" y="567"/>
        <a:ext cx="10029428" cy="929286"/>
      </dsp:txXfrm>
    </dsp:sp>
    <dsp:sp modelId="{66AAF5CE-EBA0-469F-AA16-79B156D09541}">
      <dsp:nvSpPr>
        <dsp:cNvPr id="0" name=""/>
        <dsp:cNvSpPr/>
      </dsp:nvSpPr>
      <dsp:spPr>
        <a:xfrm>
          <a:off x="0" y="929853"/>
          <a:ext cx="10029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C0119-B435-4ABE-A392-C1CFF2938D4A}">
      <dsp:nvSpPr>
        <dsp:cNvPr id="0" name=""/>
        <dsp:cNvSpPr/>
      </dsp:nvSpPr>
      <dsp:spPr>
        <a:xfrm>
          <a:off x="0" y="929853"/>
          <a:ext cx="10029428" cy="92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Montserrat" panose="00000500000000000000" pitchFamily="2" charset="0"/>
            </a:rPr>
            <a:t>Il y a une concentration des contrats clients dans Paris et la région Île de France</a:t>
          </a:r>
          <a:endParaRPr lang="en-US" sz="2400" kern="1200" dirty="0">
            <a:latin typeface="Montserrat" panose="00000500000000000000" pitchFamily="2" charset="0"/>
          </a:endParaRPr>
        </a:p>
      </dsp:txBody>
      <dsp:txXfrm>
        <a:off x="0" y="929853"/>
        <a:ext cx="10029428" cy="929286"/>
      </dsp:txXfrm>
    </dsp:sp>
    <dsp:sp modelId="{44D6E226-D3C6-4701-A98A-EDC6BEC6DC7C}">
      <dsp:nvSpPr>
        <dsp:cNvPr id="0" name=""/>
        <dsp:cNvSpPr/>
      </dsp:nvSpPr>
      <dsp:spPr>
        <a:xfrm>
          <a:off x="0" y="1859139"/>
          <a:ext cx="10029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BA836C-D8A7-49BB-8B1D-C6687A9E1BF7}">
      <dsp:nvSpPr>
        <dsp:cNvPr id="0" name=""/>
        <dsp:cNvSpPr/>
      </dsp:nvSpPr>
      <dsp:spPr>
        <a:xfrm>
          <a:off x="0" y="1859139"/>
          <a:ext cx="10029428" cy="92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Montserrat" panose="00000500000000000000" pitchFamily="2" charset="0"/>
            </a:rPr>
            <a:t>La région Auvergne Rhône Alpes est la deuxième région concentrant le plus de contrats.</a:t>
          </a:r>
          <a:endParaRPr lang="en-US" sz="2400" kern="1200" dirty="0">
            <a:latin typeface="Montserrat" panose="00000500000000000000" pitchFamily="2" charset="0"/>
          </a:endParaRPr>
        </a:p>
      </dsp:txBody>
      <dsp:txXfrm>
        <a:off x="0" y="1859139"/>
        <a:ext cx="10029428" cy="929286"/>
      </dsp:txXfrm>
    </dsp:sp>
    <dsp:sp modelId="{68AB7F28-018B-4ADA-B53D-DC6338B5D578}">
      <dsp:nvSpPr>
        <dsp:cNvPr id="0" name=""/>
        <dsp:cNvSpPr/>
      </dsp:nvSpPr>
      <dsp:spPr>
        <a:xfrm>
          <a:off x="0" y="2788426"/>
          <a:ext cx="10029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6767C-FDC9-46D9-A1C1-BF5F8A62491E}">
      <dsp:nvSpPr>
        <dsp:cNvPr id="0" name=""/>
        <dsp:cNvSpPr/>
      </dsp:nvSpPr>
      <dsp:spPr>
        <a:xfrm>
          <a:off x="0" y="2788426"/>
          <a:ext cx="10029428" cy="92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Montserrat" panose="00000500000000000000" pitchFamily="2" charset="0"/>
            </a:rPr>
            <a:t>Le Prix moyen de cotisation est deux fois plus élevés à Paris et en Ile de France que la plupart des autres régions</a:t>
          </a:r>
          <a:endParaRPr lang="en-US" sz="2400" kern="1200" dirty="0">
            <a:latin typeface="Montserrat" panose="00000500000000000000" pitchFamily="2" charset="0"/>
          </a:endParaRPr>
        </a:p>
      </dsp:txBody>
      <dsp:txXfrm>
        <a:off x="0" y="2788426"/>
        <a:ext cx="10029428" cy="929286"/>
      </dsp:txXfrm>
    </dsp:sp>
    <dsp:sp modelId="{E8A9C90C-F9F9-4CD8-9325-FE43CF70FACC}">
      <dsp:nvSpPr>
        <dsp:cNvPr id="0" name=""/>
        <dsp:cNvSpPr/>
      </dsp:nvSpPr>
      <dsp:spPr>
        <a:xfrm>
          <a:off x="0" y="3717712"/>
          <a:ext cx="1002942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0398CE-69C1-4194-9812-95B8CE19421E}">
      <dsp:nvSpPr>
        <dsp:cNvPr id="0" name=""/>
        <dsp:cNvSpPr/>
      </dsp:nvSpPr>
      <dsp:spPr>
        <a:xfrm>
          <a:off x="0" y="3717712"/>
          <a:ext cx="10029428" cy="9292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kern="1200" dirty="0">
              <a:latin typeface="Montserrat" panose="00000500000000000000" pitchFamily="2" charset="0"/>
            </a:rPr>
            <a:t>=&gt; Le Panier Moyen est plus intéressant dans la région Parisienne</a:t>
          </a:r>
          <a:endParaRPr lang="en-US" sz="2400" kern="1200" dirty="0">
            <a:latin typeface="Montserrat" panose="00000500000000000000" pitchFamily="2" charset="0"/>
          </a:endParaRPr>
        </a:p>
      </dsp:txBody>
      <dsp:txXfrm>
        <a:off x="0" y="3717712"/>
        <a:ext cx="10029428" cy="9292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529F6FFA-4ECC-8C22-9559-8CEC8320821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8B9556A-1067-B130-B427-5B8104F1994D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755EE4F-8830-47EE-944A-F17282B95B95}" type="datetime1">
              <a: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pPr marL="0" marR="0" lvl="0" indent="0" algn="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01/11/2024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45DFF65-3E06-03A5-F5A7-6CC1E5D3B5C5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DDECDD-42BD-D8B6-E946-BCBB86436BD7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C6EFC51A-A940-4D81-9984-17FF1D86662C}" type="slidenum">
              <a:t>‹N°›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36777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D406256D-3EB5-B31E-01E8-9C3982DDC78B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017A69C-1BB4-CAC0-5402-F1158E18746E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FC0AA26A-64C0-4E61-88BB-2F1705E78BEA}" type="datetime1">
              <a:rPr lang="fr-FR"/>
              <a:pPr lvl="0"/>
              <a:t>01/11/2024</a:t>
            </a:fld>
            <a:endParaRPr lang="fr-FR"/>
          </a:p>
        </p:txBody>
      </p:sp>
      <p:sp>
        <p:nvSpPr>
          <p:cNvPr id="4" name="Espace réservé de l’image des diapositives 3">
            <a:extLst>
              <a:ext uri="{FF2B5EF4-FFF2-40B4-BE49-F238E27FC236}">
                <a16:creationId xmlns:a16="http://schemas.microsoft.com/office/drawing/2014/main" id="{8AC0DAC9-C83F-2E48-CD42-F9C4FBA3EE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Espace réservé des commentaires 4">
            <a:extLst>
              <a:ext uri="{FF2B5EF4-FFF2-40B4-BE49-F238E27FC236}">
                <a16:creationId xmlns:a16="http://schemas.microsoft.com/office/drawing/2014/main" id="{B28B94AA-BEA7-DE7F-58F7-C53FAE36962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fr-FR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CC5E4E-EF0F-8724-F0A9-00212F189E6A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322895-502A-254D-1CBC-B52DFF1488A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C1574A2E-DBCE-4BD5-9F9A-52EF20636316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332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fr-FR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455A6F1-F882-9D7C-028D-36BEAD6EFE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A7630F5-1CBE-9A4D-33C1-35AB6D7564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DA480BD-EDE3-9A2E-1F85-71EDED45FD8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3A34135-E307-4C6C-B9CE-243B1A964194}" type="slidenum">
              <a:t>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D4703-B1F4-63ED-DD94-4121B1868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DCDECC5-E6F1-7C34-02FA-EF6B2256A6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6FD2CCE-DC29-8217-9B11-9F66CCF0FFC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A2A0137-202B-E65C-28D0-0C54794E9DF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F909BA-E046-472D-8DA2-CB4BBD45816F}" type="slidenum">
              <a:t>10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5426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CF638C-D065-A2E9-41A8-A31754F67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8FCFC302-3F4E-EA31-B6D9-5E70B1E7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225A1A4-53BE-0D4C-9823-880E34C3560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53BFCF9-7303-F6D1-5806-6EF47ACCC603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5D0C62-2C35-46AF-94FE-3E7C50DC93D7}" type="slidenum">
              <a:t>11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246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7BF03D9-02CE-FBAB-CFAA-C27464824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C4EB82B-77DA-7EFE-444D-4C509B5DC1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4646EE8-FC28-1D81-D92A-900157F3340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953940C3-99AE-40FB-BE33-E8CD50DDC28F}" type="slidenum">
              <a:t>2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A1A408C5-69C6-1595-DD2D-C2E3AEFC6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E577AA7-1AAA-F0A6-4672-28327B3562D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638A61-CE4A-8ABB-4AEA-51CECB75AFF5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685EEC2-CE5C-4F0A-B0CD-351915B95638}" type="slidenum">
              <a:t>3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6F8D265E-B56E-3E4A-826F-7A6B59DE4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5E31AE5D-1210-4CBF-9952-61A8380B99A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8CDC5E-1F45-0817-958B-DC5E43D456BA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B94E27A-CA26-4B21-BCCB-37F8D5513E6B}" type="slidenum">
              <a:t>4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30498718-43FC-9460-3F4A-344A5D22AE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C5B8599-36C2-B2D3-9DC6-381F5DE1189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91AB84-788F-2705-5A21-12723634C4D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EE801D-BCBF-4F1A-8A1F-C375109F5894}" type="slidenum">
              <a:t>5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ADC844E-7BCB-EFEB-1EF3-A9CA373C8D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3175DF7-E934-EBAC-20B8-5530254F282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ADAD13-25C1-823A-30D9-9B1C9118107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F20481BA-0A05-4805-8D4E-3425E1A2B7A1}" type="slidenum">
              <a:t>6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434AC4A-8B9E-7EF4-F253-7A69BF3DB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B0E1BA56-0714-75CB-EFD8-B840BCF7E82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F023AA6-D2EA-0D58-FAD8-F2C795C5C3A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EA5D0C62-2C35-46AF-94FE-3E7C50DC93D7}" type="slidenum">
              <a:t>7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3ABF962-F3E5-0F7C-8A69-88D8DEC00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F63EDD0-56D7-CFC3-C581-6216F84161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660357-344A-A9EF-0D16-3018B78FBB51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F909BA-E046-472D-8DA2-CB4BBD45816F}" type="slidenum">
              <a:t>8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234FA-BA17-A32C-5E29-FB2770F56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E5CF49F-47D8-1ACD-4D68-45BE7A0B0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DA1C29E1-6E99-9048-4B3B-FF051FB1E4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B98F1D-A959-51F1-D315-F2CA18EDA42D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0F909BA-E046-472D-8DA2-CB4BBD45816F}" type="slidenum">
              <a:t>9</a:t>
            </a:fld>
            <a:endParaRPr lang="fr-FR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622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">
    <p:bg>
      <p:bgPr>
        <a:solidFill>
          <a:srgbClr val="A2DE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68D456-48F3-FECD-A9D0-D4332D460B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71616" y="960120"/>
            <a:ext cx="5221224" cy="3056345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pic>
        <p:nvPicPr>
          <p:cNvPr id="3" name="Graphisme 3">
            <a:extLst>
              <a:ext uri="{FF2B5EF4-FFF2-40B4-BE49-F238E27FC236}">
                <a16:creationId xmlns:a16="http://schemas.microsoft.com/office/drawing/2014/main" id="{0B38D78E-D161-495A-1B29-EE59C76B6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>
            <a:fillRect/>
          </a:stretch>
        </p:blipFill>
        <p:spPr>
          <a:xfrm>
            <a:off x="0" y="0"/>
            <a:ext cx="6153052" cy="68580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4217618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ésumé 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sme 6">
            <a:extLst>
              <a:ext uri="{FF2B5EF4-FFF2-40B4-BE49-F238E27FC236}">
                <a16:creationId xmlns:a16="http://schemas.microsoft.com/office/drawing/2014/main" id="{FC99B62A-06EA-D404-DA40-DE82B7CF7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>
            <a:fillRect/>
          </a:stretch>
        </p:blipFill>
        <p:spPr>
          <a:xfrm>
            <a:off x="8972550" y="5081284"/>
            <a:ext cx="3219446" cy="177671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74E9249B-3270-E158-C98F-2F7F6AD8F7C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067" y="72521"/>
            <a:ext cx="10405177" cy="132651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2017C569-9525-A6CF-2AC4-7C40DC3B4074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11355" y="2058671"/>
            <a:ext cx="6192838" cy="3687766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9">
            <a:extLst>
              <a:ext uri="{FF2B5EF4-FFF2-40B4-BE49-F238E27FC236}">
                <a16:creationId xmlns:a16="http://schemas.microsoft.com/office/drawing/2014/main" id="{B122C6C4-791B-F6C9-C580-8D5406864148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295482" y="2058671"/>
            <a:ext cx="3002752" cy="3687766"/>
          </a:xfrm>
        </p:spPr>
        <p:txBody>
          <a:bodyPr/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None/>
              <a:defRPr sz="2000"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3E4412-5670-535A-DDF9-6D9A661EF44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1355" y="6246623"/>
            <a:ext cx="2670048" cy="365129"/>
          </a:xfrm>
        </p:spPr>
        <p:txBody>
          <a:bodyPr/>
          <a:lstStyle>
            <a:lvl1pPr>
              <a:defRPr sz="1400">
                <a:latin typeface="Posterama"/>
              </a:defRPr>
            </a:lvl1pPr>
          </a:lstStyle>
          <a:p>
            <a:pPr lvl="0"/>
            <a:fld id="{F7A667FC-9FB7-4701-ADA2-E5BAE4939952}" type="slidenum">
              <a:t>‹N°›</a:t>
            </a:fld>
            <a:endParaRPr lang="fr-FR"/>
          </a:p>
        </p:txBody>
      </p:sp>
      <p:sp>
        <p:nvSpPr>
          <p:cNvPr id="7" name="Espace réservé du pied de page 4">
            <a:extLst>
              <a:ext uri="{FF2B5EF4-FFF2-40B4-BE49-F238E27FC236}">
                <a16:creationId xmlns:a16="http://schemas.microsoft.com/office/drawing/2014/main" id="{AEA382CD-875B-8961-21B5-31614B95147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06189" y="6246623"/>
            <a:ext cx="2743200" cy="365129"/>
          </a:xfrm>
        </p:spPr>
        <p:txBody>
          <a:bodyPr anchorCtr="0"/>
          <a:lstStyle>
            <a:lvl1pPr algn="r">
              <a:defRPr/>
            </a:lvl1pPr>
          </a:lstStyle>
          <a:p>
            <a:pPr lvl="0"/>
            <a:r>
              <a:rPr lang="fr-FR"/>
              <a:t>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8674859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D9F409-EF28-9FE4-6CE9-24C9BB1D9E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067" y="72521"/>
            <a:ext cx="10405177" cy="132651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25000C98-8454-80A1-CA4A-75A62A97F459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911355" y="2043427"/>
            <a:ext cx="10405177" cy="3925464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Aft>
                <a:spcPts val="600"/>
              </a:spcAft>
              <a:defRPr/>
            </a:lvl3pPr>
            <a:lvl4pPr>
              <a:lnSpc>
                <a:spcPct val="100000"/>
              </a:lnSpc>
              <a:spcAft>
                <a:spcPts val="600"/>
              </a:spcAft>
              <a:defRPr sz="2000"/>
            </a:lvl4pPr>
            <a:lvl5pPr>
              <a:lnSpc>
                <a:spcPct val="100000"/>
              </a:lnSpc>
              <a:spcAft>
                <a:spcPts val="600"/>
              </a:spcAft>
              <a:defRPr sz="2000"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02FE4AA5-DA2F-40CD-0B23-940456E09AB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1355" y="6246623"/>
            <a:ext cx="2670048" cy="365129"/>
          </a:xfrm>
        </p:spPr>
        <p:txBody>
          <a:bodyPr/>
          <a:lstStyle>
            <a:lvl1pPr>
              <a:defRPr sz="1400">
                <a:latin typeface="Posterama"/>
              </a:defRPr>
            </a:lvl1pPr>
          </a:lstStyle>
          <a:p>
            <a:pPr lvl="0"/>
            <a:fld id="{F21A0B02-9425-48E4-8B41-67E9EBAC2776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15AB8A1-03BA-A1DF-57FB-598312B4138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06189" y="6246623"/>
            <a:ext cx="2743200" cy="365129"/>
          </a:xfrm>
        </p:spPr>
        <p:txBody>
          <a:bodyPr anchorCtr="0"/>
          <a:lstStyle>
            <a:lvl1pPr algn="r">
              <a:defRPr/>
            </a:lvl1pPr>
          </a:lstStyle>
          <a:p>
            <a:pPr lvl="0"/>
            <a:r>
              <a:rPr lang="fr-FR"/>
              <a:t>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264949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erci">
    <p:bg>
      <p:bgPr>
        <a:solidFill>
          <a:srgbClr val="FDDDA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sme 6">
            <a:extLst>
              <a:ext uri="{FF2B5EF4-FFF2-40B4-BE49-F238E27FC236}">
                <a16:creationId xmlns:a16="http://schemas.microsoft.com/office/drawing/2014/main" id="{E0B9D380-63CF-8AD4-E897-AF8AFCF3D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>
            <a:fillRect/>
          </a:stretch>
        </p:blipFill>
        <p:spPr>
          <a:xfrm>
            <a:off x="4478100" y="0"/>
            <a:ext cx="77138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292C4E45-B1B5-1709-156B-427DC19672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1355" y="505013"/>
            <a:ext cx="5775652" cy="3284936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4" name="Espace réservé du texte 7">
            <a:extLst>
              <a:ext uri="{FF2B5EF4-FFF2-40B4-BE49-F238E27FC236}">
                <a16:creationId xmlns:a16="http://schemas.microsoft.com/office/drawing/2014/main" id="{53CBBAE9-3881-50A4-957C-B36E129A00E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911355" y="4006022"/>
            <a:ext cx="5794251" cy="2346963"/>
          </a:xfrm>
        </p:spPr>
        <p:txBody>
          <a:bodyPr/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ts val="2400"/>
              </a:lnSpc>
              <a:defRPr sz="2000"/>
            </a:lvl2pPr>
            <a:lvl3pPr marL="1257300" indent="-342900">
              <a:lnSpc>
                <a:spcPts val="2400"/>
              </a:lnSpc>
              <a:defRPr/>
            </a:lvl3pPr>
            <a:lvl4pPr marL="1714500" indent="-342900">
              <a:lnSpc>
                <a:spcPts val="2400"/>
              </a:lnSpc>
              <a:defRPr sz="2000"/>
            </a:lvl4pPr>
            <a:lvl5pPr marL="2171699" indent="-342900">
              <a:lnSpc>
                <a:spcPts val="2400"/>
              </a:lnSpc>
              <a:defRPr sz="2000"/>
            </a:lvl5pPr>
            <a:lvl6pPr marL="0" marR="0" lvl="0" indent="0" fontAlgn="auto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lang="fr-FR" sz="2000" b="0" i="0" u="none" strike="noStrike" cap="none" spc="0" baseline="0">
                <a:solidFill>
                  <a:srgbClr val="000000"/>
                </a:solidFill>
                <a:uFillTx/>
                <a:latin typeface="Avenir Next LT Pro Light"/>
              </a:defRPr>
            </a:lvl6pPr>
          </a:lstStyle>
          <a:p>
            <a:pPr lvl="0"/>
            <a:r>
              <a:rPr lang="fr-FR"/>
              <a:t>Cliquer pour ajouter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 </a:t>
            </a:r>
          </a:p>
          <a:p>
            <a:pPr lvl="3"/>
            <a:r>
              <a:rPr lang="fr-FR"/>
              <a:t>Quatrième niveau </a:t>
            </a:r>
          </a:p>
          <a:p>
            <a:pPr lvl="4"/>
            <a:r>
              <a:rPr lang="fr-FR"/>
              <a:t>Cinquième niveau 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237173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 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C488BA-BFE9-F008-5644-4188B75715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4672583"/>
            <a:ext cx="10515600" cy="1299408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grpSp>
        <p:nvGrpSpPr>
          <p:cNvPr id="3" name="Groupe 814">
            <a:extLst>
              <a:ext uri="{FF2B5EF4-FFF2-40B4-BE49-F238E27FC236}">
                <a16:creationId xmlns:a16="http://schemas.microsoft.com/office/drawing/2014/main" id="{27709715-4A4E-C1E1-800A-5E974C7840B6}"/>
              </a:ext>
            </a:extLst>
          </p:cNvPr>
          <p:cNvGrpSpPr/>
          <p:nvPr/>
        </p:nvGrpSpPr>
        <p:grpSpPr>
          <a:xfrm>
            <a:off x="5715" y="-50035"/>
            <a:ext cx="12186034" cy="3025620"/>
            <a:chOff x="5715" y="-50035"/>
            <a:chExt cx="12186034" cy="3025620"/>
          </a:xfrm>
        </p:grpSpPr>
        <p:sp>
          <p:nvSpPr>
            <p:cNvPr id="4" name="Freeform: Shape 11">
              <a:extLst>
                <a:ext uri="{FF2B5EF4-FFF2-40B4-BE49-F238E27FC236}">
                  <a16:creationId xmlns:a16="http://schemas.microsoft.com/office/drawing/2014/main" id="{4357D349-74E9-B36E-D03D-2DECDB16EC08}"/>
                </a:ext>
              </a:extLst>
            </p:cNvPr>
            <p:cNvSpPr/>
            <p:nvPr/>
          </p:nvSpPr>
          <p:spPr>
            <a:xfrm>
              <a:off x="9865434" y="2327550"/>
              <a:ext cx="952265" cy="2685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52261"/>
                <a:gd name="f7" fmla="val 268535"/>
                <a:gd name="f8" fmla="val 952262"/>
                <a:gd name="f9" fmla="val 475750"/>
                <a:gd name="f10" fmla="val 116175"/>
                <a:gd name="f11" fmla="val 162900"/>
                <a:gd name="f12" fmla="val 21711"/>
                <a:gd name="f13" fmla="val 160628"/>
                <a:gd name="f14" fmla="val 21051"/>
                <a:gd name="f15" fmla="val 159130"/>
                <a:gd name="f16" fmla="val 18867"/>
                <a:gd name="f17" fmla="val 159345"/>
                <a:gd name="f18" fmla="val 16506"/>
                <a:gd name="f19" fmla="val 133698"/>
                <a:gd name="f20" fmla="val 38090"/>
                <a:gd name="f21" fmla="val 134587"/>
                <a:gd name="f22" fmla="val 135475"/>
                <a:gd name="f23" fmla="val 38725"/>
                <a:gd name="f24" fmla="val 135500"/>
                <a:gd name="f25" fmla="val 39017"/>
                <a:gd name="f26" fmla="val 39322"/>
                <a:gd name="f27" fmla="val 39614"/>
                <a:gd name="f28" fmla="val 135526"/>
                <a:gd name="f29" fmla="val 39906"/>
                <a:gd name="f30" fmla="val 40210"/>
                <a:gd name="f31" fmla="val 40503"/>
                <a:gd name="f32" fmla="val 135538"/>
                <a:gd name="f33" fmla="val 40795"/>
                <a:gd name="f34" fmla="val 41099"/>
                <a:gd name="f35" fmla="val 41391"/>
                <a:gd name="f36" fmla="val 41722"/>
                <a:gd name="f37" fmla="val 42077"/>
                <a:gd name="f38" fmla="val 42407"/>
                <a:gd name="f39" fmla="+- 0 0 -90"/>
                <a:gd name="f40" fmla="*/ f3 1 952261"/>
                <a:gd name="f41" fmla="*/ f4 1 268535"/>
                <a:gd name="f42" fmla="val f5"/>
                <a:gd name="f43" fmla="val f6"/>
                <a:gd name="f44" fmla="val f7"/>
                <a:gd name="f45" fmla="*/ f39 f0 1"/>
                <a:gd name="f46" fmla="+- f44 0 f42"/>
                <a:gd name="f47" fmla="+- f43 0 f42"/>
                <a:gd name="f48" fmla="*/ f45 1 f2"/>
                <a:gd name="f49" fmla="*/ f47 1 952261"/>
                <a:gd name="f50" fmla="*/ f46 1 268535"/>
                <a:gd name="f51" fmla="*/ 952262 f47 1"/>
                <a:gd name="f52" fmla="*/ 268535 f46 1"/>
                <a:gd name="f53" fmla="*/ 475750 f47 1"/>
                <a:gd name="f54" fmla="*/ 116175 f46 1"/>
                <a:gd name="f55" fmla="*/ 162900 f47 1"/>
                <a:gd name="f56" fmla="*/ 21711 f46 1"/>
                <a:gd name="f57" fmla="*/ 159345 f47 1"/>
                <a:gd name="f58" fmla="*/ 16506 f46 1"/>
                <a:gd name="f59" fmla="*/ 0 f47 1"/>
                <a:gd name="f60" fmla="*/ 0 f46 1"/>
                <a:gd name="f61" fmla="*/ 133698 f47 1"/>
                <a:gd name="f62" fmla="*/ 38090 f46 1"/>
                <a:gd name="f63" fmla="*/ 134587 f47 1"/>
                <a:gd name="f64" fmla="*/ 135475 f47 1"/>
                <a:gd name="f65" fmla="*/ 38725 f46 1"/>
                <a:gd name="f66" fmla="*/ 39614 f46 1"/>
                <a:gd name="f67" fmla="*/ 40503 f46 1"/>
                <a:gd name="f68" fmla="*/ 41391 f46 1"/>
                <a:gd name="f69" fmla="*/ 42407 f46 1"/>
                <a:gd name="f70" fmla="+- f48 0 f1"/>
                <a:gd name="f71" fmla="*/ f51 1 952261"/>
                <a:gd name="f72" fmla="*/ f52 1 268535"/>
                <a:gd name="f73" fmla="*/ f53 1 952261"/>
                <a:gd name="f74" fmla="*/ f54 1 268535"/>
                <a:gd name="f75" fmla="*/ f55 1 952261"/>
                <a:gd name="f76" fmla="*/ f56 1 268535"/>
                <a:gd name="f77" fmla="*/ f57 1 952261"/>
                <a:gd name="f78" fmla="*/ f58 1 268535"/>
                <a:gd name="f79" fmla="*/ f59 1 952261"/>
                <a:gd name="f80" fmla="*/ f60 1 268535"/>
                <a:gd name="f81" fmla="*/ f61 1 952261"/>
                <a:gd name="f82" fmla="*/ f62 1 268535"/>
                <a:gd name="f83" fmla="*/ f63 1 952261"/>
                <a:gd name="f84" fmla="*/ f64 1 952261"/>
                <a:gd name="f85" fmla="*/ f65 1 268535"/>
                <a:gd name="f86" fmla="*/ f66 1 268535"/>
                <a:gd name="f87" fmla="*/ f67 1 268535"/>
                <a:gd name="f88" fmla="*/ f68 1 268535"/>
                <a:gd name="f89" fmla="*/ f69 1 268535"/>
                <a:gd name="f90" fmla="*/ f42 1 f49"/>
                <a:gd name="f91" fmla="*/ f43 1 f49"/>
                <a:gd name="f92" fmla="*/ f42 1 f50"/>
                <a:gd name="f93" fmla="*/ f44 1 f50"/>
                <a:gd name="f94" fmla="*/ f71 1 f49"/>
                <a:gd name="f95" fmla="*/ f72 1 f50"/>
                <a:gd name="f96" fmla="*/ f73 1 f49"/>
                <a:gd name="f97" fmla="*/ f74 1 f50"/>
                <a:gd name="f98" fmla="*/ f75 1 f49"/>
                <a:gd name="f99" fmla="*/ f76 1 f50"/>
                <a:gd name="f100" fmla="*/ f77 1 f49"/>
                <a:gd name="f101" fmla="*/ f78 1 f50"/>
                <a:gd name="f102" fmla="*/ f79 1 f49"/>
                <a:gd name="f103" fmla="*/ f80 1 f50"/>
                <a:gd name="f104" fmla="*/ f81 1 f49"/>
                <a:gd name="f105" fmla="*/ f82 1 f50"/>
                <a:gd name="f106" fmla="*/ f83 1 f49"/>
                <a:gd name="f107" fmla="*/ f84 1 f49"/>
                <a:gd name="f108" fmla="*/ f85 1 f50"/>
                <a:gd name="f109" fmla="*/ f86 1 f50"/>
                <a:gd name="f110" fmla="*/ f87 1 f50"/>
                <a:gd name="f111" fmla="*/ f88 1 f50"/>
                <a:gd name="f112" fmla="*/ f89 1 f50"/>
                <a:gd name="f113" fmla="*/ f90 f40 1"/>
                <a:gd name="f114" fmla="*/ f91 f40 1"/>
                <a:gd name="f115" fmla="*/ f93 f41 1"/>
                <a:gd name="f116" fmla="*/ f92 f41 1"/>
                <a:gd name="f117" fmla="*/ f94 f40 1"/>
                <a:gd name="f118" fmla="*/ f95 f41 1"/>
                <a:gd name="f119" fmla="*/ f96 f40 1"/>
                <a:gd name="f120" fmla="*/ f97 f41 1"/>
                <a:gd name="f121" fmla="*/ f98 f40 1"/>
                <a:gd name="f122" fmla="*/ f99 f41 1"/>
                <a:gd name="f123" fmla="*/ f100 f40 1"/>
                <a:gd name="f124" fmla="*/ f101 f41 1"/>
                <a:gd name="f125" fmla="*/ f102 f40 1"/>
                <a:gd name="f126" fmla="*/ f103 f41 1"/>
                <a:gd name="f127" fmla="*/ f104 f40 1"/>
                <a:gd name="f128" fmla="*/ f105 f41 1"/>
                <a:gd name="f129" fmla="*/ f106 f40 1"/>
                <a:gd name="f130" fmla="*/ f107 f40 1"/>
                <a:gd name="f131" fmla="*/ f108 f41 1"/>
                <a:gd name="f132" fmla="*/ f109 f41 1"/>
                <a:gd name="f133" fmla="*/ f110 f41 1"/>
                <a:gd name="f134" fmla="*/ f111 f41 1"/>
                <a:gd name="f135" fmla="*/ f112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117" y="f118"/>
                </a:cxn>
                <a:cxn ang="f70">
                  <a:pos x="f119" y="f120"/>
                </a:cxn>
                <a:cxn ang="f70">
                  <a:pos x="f121" y="f122"/>
                </a:cxn>
                <a:cxn ang="f70">
                  <a:pos x="f123" y="f124"/>
                </a:cxn>
                <a:cxn ang="f70">
                  <a:pos x="f125" y="f126"/>
                </a:cxn>
                <a:cxn ang="f70">
                  <a:pos x="f127" y="f128"/>
                </a:cxn>
                <a:cxn ang="f70">
                  <a:pos x="f127" y="f128"/>
                </a:cxn>
                <a:cxn ang="f70">
                  <a:pos x="f129" y="f128"/>
                </a:cxn>
                <a:cxn ang="f70">
                  <a:pos x="f130" y="f131"/>
                </a:cxn>
                <a:cxn ang="f70">
                  <a:pos x="f130" y="f131"/>
                </a:cxn>
                <a:cxn ang="f70">
                  <a:pos x="f130" y="f131"/>
                </a:cxn>
                <a:cxn ang="f70">
                  <a:pos x="f130" y="f132"/>
                </a:cxn>
                <a:cxn ang="f70">
                  <a:pos x="f130" y="f133"/>
                </a:cxn>
                <a:cxn ang="f70">
                  <a:pos x="f130" y="f134"/>
                </a:cxn>
                <a:cxn ang="f70">
                  <a:pos x="f130" y="f135"/>
                </a:cxn>
                <a:cxn ang="f70">
                  <a:pos x="f130" y="f135"/>
                </a:cxn>
              </a:cxnLst>
              <a:rect l="f113" t="f116" r="f114" b="f115"/>
              <a:pathLst>
                <a:path w="952261" h="268535">
                  <a:moveTo>
                    <a:pt x="f8" y="f7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lnTo>
                    <a:pt x="f5" y="f5"/>
                  </a:lnTo>
                  <a:lnTo>
                    <a:pt x="f19" y="f20"/>
                  </a:lnTo>
                  <a:lnTo>
                    <a:pt x="f19" y="f20"/>
                  </a:lnTo>
                  <a:lnTo>
                    <a:pt x="f21" y="f20"/>
                  </a:lnTo>
                  <a:lnTo>
                    <a:pt x="f22" y="f23"/>
                  </a:lnTo>
                  <a:lnTo>
                    <a:pt x="f22" y="f23"/>
                  </a:lnTo>
                  <a:lnTo>
                    <a:pt x="f22" y="f23"/>
                  </a:lnTo>
                  <a:cubicBezTo>
                    <a:pt x="f24" y="f25"/>
                    <a:pt x="f24" y="f26"/>
                    <a:pt x="f22" y="f27"/>
                  </a:cubicBezTo>
                  <a:cubicBezTo>
                    <a:pt x="f28" y="f29"/>
                    <a:pt x="f28" y="f30"/>
                    <a:pt x="f22" y="f31"/>
                  </a:cubicBezTo>
                  <a:cubicBezTo>
                    <a:pt x="f32" y="f33"/>
                    <a:pt x="f32" y="f34"/>
                    <a:pt x="f22" y="f35"/>
                  </a:cubicBezTo>
                  <a:cubicBezTo>
                    <a:pt x="f32" y="f36"/>
                    <a:pt x="f32" y="f37"/>
                    <a:pt x="f22" y="f38"/>
                  </a:cubicBezTo>
                  <a:lnTo>
                    <a:pt x="f22" y="f38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" name="Freeform: Shape 12">
              <a:extLst>
                <a:ext uri="{FF2B5EF4-FFF2-40B4-BE49-F238E27FC236}">
                  <a16:creationId xmlns:a16="http://schemas.microsoft.com/office/drawing/2014/main" id="{99F310DF-55AD-B71E-9D7B-D264D3DBC2FA}"/>
                </a:ext>
              </a:extLst>
            </p:cNvPr>
            <p:cNvSpPr/>
            <p:nvPr/>
          </p:nvSpPr>
          <p:spPr>
            <a:xfrm>
              <a:off x="8614160" y="1807869"/>
              <a:ext cx="51544" cy="498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549"/>
                <a:gd name="f7" fmla="val 49897"/>
                <a:gd name="f8" fmla="val 48502"/>
                <a:gd name="f9" fmla="val 9142"/>
                <a:gd name="f10" fmla="val 49518"/>
                <a:gd name="f11" fmla="val 50660"/>
                <a:gd name="f12" fmla="val 635"/>
                <a:gd name="f13" fmla="val 50965"/>
                <a:gd name="f14" fmla="val 762"/>
                <a:gd name="f15" fmla="val 50356"/>
                <a:gd name="f16" fmla="val 49771"/>
                <a:gd name="f17" fmla="val 47613"/>
                <a:gd name="f18" fmla="val 49898"/>
                <a:gd name="f19" fmla="+- 0 0 -90"/>
                <a:gd name="f20" fmla="*/ f3 1 51549"/>
                <a:gd name="f21" fmla="*/ f4 1 49897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51549"/>
                <a:gd name="f30" fmla="*/ f26 1 49897"/>
                <a:gd name="f31" fmla="*/ 48502 f27 1"/>
                <a:gd name="f32" fmla="*/ 9142 f26 1"/>
                <a:gd name="f33" fmla="*/ 49518 f27 1"/>
                <a:gd name="f34" fmla="*/ 50660 f27 1"/>
                <a:gd name="f35" fmla="*/ 51549 f27 1"/>
                <a:gd name="f36" fmla="*/ 635 f26 1"/>
                <a:gd name="f37" fmla="*/ 49771 f27 1"/>
                <a:gd name="f38" fmla="*/ 47613 f27 1"/>
                <a:gd name="f39" fmla="*/ 0 f26 1"/>
                <a:gd name="f40" fmla="*/ 0 f27 1"/>
                <a:gd name="f41" fmla="*/ 49898 f26 1"/>
                <a:gd name="f42" fmla="+- f28 0 f1"/>
                <a:gd name="f43" fmla="*/ f31 1 51549"/>
                <a:gd name="f44" fmla="*/ f32 1 49897"/>
                <a:gd name="f45" fmla="*/ f33 1 51549"/>
                <a:gd name="f46" fmla="*/ f34 1 51549"/>
                <a:gd name="f47" fmla="*/ f35 1 51549"/>
                <a:gd name="f48" fmla="*/ f36 1 49897"/>
                <a:gd name="f49" fmla="*/ f37 1 51549"/>
                <a:gd name="f50" fmla="*/ f38 1 51549"/>
                <a:gd name="f51" fmla="*/ f39 1 49897"/>
                <a:gd name="f52" fmla="*/ f40 1 51549"/>
                <a:gd name="f53" fmla="*/ f41 1 49897"/>
                <a:gd name="f54" fmla="*/ f22 1 f29"/>
                <a:gd name="f55" fmla="*/ f23 1 f29"/>
                <a:gd name="f56" fmla="*/ f22 1 f30"/>
                <a:gd name="f57" fmla="*/ f24 1 f30"/>
                <a:gd name="f58" fmla="*/ f43 1 f29"/>
                <a:gd name="f59" fmla="*/ f44 1 f30"/>
                <a:gd name="f60" fmla="*/ f45 1 f29"/>
                <a:gd name="f61" fmla="*/ f46 1 f29"/>
                <a:gd name="f62" fmla="*/ f47 1 f29"/>
                <a:gd name="f63" fmla="*/ f48 1 f30"/>
                <a:gd name="f64" fmla="*/ f49 1 f29"/>
                <a:gd name="f65" fmla="*/ f50 1 f29"/>
                <a:gd name="f66" fmla="*/ f51 1 f30"/>
                <a:gd name="f67" fmla="*/ f52 1 f29"/>
                <a:gd name="f68" fmla="*/ f53 1 f30"/>
                <a:gd name="f69" fmla="*/ f54 f20 1"/>
                <a:gd name="f70" fmla="*/ f55 f20 1"/>
                <a:gd name="f71" fmla="*/ f57 f21 1"/>
                <a:gd name="f72" fmla="*/ f56 f21 1"/>
                <a:gd name="f73" fmla="*/ f58 f20 1"/>
                <a:gd name="f74" fmla="*/ f59 f21 1"/>
                <a:gd name="f75" fmla="*/ f60 f20 1"/>
                <a:gd name="f76" fmla="*/ f61 f20 1"/>
                <a:gd name="f77" fmla="*/ f62 f20 1"/>
                <a:gd name="f78" fmla="*/ f63 f21 1"/>
                <a:gd name="f79" fmla="*/ f64 f20 1"/>
                <a:gd name="f80" fmla="*/ f65 f20 1"/>
                <a:gd name="f81" fmla="*/ f66 f21 1"/>
                <a:gd name="f82" fmla="*/ f67 f20 1"/>
                <a:gd name="f83" fmla="*/ f68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73" y="f74"/>
                </a:cxn>
                <a:cxn ang="f42">
                  <a:pos x="f73" y="f74"/>
                </a:cxn>
                <a:cxn ang="f42">
                  <a:pos x="f75" y="f74"/>
                </a:cxn>
                <a:cxn ang="f42">
                  <a:pos x="f76" y="f74"/>
                </a:cxn>
                <a:cxn ang="f42">
                  <a:pos x="f77" y="f74"/>
                </a:cxn>
                <a:cxn ang="f42">
                  <a:pos x="f77" y="f78"/>
                </a:cxn>
                <a:cxn ang="f42">
                  <a:pos x="f77" y="f78"/>
                </a:cxn>
                <a:cxn ang="f42">
                  <a:pos x="f79" y="f78"/>
                </a:cxn>
                <a:cxn ang="f42">
                  <a:pos x="f80" y="f81"/>
                </a:cxn>
                <a:cxn ang="f42">
                  <a:pos x="f82" y="f83"/>
                </a:cxn>
              </a:cxnLst>
              <a:rect l="f69" t="f72" r="f70" b="f71"/>
              <a:pathLst>
                <a:path w="51549" h="49897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lnTo>
                    <a:pt x="f11" y="f9"/>
                  </a:lnTo>
                  <a:lnTo>
                    <a:pt x="f6" y="f9"/>
                  </a:lnTo>
                  <a:lnTo>
                    <a:pt x="f6" y="f12"/>
                  </a:lnTo>
                  <a:lnTo>
                    <a:pt x="f6" y="f12"/>
                  </a:lnTo>
                  <a:cubicBezTo>
                    <a:pt x="f13" y="f14"/>
                    <a:pt x="f15" y="f14"/>
                    <a:pt x="f16" y="f12"/>
                  </a:cubicBezTo>
                  <a:lnTo>
                    <a:pt x="f17" y="f5"/>
                  </a:lnTo>
                  <a:lnTo>
                    <a:pt x="f5" y="f18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" name="Freeform: Shape 13">
              <a:extLst>
                <a:ext uri="{FF2B5EF4-FFF2-40B4-BE49-F238E27FC236}">
                  <a16:creationId xmlns:a16="http://schemas.microsoft.com/office/drawing/2014/main" id="{9790FACA-19E3-4D2C-DC2B-6F30B707F847}"/>
                </a:ext>
              </a:extLst>
            </p:cNvPr>
            <p:cNvSpPr/>
            <p:nvPr/>
          </p:nvSpPr>
          <p:spPr>
            <a:xfrm>
              <a:off x="6092189" y="292269"/>
              <a:ext cx="3458361" cy="10586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58361"/>
                <a:gd name="f7" fmla="val 1058651"/>
                <a:gd name="f8" fmla="val 3121388"/>
                <a:gd name="f9" fmla="val 956951"/>
                <a:gd name="f10" fmla="val 3120245"/>
                <a:gd name="f11" fmla="val 956316"/>
                <a:gd name="f12" fmla="val 3119483"/>
                <a:gd name="f13" fmla="val 955554"/>
                <a:gd name="f14" fmla="val 954792"/>
                <a:gd name="f15" fmla="val 954158"/>
                <a:gd name="f16" fmla="val 953903"/>
                <a:gd name="f17" fmla="val 3119433"/>
                <a:gd name="f18" fmla="val 953561"/>
                <a:gd name="f19" fmla="val 953218"/>
                <a:gd name="f20" fmla="val 952888"/>
                <a:gd name="f21" fmla="val 331384"/>
                <a:gd name="f22" fmla="val 330495"/>
                <a:gd name="f23" fmla="val 329607"/>
                <a:gd name="f24" fmla="val 329733"/>
                <a:gd name="f25" fmla="val 3238579"/>
                <a:gd name="f26" fmla="val 232604"/>
                <a:gd name="f27" fmla="val 2857675"/>
                <a:gd name="f28" fmla="val 117699"/>
                <a:gd name="f29" fmla="val 565638"/>
                <a:gd name="f30" fmla="val 2857738"/>
                <a:gd name="f31" fmla="val 566019"/>
                <a:gd name="f32" fmla="val 566400"/>
                <a:gd name="f33" fmla="val 566781"/>
                <a:gd name="f34" fmla="val 567035"/>
                <a:gd name="f35" fmla="val 567289"/>
                <a:gd name="f36" fmla="val 567543"/>
                <a:gd name="f37" fmla="val 2856913"/>
                <a:gd name="f38" fmla="val 568432"/>
                <a:gd name="f39" fmla="val 2602976"/>
                <a:gd name="f40" fmla="val 774753"/>
                <a:gd name="f41" fmla="val 2602100"/>
                <a:gd name="f42" fmla="val 775312"/>
                <a:gd name="f43" fmla="val 2601097"/>
                <a:gd name="f44" fmla="val 775616"/>
                <a:gd name="f45" fmla="val 2600056"/>
                <a:gd name="f46" fmla="val 775642"/>
                <a:gd name="f47" fmla="val 2598406"/>
                <a:gd name="f48" fmla="val 28060"/>
                <a:gd name="f49" fmla="val 28949"/>
                <a:gd name="f50" fmla="val 28987"/>
                <a:gd name="f51" fmla="val 254"/>
                <a:gd name="f52" fmla="val 508"/>
                <a:gd name="f53" fmla="val 762"/>
                <a:gd name="f54" fmla="val 1524"/>
                <a:gd name="f55" fmla="val 2412"/>
                <a:gd name="f56" fmla="val 623408"/>
                <a:gd name="f57" fmla="val 29025"/>
                <a:gd name="f58" fmla="val 623738"/>
                <a:gd name="f59" fmla="val 624094"/>
                <a:gd name="f60" fmla="val 624424"/>
                <a:gd name="f61" fmla="val 625186"/>
                <a:gd name="f62" fmla="val 28314"/>
                <a:gd name="f63" fmla="val 625948"/>
                <a:gd name="f64" fmla="val 27679"/>
                <a:gd name="f65" fmla="val 626836"/>
                <a:gd name="f66" fmla="val 649563"/>
                <a:gd name="f67" fmla="val 955309"/>
                <a:gd name="f68" fmla="val 747582"/>
                <a:gd name="f69" fmla="val 634073"/>
                <a:gd name="f70" fmla="val 955245"/>
                <a:gd name="f71" fmla="val 633870"/>
                <a:gd name="f72" fmla="val 633642"/>
                <a:gd name="f73" fmla="val 633439"/>
                <a:gd name="f74" fmla="val 632677"/>
                <a:gd name="f75" fmla="val 955283"/>
                <a:gd name="f76" fmla="val 632385"/>
                <a:gd name="f77" fmla="val 632080"/>
                <a:gd name="f78" fmla="val 631788"/>
                <a:gd name="f79" fmla="val 631153"/>
                <a:gd name="f80" fmla="val 1167473"/>
                <a:gd name="f81" fmla="val 412389"/>
                <a:gd name="f82" fmla="val 1167765"/>
                <a:gd name="f83" fmla="val 412326"/>
                <a:gd name="f84" fmla="val 1168070"/>
                <a:gd name="f85" fmla="val 1168362"/>
                <a:gd name="f86" fmla="val 1169251"/>
                <a:gd name="f87" fmla="val 1170266"/>
                <a:gd name="f88" fmla="val 1176107"/>
                <a:gd name="f89" fmla="val 1758637"/>
                <a:gd name="f90" fmla="val 545070"/>
                <a:gd name="f91" fmla="val 1759399"/>
                <a:gd name="f92" fmla="val 545704"/>
                <a:gd name="f93" fmla="val 1759463"/>
                <a:gd name="f94" fmla="val 545958"/>
                <a:gd name="f95" fmla="val 546212"/>
                <a:gd name="f96" fmla="val 546466"/>
                <a:gd name="f97" fmla="val 753550"/>
                <a:gd name="f98" fmla="val 753930"/>
                <a:gd name="f99" fmla="val 754311"/>
                <a:gd name="f100" fmla="val 754692"/>
                <a:gd name="f101" fmla="val 755454"/>
                <a:gd name="f102" fmla="val 756089"/>
                <a:gd name="f103" fmla="val 1758765"/>
                <a:gd name="f104" fmla="val 756978"/>
                <a:gd name="f105" fmla="val 1722070"/>
                <a:gd name="f106" fmla="val 792528"/>
                <a:gd name="f107" fmla="val 1683345"/>
                <a:gd name="f108" fmla="val 823889"/>
                <a:gd name="f109" fmla="val 2973724"/>
                <a:gd name="f110" fmla="val 956189"/>
                <a:gd name="f111" fmla="val 2974866"/>
                <a:gd name="f112" fmla="val 3057904"/>
                <a:gd name="f113" fmla="val 981582"/>
                <a:gd name="f114" fmla="+- 0 0 -90"/>
                <a:gd name="f115" fmla="*/ f3 1 3458361"/>
                <a:gd name="f116" fmla="*/ f4 1 1058651"/>
                <a:gd name="f117" fmla="val f5"/>
                <a:gd name="f118" fmla="val f6"/>
                <a:gd name="f119" fmla="val f7"/>
                <a:gd name="f120" fmla="*/ f114 f0 1"/>
                <a:gd name="f121" fmla="+- f119 0 f117"/>
                <a:gd name="f122" fmla="+- f118 0 f117"/>
                <a:gd name="f123" fmla="*/ f120 1 f2"/>
                <a:gd name="f124" fmla="*/ f122 1 3458361"/>
                <a:gd name="f125" fmla="*/ f121 1 1058651"/>
                <a:gd name="f126" fmla="*/ 3121388 f122 1"/>
                <a:gd name="f127" fmla="*/ 956951 f121 1"/>
                <a:gd name="f128" fmla="*/ 3120245 f122 1"/>
                <a:gd name="f129" fmla="*/ 956316 f121 1"/>
                <a:gd name="f130" fmla="*/ 3119483 f122 1"/>
                <a:gd name="f131" fmla="*/ 955554 f121 1"/>
                <a:gd name="f132" fmla="*/ 954792 f121 1"/>
                <a:gd name="f133" fmla="*/ 953903 f121 1"/>
                <a:gd name="f134" fmla="*/ 952888 f121 1"/>
                <a:gd name="f135" fmla="*/ 331384 f121 1"/>
                <a:gd name="f136" fmla="*/ 330495 f121 1"/>
                <a:gd name="f137" fmla="*/ 329733 f121 1"/>
                <a:gd name="f138" fmla="*/ 3238579 f122 1"/>
                <a:gd name="f139" fmla="*/ 232604 f121 1"/>
                <a:gd name="f140" fmla="*/ 2857675 f122 1"/>
                <a:gd name="f141" fmla="*/ 117699 f121 1"/>
                <a:gd name="f142" fmla="*/ 565638 f121 1"/>
                <a:gd name="f143" fmla="*/ 566781 f121 1"/>
                <a:gd name="f144" fmla="*/ 567543 f121 1"/>
                <a:gd name="f145" fmla="*/ 2856913 f122 1"/>
                <a:gd name="f146" fmla="*/ 568432 f121 1"/>
                <a:gd name="f147" fmla="*/ 2602976 f122 1"/>
                <a:gd name="f148" fmla="*/ 774753 f121 1"/>
                <a:gd name="f149" fmla="*/ 2600056 f122 1"/>
                <a:gd name="f150" fmla="*/ 775642 f121 1"/>
                <a:gd name="f151" fmla="*/ 2598406 f122 1"/>
                <a:gd name="f152" fmla="*/ 28060 f122 1"/>
                <a:gd name="f153" fmla="*/ 0 f121 1"/>
                <a:gd name="f154" fmla="*/ 28949 f122 1"/>
                <a:gd name="f155" fmla="*/ 762 f121 1"/>
                <a:gd name="f156" fmla="*/ 1524 f121 1"/>
                <a:gd name="f157" fmla="*/ 2412 f121 1"/>
                <a:gd name="f158" fmla="*/ 623408 f121 1"/>
                <a:gd name="f159" fmla="*/ 624424 f121 1"/>
                <a:gd name="f160" fmla="*/ 625186 f121 1"/>
                <a:gd name="f161" fmla="*/ 28314 f122 1"/>
                <a:gd name="f162" fmla="*/ 625948 f121 1"/>
                <a:gd name="f163" fmla="*/ 27679 f122 1"/>
                <a:gd name="f164" fmla="*/ 626836 f121 1"/>
                <a:gd name="f165" fmla="*/ 0 f122 1"/>
                <a:gd name="f166" fmla="*/ 649563 f121 1"/>
                <a:gd name="f167" fmla="*/ 955309 f122 1"/>
                <a:gd name="f168" fmla="*/ 747582 f121 1"/>
                <a:gd name="f169" fmla="*/ 634073 f121 1"/>
                <a:gd name="f170" fmla="*/ 633439 f121 1"/>
                <a:gd name="f171" fmla="*/ 632677 f121 1"/>
                <a:gd name="f172" fmla="*/ 631788 f121 1"/>
                <a:gd name="f173" fmla="*/ 631153 f121 1"/>
                <a:gd name="f174" fmla="*/ 1167473 f122 1"/>
                <a:gd name="f175" fmla="*/ 412389 f121 1"/>
                <a:gd name="f176" fmla="*/ 1168362 f122 1"/>
                <a:gd name="f177" fmla="*/ 1169251 f122 1"/>
                <a:gd name="f178" fmla="*/ 1170266 f122 1"/>
                <a:gd name="f179" fmla="*/ 1176107 f122 1"/>
                <a:gd name="f180" fmla="*/ 1758637 f122 1"/>
                <a:gd name="f181" fmla="*/ 545070 f121 1"/>
                <a:gd name="f182" fmla="*/ 1759399 f122 1"/>
                <a:gd name="f183" fmla="*/ 545704 f121 1"/>
                <a:gd name="f184" fmla="*/ 546466 f121 1"/>
                <a:gd name="f185" fmla="*/ 753550 f121 1"/>
                <a:gd name="f186" fmla="*/ 754692 f121 1"/>
                <a:gd name="f187" fmla="*/ 755454 f121 1"/>
                <a:gd name="f188" fmla="*/ 756089 f121 1"/>
                <a:gd name="f189" fmla="*/ 1758765 f122 1"/>
                <a:gd name="f190" fmla="*/ 756978 f121 1"/>
                <a:gd name="f191" fmla="*/ 1722070 f122 1"/>
                <a:gd name="f192" fmla="*/ 792528 f121 1"/>
                <a:gd name="f193" fmla="*/ 1683345 f122 1"/>
                <a:gd name="f194" fmla="*/ 823889 f121 1"/>
                <a:gd name="f195" fmla="*/ 2973724 f122 1"/>
                <a:gd name="f196" fmla="*/ 956189 f121 1"/>
                <a:gd name="f197" fmla="*/ 2974866 f122 1"/>
                <a:gd name="f198" fmla="*/ 3057904 f122 1"/>
                <a:gd name="f199" fmla="*/ 981582 f121 1"/>
                <a:gd name="f200" fmla="*/ 3458361 f122 1"/>
                <a:gd name="f201" fmla="*/ 1058651 f121 1"/>
                <a:gd name="f202" fmla="+- f123 0 f1"/>
                <a:gd name="f203" fmla="*/ f126 1 3458361"/>
                <a:gd name="f204" fmla="*/ f127 1 1058651"/>
                <a:gd name="f205" fmla="*/ f128 1 3458361"/>
                <a:gd name="f206" fmla="*/ f129 1 1058651"/>
                <a:gd name="f207" fmla="*/ f130 1 3458361"/>
                <a:gd name="f208" fmla="*/ f131 1 1058651"/>
                <a:gd name="f209" fmla="*/ f132 1 1058651"/>
                <a:gd name="f210" fmla="*/ f133 1 1058651"/>
                <a:gd name="f211" fmla="*/ f134 1 1058651"/>
                <a:gd name="f212" fmla="*/ f135 1 1058651"/>
                <a:gd name="f213" fmla="*/ f136 1 1058651"/>
                <a:gd name="f214" fmla="*/ f137 1 1058651"/>
                <a:gd name="f215" fmla="*/ f138 1 3458361"/>
                <a:gd name="f216" fmla="*/ f139 1 1058651"/>
                <a:gd name="f217" fmla="*/ f140 1 3458361"/>
                <a:gd name="f218" fmla="*/ f141 1 1058651"/>
                <a:gd name="f219" fmla="*/ f142 1 1058651"/>
                <a:gd name="f220" fmla="*/ f143 1 1058651"/>
                <a:gd name="f221" fmla="*/ f144 1 1058651"/>
                <a:gd name="f222" fmla="*/ f145 1 3458361"/>
                <a:gd name="f223" fmla="*/ f146 1 1058651"/>
                <a:gd name="f224" fmla="*/ f147 1 3458361"/>
                <a:gd name="f225" fmla="*/ f148 1 1058651"/>
                <a:gd name="f226" fmla="*/ f149 1 3458361"/>
                <a:gd name="f227" fmla="*/ f150 1 1058651"/>
                <a:gd name="f228" fmla="*/ f151 1 3458361"/>
                <a:gd name="f229" fmla="*/ f152 1 3458361"/>
                <a:gd name="f230" fmla="*/ f153 1 1058651"/>
                <a:gd name="f231" fmla="*/ f154 1 3458361"/>
                <a:gd name="f232" fmla="*/ f155 1 1058651"/>
                <a:gd name="f233" fmla="*/ f156 1 1058651"/>
                <a:gd name="f234" fmla="*/ f157 1 1058651"/>
                <a:gd name="f235" fmla="*/ f158 1 1058651"/>
                <a:gd name="f236" fmla="*/ f159 1 1058651"/>
                <a:gd name="f237" fmla="*/ f160 1 1058651"/>
                <a:gd name="f238" fmla="*/ f161 1 3458361"/>
                <a:gd name="f239" fmla="*/ f162 1 1058651"/>
                <a:gd name="f240" fmla="*/ f163 1 3458361"/>
                <a:gd name="f241" fmla="*/ f164 1 1058651"/>
                <a:gd name="f242" fmla="*/ f165 1 3458361"/>
                <a:gd name="f243" fmla="*/ f166 1 1058651"/>
                <a:gd name="f244" fmla="*/ f167 1 3458361"/>
                <a:gd name="f245" fmla="*/ f168 1 1058651"/>
                <a:gd name="f246" fmla="*/ f169 1 1058651"/>
                <a:gd name="f247" fmla="*/ f170 1 1058651"/>
                <a:gd name="f248" fmla="*/ f171 1 1058651"/>
                <a:gd name="f249" fmla="*/ f172 1 1058651"/>
                <a:gd name="f250" fmla="*/ f173 1 1058651"/>
                <a:gd name="f251" fmla="*/ f174 1 3458361"/>
                <a:gd name="f252" fmla="*/ f175 1 1058651"/>
                <a:gd name="f253" fmla="*/ f176 1 3458361"/>
                <a:gd name="f254" fmla="*/ f177 1 3458361"/>
                <a:gd name="f255" fmla="*/ f178 1 3458361"/>
                <a:gd name="f256" fmla="*/ f179 1 3458361"/>
                <a:gd name="f257" fmla="*/ f180 1 3458361"/>
                <a:gd name="f258" fmla="*/ f181 1 1058651"/>
                <a:gd name="f259" fmla="*/ f182 1 3458361"/>
                <a:gd name="f260" fmla="*/ f183 1 1058651"/>
                <a:gd name="f261" fmla="*/ f184 1 1058651"/>
                <a:gd name="f262" fmla="*/ f185 1 1058651"/>
                <a:gd name="f263" fmla="*/ f186 1 1058651"/>
                <a:gd name="f264" fmla="*/ f187 1 1058651"/>
                <a:gd name="f265" fmla="*/ f188 1 1058651"/>
                <a:gd name="f266" fmla="*/ f189 1 3458361"/>
                <a:gd name="f267" fmla="*/ f190 1 1058651"/>
                <a:gd name="f268" fmla="*/ f191 1 3458361"/>
                <a:gd name="f269" fmla="*/ f192 1 1058651"/>
                <a:gd name="f270" fmla="*/ f193 1 3458361"/>
                <a:gd name="f271" fmla="*/ f194 1 1058651"/>
                <a:gd name="f272" fmla="*/ f195 1 3458361"/>
                <a:gd name="f273" fmla="*/ f196 1 1058651"/>
                <a:gd name="f274" fmla="*/ f197 1 3458361"/>
                <a:gd name="f275" fmla="*/ f198 1 3458361"/>
                <a:gd name="f276" fmla="*/ f199 1 1058651"/>
                <a:gd name="f277" fmla="*/ f200 1 3458361"/>
                <a:gd name="f278" fmla="*/ f201 1 1058651"/>
                <a:gd name="f279" fmla="*/ f117 1 f124"/>
                <a:gd name="f280" fmla="*/ f118 1 f124"/>
                <a:gd name="f281" fmla="*/ f117 1 f125"/>
                <a:gd name="f282" fmla="*/ f119 1 f125"/>
                <a:gd name="f283" fmla="*/ f203 1 f124"/>
                <a:gd name="f284" fmla="*/ f204 1 f125"/>
                <a:gd name="f285" fmla="*/ f205 1 f124"/>
                <a:gd name="f286" fmla="*/ f206 1 f125"/>
                <a:gd name="f287" fmla="*/ f207 1 f124"/>
                <a:gd name="f288" fmla="*/ f208 1 f125"/>
                <a:gd name="f289" fmla="*/ f209 1 f125"/>
                <a:gd name="f290" fmla="*/ f210 1 f125"/>
                <a:gd name="f291" fmla="*/ f211 1 f125"/>
                <a:gd name="f292" fmla="*/ f212 1 f125"/>
                <a:gd name="f293" fmla="*/ f213 1 f125"/>
                <a:gd name="f294" fmla="*/ f214 1 f125"/>
                <a:gd name="f295" fmla="*/ f215 1 f124"/>
                <a:gd name="f296" fmla="*/ f216 1 f125"/>
                <a:gd name="f297" fmla="*/ f217 1 f124"/>
                <a:gd name="f298" fmla="*/ f218 1 f125"/>
                <a:gd name="f299" fmla="*/ f219 1 f125"/>
                <a:gd name="f300" fmla="*/ f220 1 f125"/>
                <a:gd name="f301" fmla="*/ f221 1 f125"/>
                <a:gd name="f302" fmla="*/ f222 1 f124"/>
                <a:gd name="f303" fmla="*/ f223 1 f125"/>
                <a:gd name="f304" fmla="*/ f224 1 f124"/>
                <a:gd name="f305" fmla="*/ f225 1 f125"/>
                <a:gd name="f306" fmla="*/ f226 1 f124"/>
                <a:gd name="f307" fmla="*/ f227 1 f125"/>
                <a:gd name="f308" fmla="*/ f228 1 f124"/>
                <a:gd name="f309" fmla="*/ f229 1 f124"/>
                <a:gd name="f310" fmla="*/ f230 1 f125"/>
                <a:gd name="f311" fmla="*/ f231 1 f124"/>
                <a:gd name="f312" fmla="*/ f232 1 f125"/>
                <a:gd name="f313" fmla="*/ f233 1 f125"/>
                <a:gd name="f314" fmla="*/ f234 1 f125"/>
                <a:gd name="f315" fmla="*/ f235 1 f125"/>
                <a:gd name="f316" fmla="*/ f236 1 f125"/>
                <a:gd name="f317" fmla="*/ f237 1 f125"/>
                <a:gd name="f318" fmla="*/ f238 1 f124"/>
                <a:gd name="f319" fmla="*/ f239 1 f125"/>
                <a:gd name="f320" fmla="*/ f240 1 f124"/>
                <a:gd name="f321" fmla="*/ f241 1 f125"/>
                <a:gd name="f322" fmla="*/ f242 1 f124"/>
                <a:gd name="f323" fmla="*/ f243 1 f125"/>
                <a:gd name="f324" fmla="*/ f244 1 f124"/>
                <a:gd name="f325" fmla="*/ f245 1 f125"/>
                <a:gd name="f326" fmla="*/ f246 1 f125"/>
                <a:gd name="f327" fmla="*/ f247 1 f125"/>
                <a:gd name="f328" fmla="*/ f248 1 f125"/>
                <a:gd name="f329" fmla="*/ f249 1 f125"/>
                <a:gd name="f330" fmla="*/ f250 1 f125"/>
                <a:gd name="f331" fmla="*/ f251 1 f124"/>
                <a:gd name="f332" fmla="*/ f252 1 f125"/>
                <a:gd name="f333" fmla="*/ f253 1 f124"/>
                <a:gd name="f334" fmla="*/ f254 1 f124"/>
                <a:gd name="f335" fmla="*/ f255 1 f124"/>
                <a:gd name="f336" fmla="*/ f256 1 f124"/>
                <a:gd name="f337" fmla="*/ f257 1 f124"/>
                <a:gd name="f338" fmla="*/ f258 1 f125"/>
                <a:gd name="f339" fmla="*/ f259 1 f124"/>
                <a:gd name="f340" fmla="*/ f260 1 f125"/>
                <a:gd name="f341" fmla="*/ f261 1 f125"/>
                <a:gd name="f342" fmla="*/ f262 1 f125"/>
                <a:gd name="f343" fmla="*/ f263 1 f125"/>
                <a:gd name="f344" fmla="*/ f264 1 f125"/>
                <a:gd name="f345" fmla="*/ f265 1 f125"/>
                <a:gd name="f346" fmla="*/ f266 1 f124"/>
                <a:gd name="f347" fmla="*/ f267 1 f125"/>
                <a:gd name="f348" fmla="*/ f268 1 f124"/>
                <a:gd name="f349" fmla="*/ f269 1 f125"/>
                <a:gd name="f350" fmla="*/ f270 1 f124"/>
                <a:gd name="f351" fmla="*/ f271 1 f125"/>
                <a:gd name="f352" fmla="*/ f272 1 f124"/>
                <a:gd name="f353" fmla="*/ f273 1 f125"/>
                <a:gd name="f354" fmla="*/ f274 1 f124"/>
                <a:gd name="f355" fmla="*/ f275 1 f124"/>
                <a:gd name="f356" fmla="*/ f276 1 f125"/>
                <a:gd name="f357" fmla="*/ f277 1 f124"/>
                <a:gd name="f358" fmla="*/ f278 1 f125"/>
                <a:gd name="f359" fmla="*/ f279 f115 1"/>
                <a:gd name="f360" fmla="*/ f280 f115 1"/>
                <a:gd name="f361" fmla="*/ f282 f116 1"/>
                <a:gd name="f362" fmla="*/ f281 f116 1"/>
                <a:gd name="f363" fmla="*/ f283 f115 1"/>
                <a:gd name="f364" fmla="*/ f284 f116 1"/>
                <a:gd name="f365" fmla="*/ f285 f115 1"/>
                <a:gd name="f366" fmla="*/ f286 f116 1"/>
                <a:gd name="f367" fmla="*/ f287 f115 1"/>
                <a:gd name="f368" fmla="*/ f288 f116 1"/>
                <a:gd name="f369" fmla="*/ f289 f116 1"/>
                <a:gd name="f370" fmla="*/ f290 f116 1"/>
                <a:gd name="f371" fmla="*/ f291 f116 1"/>
                <a:gd name="f372" fmla="*/ f292 f116 1"/>
                <a:gd name="f373" fmla="*/ f293 f116 1"/>
                <a:gd name="f374" fmla="*/ f294 f116 1"/>
                <a:gd name="f375" fmla="*/ f295 f115 1"/>
                <a:gd name="f376" fmla="*/ f296 f116 1"/>
                <a:gd name="f377" fmla="*/ f297 f115 1"/>
                <a:gd name="f378" fmla="*/ f298 f116 1"/>
                <a:gd name="f379" fmla="*/ f299 f116 1"/>
                <a:gd name="f380" fmla="*/ f300 f116 1"/>
                <a:gd name="f381" fmla="*/ f301 f116 1"/>
                <a:gd name="f382" fmla="*/ f302 f115 1"/>
                <a:gd name="f383" fmla="*/ f303 f116 1"/>
                <a:gd name="f384" fmla="*/ f304 f115 1"/>
                <a:gd name="f385" fmla="*/ f305 f116 1"/>
                <a:gd name="f386" fmla="*/ f306 f115 1"/>
                <a:gd name="f387" fmla="*/ f307 f116 1"/>
                <a:gd name="f388" fmla="*/ f308 f115 1"/>
                <a:gd name="f389" fmla="*/ f309 f115 1"/>
                <a:gd name="f390" fmla="*/ f310 f116 1"/>
                <a:gd name="f391" fmla="*/ f311 f115 1"/>
                <a:gd name="f392" fmla="*/ f312 f116 1"/>
                <a:gd name="f393" fmla="*/ f313 f116 1"/>
                <a:gd name="f394" fmla="*/ f314 f116 1"/>
                <a:gd name="f395" fmla="*/ f315 f116 1"/>
                <a:gd name="f396" fmla="*/ f316 f116 1"/>
                <a:gd name="f397" fmla="*/ f317 f116 1"/>
                <a:gd name="f398" fmla="*/ f318 f115 1"/>
                <a:gd name="f399" fmla="*/ f319 f116 1"/>
                <a:gd name="f400" fmla="*/ f320 f115 1"/>
                <a:gd name="f401" fmla="*/ f321 f116 1"/>
                <a:gd name="f402" fmla="*/ f322 f115 1"/>
                <a:gd name="f403" fmla="*/ f323 f116 1"/>
                <a:gd name="f404" fmla="*/ f324 f115 1"/>
                <a:gd name="f405" fmla="*/ f325 f116 1"/>
                <a:gd name="f406" fmla="*/ f326 f116 1"/>
                <a:gd name="f407" fmla="*/ f327 f116 1"/>
                <a:gd name="f408" fmla="*/ f328 f116 1"/>
                <a:gd name="f409" fmla="*/ f329 f116 1"/>
                <a:gd name="f410" fmla="*/ f330 f116 1"/>
                <a:gd name="f411" fmla="*/ f331 f115 1"/>
                <a:gd name="f412" fmla="*/ f332 f116 1"/>
                <a:gd name="f413" fmla="*/ f333 f115 1"/>
                <a:gd name="f414" fmla="*/ f334 f115 1"/>
                <a:gd name="f415" fmla="*/ f335 f115 1"/>
                <a:gd name="f416" fmla="*/ f336 f115 1"/>
                <a:gd name="f417" fmla="*/ f337 f115 1"/>
                <a:gd name="f418" fmla="*/ f338 f116 1"/>
                <a:gd name="f419" fmla="*/ f339 f115 1"/>
                <a:gd name="f420" fmla="*/ f340 f116 1"/>
                <a:gd name="f421" fmla="*/ f341 f116 1"/>
                <a:gd name="f422" fmla="*/ f342 f116 1"/>
                <a:gd name="f423" fmla="*/ f343 f116 1"/>
                <a:gd name="f424" fmla="*/ f344 f116 1"/>
                <a:gd name="f425" fmla="*/ f345 f116 1"/>
                <a:gd name="f426" fmla="*/ f346 f115 1"/>
                <a:gd name="f427" fmla="*/ f347 f116 1"/>
                <a:gd name="f428" fmla="*/ f348 f115 1"/>
                <a:gd name="f429" fmla="*/ f349 f116 1"/>
                <a:gd name="f430" fmla="*/ f350 f115 1"/>
                <a:gd name="f431" fmla="*/ f351 f116 1"/>
                <a:gd name="f432" fmla="*/ f352 f115 1"/>
                <a:gd name="f433" fmla="*/ f353 f116 1"/>
                <a:gd name="f434" fmla="*/ f354 f115 1"/>
                <a:gd name="f435" fmla="*/ f355 f115 1"/>
                <a:gd name="f436" fmla="*/ f356 f116 1"/>
                <a:gd name="f437" fmla="*/ f357 f115 1"/>
                <a:gd name="f438" fmla="*/ f358 f1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2">
                  <a:pos x="f363" y="f364"/>
                </a:cxn>
                <a:cxn ang="f202">
                  <a:pos x="f363" y="f364"/>
                </a:cxn>
                <a:cxn ang="f202">
                  <a:pos x="f365" y="f366"/>
                </a:cxn>
                <a:cxn ang="f202">
                  <a:pos x="f367" y="f366"/>
                </a:cxn>
                <a:cxn ang="f202">
                  <a:pos x="f367" y="f368"/>
                </a:cxn>
                <a:cxn ang="f202">
                  <a:pos x="f367" y="f369"/>
                </a:cxn>
                <a:cxn ang="f202">
                  <a:pos x="f367" y="f370"/>
                </a:cxn>
                <a:cxn ang="f202">
                  <a:pos x="f367" y="f371"/>
                </a:cxn>
                <a:cxn ang="f202">
                  <a:pos x="f367" y="f371"/>
                </a:cxn>
                <a:cxn ang="f202">
                  <a:pos x="f367" y="f372"/>
                </a:cxn>
                <a:cxn ang="f202">
                  <a:pos x="f367" y="f372"/>
                </a:cxn>
                <a:cxn ang="f202">
                  <a:pos x="f367" y="f373"/>
                </a:cxn>
                <a:cxn ang="f202">
                  <a:pos x="f367" y="f373"/>
                </a:cxn>
                <a:cxn ang="f202">
                  <a:pos x="f367" y="f373"/>
                </a:cxn>
                <a:cxn ang="f202">
                  <a:pos x="f367" y="f373"/>
                </a:cxn>
                <a:cxn ang="f202">
                  <a:pos x="f367" y="f374"/>
                </a:cxn>
                <a:cxn ang="f202">
                  <a:pos x="f367" y="f374"/>
                </a:cxn>
                <a:cxn ang="f202">
                  <a:pos x="f375" y="f376"/>
                </a:cxn>
                <a:cxn ang="f202">
                  <a:pos x="f377" y="f378"/>
                </a:cxn>
                <a:cxn ang="f202">
                  <a:pos x="f377" y="f379"/>
                </a:cxn>
                <a:cxn ang="f202">
                  <a:pos x="f377" y="f379"/>
                </a:cxn>
                <a:cxn ang="f202">
                  <a:pos x="f377" y="f380"/>
                </a:cxn>
                <a:cxn ang="f202">
                  <a:pos x="f377" y="f381"/>
                </a:cxn>
                <a:cxn ang="f202">
                  <a:pos x="f377" y="f381"/>
                </a:cxn>
                <a:cxn ang="f202">
                  <a:pos x="f382" y="f383"/>
                </a:cxn>
                <a:cxn ang="f202">
                  <a:pos x="f382" y="f383"/>
                </a:cxn>
                <a:cxn ang="f202">
                  <a:pos x="f384" y="f385"/>
                </a:cxn>
                <a:cxn ang="f202">
                  <a:pos x="f384" y="f385"/>
                </a:cxn>
                <a:cxn ang="f202">
                  <a:pos x="f384" y="f385"/>
                </a:cxn>
                <a:cxn ang="f202">
                  <a:pos x="f386" y="f387"/>
                </a:cxn>
                <a:cxn ang="f202">
                  <a:pos x="f388" y="f387"/>
                </a:cxn>
                <a:cxn ang="f202">
                  <a:pos x="f389" y="f390"/>
                </a:cxn>
                <a:cxn ang="f202">
                  <a:pos x="f389" y="f390"/>
                </a:cxn>
                <a:cxn ang="f202">
                  <a:pos x="f391" y="f390"/>
                </a:cxn>
                <a:cxn ang="f202">
                  <a:pos x="f391" y="f390"/>
                </a:cxn>
                <a:cxn ang="f202">
                  <a:pos x="f391" y="f390"/>
                </a:cxn>
                <a:cxn ang="f202">
                  <a:pos x="f391" y="f390"/>
                </a:cxn>
                <a:cxn ang="f202">
                  <a:pos x="f391" y="f392"/>
                </a:cxn>
                <a:cxn ang="f202">
                  <a:pos x="f391" y="f392"/>
                </a:cxn>
                <a:cxn ang="f202">
                  <a:pos x="f391" y="f393"/>
                </a:cxn>
                <a:cxn ang="f202">
                  <a:pos x="f391" y="f394"/>
                </a:cxn>
                <a:cxn ang="f202">
                  <a:pos x="f391" y="f394"/>
                </a:cxn>
                <a:cxn ang="f202">
                  <a:pos x="f391" y="f395"/>
                </a:cxn>
                <a:cxn ang="f202">
                  <a:pos x="f391" y="f395"/>
                </a:cxn>
                <a:cxn ang="f202">
                  <a:pos x="f391" y="f396"/>
                </a:cxn>
                <a:cxn ang="f202">
                  <a:pos x="f391" y="f397"/>
                </a:cxn>
                <a:cxn ang="f202">
                  <a:pos x="f398" y="f399"/>
                </a:cxn>
                <a:cxn ang="f202">
                  <a:pos x="f400" y="f401"/>
                </a:cxn>
                <a:cxn ang="f202">
                  <a:pos x="f400" y="f401"/>
                </a:cxn>
                <a:cxn ang="f202">
                  <a:pos x="f402" y="f403"/>
                </a:cxn>
                <a:cxn ang="f202">
                  <a:pos x="f404" y="f405"/>
                </a:cxn>
                <a:cxn ang="f202">
                  <a:pos x="f404" y="f406"/>
                </a:cxn>
                <a:cxn ang="f202">
                  <a:pos x="f404" y="f407"/>
                </a:cxn>
                <a:cxn ang="f202">
                  <a:pos x="f404" y="f408"/>
                </a:cxn>
                <a:cxn ang="f202">
                  <a:pos x="f404" y="f408"/>
                </a:cxn>
                <a:cxn ang="f202">
                  <a:pos x="f404" y="f408"/>
                </a:cxn>
                <a:cxn ang="f202">
                  <a:pos x="f404" y="f409"/>
                </a:cxn>
                <a:cxn ang="f202">
                  <a:pos x="f404" y="f410"/>
                </a:cxn>
                <a:cxn ang="f202">
                  <a:pos x="f404" y="f410"/>
                </a:cxn>
                <a:cxn ang="f202">
                  <a:pos x="f411" y="f412"/>
                </a:cxn>
                <a:cxn ang="f202">
                  <a:pos x="f411" y="f412"/>
                </a:cxn>
                <a:cxn ang="f202">
                  <a:pos x="f411" y="f412"/>
                </a:cxn>
                <a:cxn ang="f202">
                  <a:pos x="f413" y="f412"/>
                </a:cxn>
                <a:cxn ang="f202">
                  <a:pos x="f414" y="f412"/>
                </a:cxn>
                <a:cxn ang="f202">
                  <a:pos x="f415" y="f412"/>
                </a:cxn>
                <a:cxn ang="f202">
                  <a:pos x="f416" y="f412"/>
                </a:cxn>
                <a:cxn ang="f202">
                  <a:pos x="f417" y="f418"/>
                </a:cxn>
                <a:cxn ang="f202">
                  <a:pos x="f417" y="f418"/>
                </a:cxn>
                <a:cxn ang="f202">
                  <a:pos x="f417" y="f418"/>
                </a:cxn>
                <a:cxn ang="f202">
                  <a:pos x="f417" y="f418"/>
                </a:cxn>
                <a:cxn ang="f202">
                  <a:pos x="f419" y="f418"/>
                </a:cxn>
                <a:cxn ang="f202">
                  <a:pos x="f419" y="f418"/>
                </a:cxn>
                <a:cxn ang="f202">
                  <a:pos x="f419" y="f418"/>
                </a:cxn>
                <a:cxn ang="f202">
                  <a:pos x="f419" y="f418"/>
                </a:cxn>
                <a:cxn ang="f202">
                  <a:pos x="f419" y="f418"/>
                </a:cxn>
                <a:cxn ang="f202">
                  <a:pos x="f419" y="f420"/>
                </a:cxn>
                <a:cxn ang="f202">
                  <a:pos x="f419" y="f421"/>
                </a:cxn>
                <a:cxn ang="f202">
                  <a:pos x="f419" y="f422"/>
                </a:cxn>
                <a:cxn ang="f202">
                  <a:pos x="f419" y="f422"/>
                </a:cxn>
                <a:cxn ang="f202">
                  <a:pos x="f419" y="f423"/>
                </a:cxn>
                <a:cxn ang="f202">
                  <a:pos x="f419" y="f424"/>
                </a:cxn>
                <a:cxn ang="f202">
                  <a:pos x="f419" y="f425"/>
                </a:cxn>
                <a:cxn ang="f202">
                  <a:pos x="f426" y="f427"/>
                </a:cxn>
                <a:cxn ang="f202">
                  <a:pos x="f426" y="f427"/>
                </a:cxn>
                <a:cxn ang="f202">
                  <a:pos x="f428" y="f429"/>
                </a:cxn>
                <a:cxn ang="f202">
                  <a:pos x="f428" y="f429"/>
                </a:cxn>
                <a:cxn ang="f202">
                  <a:pos x="f430" y="f431"/>
                </a:cxn>
                <a:cxn ang="f202">
                  <a:pos x="f432" y="f433"/>
                </a:cxn>
                <a:cxn ang="f202">
                  <a:pos x="f434" y="f433"/>
                </a:cxn>
                <a:cxn ang="f202">
                  <a:pos x="f435" y="f436"/>
                </a:cxn>
                <a:cxn ang="f202">
                  <a:pos x="f437" y="f438"/>
                </a:cxn>
              </a:cxnLst>
              <a:rect l="f359" t="f362" r="f360" b="f361"/>
              <a:pathLst>
                <a:path w="3458361" h="1058651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1"/>
                  </a:lnTo>
                  <a:lnTo>
                    <a:pt x="f12" y="f13"/>
                  </a:lnTo>
                  <a:lnTo>
                    <a:pt x="f12" y="f14"/>
                  </a:lnTo>
                  <a:cubicBezTo>
                    <a:pt x="f12" y="f14"/>
                    <a:pt x="f12" y="f15"/>
                    <a:pt x="f12" y="f16"/>
                  </a:cubicBezTo>
                  <a:cubicBezTo>
                    <a:pt x="f17" y="f18"/>
                    <a:pt x="f17" y="f19"/>
                    <a:pt x="f12" y="f20"/>
                  </a:cubicBezTo>
                  <a:lnTo>
                    <a:pt x="f12" y="f20"/>
                  </a:lnTo>
                  <a:lnTo>
                    <a:pt x="f12" y="f21"/>
                  </a:lnTo>
                  <a:lnTo>
                    <a:pt x="f12" y="f21"/>
                  </a:lnTo>
                  <a:cubicBezTo>
                    <a:pt x="f12" y="f21"/>
                    <a:pt x="f12" y="f21"/>
                    <a:pt x="f12" y="f22"/>
                  </a:cubicBezTo>
                  <a:cubicBezTo>
                    <a:pt x="f12" y="f23"/>
                    <a:pt x="f12" y="f22"/>
                    <a:pt x="f12" y="f22"/>
                  </a:cubicBezTo>
                  <a:lnTo>
                    <a:pt x="f12" y="f22"/>
                  </a:lnTo>
                  <a:lnTo>
                    <a:pt x="f12" y="f22"/>
                  </a:lnTo>
                  <a:lnTo>
                    <a:pt x="f12" y="f24"/>
                  </a:lnTo>
                  <a:lnTo>
                    <a:pt x="f12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7" y="f29"/>
                  </a:lnTo>
                  <a:lnTo>
                    <a:pt x="f27" y="f29"/>
                  </a:lnTo>
                  <a:cubicBezTo>
                    <a:pt x="f30" y="f31"/>
                    <a:pt x="f30" y="f32"/>
                    <a:pt x="f27" y="f33"/>
                  </a:cubicBezTo>
                  <a:cubicBezTo>
                    <a:pt x="f30" y="f34"/>
                    <a:pt x="f30" y="f35"/>
                    <a:pt x="f27" y="f36"/>
                  </a:cubicBezTo>
                  <a:lnTo>
                    <a:pt x="f27" y="f36"/>
                  </a:lnTo>
                  <a:lnTo>
                    <a:pt x="f37" y="f38"/>
                  </a:lnTo>
                  <a:lnTo>
                    <a:pt x="f37" y="f38"/>
                  </a:lnTo>
                  <a:lnTo>
                    <a:pt x="f39" y="f40"/>
                  </a:lnTo>
                  <a:lnTo>
                    <a:pt x="f39" y="f40"/>
                  </a:lnTo>
                  <a:lnTo>
                    <a:pt x="f39" y="f40"/>
                  </a:lnTo>
                  <a:cubicBezTo>
                    <a:pt x="f41" y="f42"/>
                    <a:pt x="f43" y="f44"/>
                    <a:pt x="f45" y="f46"/>
                  </a:cubicBezTo>
                  <a:lnTo>
                    <a:pt x="f47" y="f46"/>
                  </a:lnTo>
                  <a:lnTo>
                    <a:pt x="f48" y="f5"/>
                  </a:lnTo>
                  <a:lnTo>
                    <a:pt x="f48" y="f5"/>
                  </a:lnTo>
                  <a:lnTo>
                    <a:pt x="f49" y="f5"/>
                  </a:lnTo>
                  <a:lnTo>
                    <a:pt x="f49" y="f5"/>
                  </a:lnTo>
                  <a:lnTo>
                    <a:pt x="f49" y="f5"/>
                  </a:lnTo>
                  <a:cubicBezTo>
                    <a:pt x="f49" y="f5"/>
                    <a:pt x="f49" y="f5"/>
                    <a:pt x="f49" y="f5"/>
                  </a:cubicBezTo>
                  <a:cubicBezTo>
                    <a:pt x="f50" y="f51"/>
                    <a:pt x="f50" y="f52"/>
                    <a:pt x="f49" y="f53"/>
                  </a:cubicBezTo>
                  <a:lnTo>
                    <a:pt x="f49" y="f53"/>
                  </a:lnTo>
                  <a:lnTo>
                    <a:pt x="f49" y="f54"/>
                  </a:lnTo>
                  <a:cubicBezTo>
                    <a:pt x="f49" y="f54"/>
                    <a:pt x="f49" y="f54"/>
                    <a:pt x="f49" y="f55"/>
                  </a:cubicBezTo>
                  <a:lnTo>
                    <a:pt x="f49" y="f55"/>
                  </a:lnTo>
                  <a:lnTo>
                    <a:pt x="f49" y="f56"/>
                  </a:lnTo>
                  <a:lnTo>
                    <a:pt x="f49" y="f56"/>
                  </a:lnTo>
                  <a:cubicBezTo>
                    <a:pt x="f57" y="f58"/>
                    <a:pt x="f57" y="f59"/>
                    <a:pt x="f49" y="f60"/>
                  </a:cubicBezTo>
                  <a:cubicBezTo>
                    <a:pt x="f49" y="f60"/>
                    <a:pt x="f49" y="f60"/>
                    <a:pt x="f49" y="f61"/>
                  </a:cubicBezTo>
                  <a:lnTo>
                    <a:pt x="f62" y="f63"/>
                  </a:lnTo>
                  <a:lnTo>
                    <a:pt x="f64" y="f65"/>
                  </a:lnTo>
                  <a:lnTo>
                    <a:pt x="f64" y="f65"/>
                  </a:lnTo>
                  <a:lnTo>
                    <a:pt x="f5" y="f66"/>
                  </a:lnTo>
                  <a:lnTo>
                    <a:pt x="f67" y="f68"/>
                  </a:lnTo>
                  <a:lnTo>
                    <a:pt x="f67" y="f69"/>
                  </a:lnTo>
                  <a:cubicBezTo>
                    <a:pt x="f70" y="f71"/>
                    <a:pt x="f70" y="f72"/>
                    <a:pt x="f67" y="f73"/>
                  </a:cubicBezTo>
                  <a:lnTo>
                    <a:pt x="f67" y="f74"/>
                  </a:lnTo>
                  <a:lnTo>
                    <a:pt x="f67" y="f74"/>
                  </a:lnTo>
                  <a:lnTo>
                    <a:pt x="f67" y="f74"/>
                  </a:lnTo>
                  <a:cubicBezTo>
                    <a:pt x="f75" y="f76"/>
                    <a:pt x="f75" y="f77"/>
                    <a:pt x="f67" y="f78"/>
                  </a:cubicBezTo>
                  <a:lnTo>
                    <a:pt x="f67" y="f79"/>
                  </a:lnTo>
                  <a:lnTo>
                    <a:pt x="f67" y="f79"/>
                  </a:lnTo>
                  <a:lnTo>
                    <a:pt x="f80" y="f81"/>
                  </a:lnTo>
                  <a:lnTo>
                    <a:pt x="f80" y="f81"/>
                  </a:lnTo>
                  <a:lnTo>
                    <a:pt x="f80" y="f81"/>
                  </a:lnTo>
                  <a:cubicBezTo>
                    <a:pt x="f82" y="f83"/>
                    <a:pt x="f84" y="f83"/>
                    <a:pt x="f85" y="f81"/>
                  </a:cubicBezTo>
                  <a:lnTo>
                    <a:pt x="f86" y="f81"/>
                  </a:lnTo>
                  <a:lnTo>
                    <a:pt x="f87" y="f81"/>
                  </a:lnTo>
                  <a:lnTo>
                    <a:pt x="f88" y="f81"/>
                  </a:lnTo>
                  <a:lnTo>
                    <a:pt x="f89" y="f90"/>
                  </a:lnTo>
                  <a:lnTo>
                    <a:pt x="f89" y="f90"/>
                  </a:lnTo>
                  <a:lnTo>
                    <a:pt x="f89" y="f90"/>
                  </a:lnTo>
                  <a:lnTo>
                    <a:pt x="f89" y="f90"/>
                  </a:lnTo>
                  <a:lnTo>
                    <a:pt x="f91" y="f90"/>
                  </a:lnTo>
                  <a:lnTo>
                    <a:pt x="f91" y="f90"/>
                  </a:lnTo>
                  <a:lnTo>
                    <a:pt x="f91" y="f90"/>
                  </a:lnTo>
                  <a:lnTo>
                    <a:pt x="f91" y="f90"/>
                  </a:lnTo>
                  <a:lnTo>
                    <a:pt x="f91" y="f90"/>
                  </a:lnTo>
                  <a:cubicBezTo>
                    <a:pt x="f91" y="f90"/>
                    <a:pt x="f91" y="f90"/>
                    <a:pt x="f91" y="f92"/>
                  </a:cubicBezTo>
                  <a:cubicBezTo>
                    <a:pt x="f93" y="f94"/>
                    <a:pt x="f93" y="f95"/>
                    <a:pt x="f91" y="f96"/>
                  </a:cubicBezTo>
                  <a:lnTo>
                    <a:pt x="f91" y="f97"/>
                  </a:lnTo>
                  <a:lnTo>
                    <a:pt x="f91" y="f97"/>
                  </a:lnTo>
                  <a:cubicBezTo>
                    <a:pt x="f93" y="f98"/>
                    <a:pt x="f93" y="f99"/>
                    <a:pt x="f91" y="f100"/>
                  </a:cubicBezTo>
                  <a:lnTo>
                    <a:pt x="f91" y="f101"/>
                  </a:lnTo>
                  <a:lnTo>
                    <a:pt x="f91" y="f102"/>
                  </a:lnTo>
                  <a:lnTo>
                    <a:pt x="f103" y="f104"/>
                  </a:lnTo>
                  <a:lnTo>
                    <a:pt x="f103" y="f104"/>
                  </a:lnTo>
                  <a:lnTo>
                    <a:pt x="f105" y="f106"/>
                  </a:lnTo>
                  <a:lnTo>
                    <a:pt x="f105" y="f106"/>
                  </a:lnTo>
                  <a:lnTo>
                    <a:pt x="f107" y="f108"/>
                  </a:lnTo>
                  <a:lnTo>
                    <a:pt x="f109" y="f110"/>
                  </a:lnTo>
                  <a:lnTo>
                    <a:pt x="f111" y="f110"/>
                  </a:lnTo>
                  <a:lnTo>
                    <a:pt x="f112" y="f113"/>
                  </a:lnTo>
                  <a:lnTo>
                    <a:pt x="f6" y="f7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" name="Freeform: Shape 15">
              <a:extLst>
                <a:ext uri="{FF2B5EF4-FFF2-40B4-BE49-F238E27FC236}">
                  <a16:creationId xmlns:a16="http://schemas.microsoft.com/office/drawing/2014/main" id="{9DE9C43C-6922-DCBE-FE66-9E2134DE4EA2}"/>
                </a:ext>
              </a:extLst>
            </p:cNvPr>
            <p:cNvSpPr/>
            <p:nvPr/>
          </p:nvSpPr>
          <p:spPr>
            <a:xfrm>
              <a:off x="4278066" y="29315"/>
              <a:ext cx="1022216" cy="3080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22221"/>
                <a:gd name="f7" fmla="val 308021"/>
                <a:gd name="f8" fmla="val 2540"/>
                <a:gd name="f9" fmla="val 3682"/>
                <a:gd name="f10" fmla="val 889"/>
                <a:gd name="f11" fmla="val 927"/>
                <a:gd name="f12" fmla="val 3898"/>
                <a:gd name="f13" fmla="val 4101"/>
                <a:gd name="f14" fmla="val 4317"/>
                <a:gd name="f15" fmla="val 1168"/>
                <a:gd name="f16" fmla="val 4558"/>
                <a:gd name="f17" fmla="val 1384"/>
                <a:gd name="f18" fmla="val 4863"/>
                <a:gd name="f19" fmla="val 1524"/>
                <a:gd name="f20" fmla="val 5206"/>
                <a:gd name="f21" fmla="val 5840"/>
                <a:gd name="f22" fmla="val 6221"/>
                <a:gd name="f23" fmla="val 6602"/>
                <a:gd name="f24" fmla="val 6983"/>
                <a:gd name="f25" fmla="val 8507"/>
                <a:gd name="f26" fmla="val 1022222"/>
                <a:gd name="f27" fmla="val 308022"/>
                <a:gd name="f28" fmla="+- 0 0 -90"/>
                <a:gd name="f29" fmla="*/ f3 1 1022221"/>
                <a:gd name="f30" fmla="*/ f4 1 308021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1022221"/>
                <a:gd name="f39" fmla="*/ f35 1 308021"/>
                <a:gd name="f40" fmla="*/ 2540 f36 1"/>
                <a:gd name="f41" fmla="*/ 0 f35 1"/>
                <a:gd name="f42" fmla="*/ 0 f36 1"/>
                <a:gd name="f43" fmla="*/ 3682 f35 1"/>
                <a:gd name="f44" fmla="*/ 889 f36 1"/>
                <a:gd name="f45" fmla="*/ 4317 f35 1"/>
                <a:gd name="f46" fmla="*/ 1524 f36 1"/>
                <a:gd name="f47" fmla="*/ 5206 f35 1"/>
                <a:gd name="f48" fmla="*/ 6221 f35 1"/>
                <a:gd name="f49" fmla="*/ 6983 f35 1"/>
                <a:gd name="f50" fmla="*/ 8507 f35 1"/>
                <a:gd name="f51" fmla="*/ 1022222 f36 1"/>
                <a:gd name="f52" fmla="*/ 308022 f35 1"/>
                <a:gd name="f53" fmla="+- f37 0 f1"/>
                <a:gd name="f54" fmla="*/ f40 1 1022221"/>
                <a:gd name="f55" fmla="*/ f41 1 308021"/>
                <a:gd name="f56" fmla="*/ f42 1 1022221"/>
                <a:gd name="f57" fmla="*/ f43 1 308021"/>
                <a:gd name="f58" fmla="*/ f44 1 1022221"/>
                <a:gd name="f59" fmla="*/ f45 1 308021"/>
                <a:gd name="f60" fmla="*/ f46 1 1022221"/>
                <a:gd name="f61" fmla="*/ f47 1 308021"/>
                <a:gd name="f62" fmla="*/ f48 1 308021"/>
                <a:gd name="f63" fmla="*/ f49 1 308021"/>
                <a:gd name="f64" fmla="*/ f50 1 308021"/>
                <a:gd name="f65" fmla="*/ f51 1 1022221"/>
                <a:gd name="f66" fmla="*/ f52 1 308021"/>
                <a:gd name="f67" fmla="*/ f31 1 f38"/>
                <a:gd name="f68" fmla="*/ f32 1 f38"/>
                <a:gd name="f69" fmla="*/ f31 1 f39"/>
                <a:gd name="f70" fmla="*/ f33 1 f39"/>
                <a:gd name="f71" fmla="*/ f54 1 f38"/>
                <a:gd name="f72" fmla="*/ f55 1 f39"/>
                <a:gd name="f73" fmla="*/ f56 1 f38"/>
                <a:gd name="f74" fmla="*/ f57 1 f39"/>
                <a:gd name="f75" fmla="*/ f58 1 f38"/>
                <a:gd name="f76" fmla="*/ f59 1 f39"/>
                <a:gd name="f77" fmla="*/ f60 1 f38"/>
                <a:gd name="f78" fmla="*/ f61 1 f39"/>
                <a:gd name="f79" fmla="*/ f62 1 f39"/>
                <a:gd name="f80" fmla="*/ f63 1 f39"/>
                <a:gd name="f81" fmla="*/ f64 1 f39"/>
                <a:gd name="f82" fmla="*/ f65 1 f38"/>
                <a:gd name="f83" fmla="*/ f66 1 f39"/>
                <a:gd name="f84" fmla="*/ f67 f29 1"/>
                <a:gd name="f85" fmla="*/ f68 f29 1"/>
                <a:gd name="f86" fmla="*/ f70 f30 1"/>
                <a:gd name="f87" fmla="*/ f69 f30 1"/>
                <a:gd name="f88" fmla="*/ f71 f29 1"/>
                <a:gd name="f89" fmla="*/ f72 f30 1"/>
                <a:gd name="f90" fmla="*/ f73 f29 1"/>
                <a:gd name="f91" fmla="*/ f74 f30 1"/>
                <a:gd name="f92" fmla="*/ f75 f29 1"/>
                <a:gd name="f93" fmla="*/ f76 f30 1"/>
                <a:gd name="f94" fmla="*/ f77 f29 1"/>
                <a:gd name="f95" fmla="*/ f78 f30 1"/>
                <a:gd name="f96" fmla="*/ f79 f30 1"/>
                <a:gd name="f97" fmla="*/ f80 f30 1"/>
                <a:gd name="f98" fmla="*/ f81 f30 1"/>
                <a:gd name="f99" fmla="*/ f82 f29 1"/>
                <a:gd name="f100" fmla="*/ f8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88" y="f89"/>
                </a:cxn>
                <a:cxn ang="f53">
                  <a:pos x="f90" y="f91"/>
                </a:cxn>
                <a:cxn ang="f53">
                  <a:pos x="f90" y="f91"/>
                </a:cxn>
                <a:cxn ang="f53">
                  <a:pos x="f92" y="f91"/>
                </a:cxn>
                <a:cxn ang="f53">
                  <a:pos x="f92" y="f91"/>
                </a:cxn>
                <a:cxn ang="f53">
                  <a:pos x="f92" y="f93"/>
                </a:cxn>
                <a:cxn ang="f53">
                  <a:pos x="f94" y="f95"/>
                </a:cxn>
                <a:cxn ang="f53">
                  <a:pos x="f94" y="f96"/>
                </a:cxn>
                <a:cxn ang="f53">
                  <a:pos x="f94" y="f97"/>
                </a:cxn>
                <a:cxn ang="f53">
                  <a:pos x="f94" y="f98"/>
                </a:cxn>
                <a:cxn ang="f53">
                  <a:pos x="f99" y="f100"/>
                </a:cxn>
              </a:cxnLst>
              <a:rect l="f84" t="f87" r="f85" b="f86"/>
              <a:pathLst>
                <a:path w="1022221" h="308021">
                  <a:moveTo>
                    <a:pt x="f8" y="f5"/>
                  </a:moveTo>
                  <a:lnTo>
                    <a:pt x="f5" y="f9"/>
                  </a:lnTo>
                  <a:lnTo>
                    <a:pt x="f5" y="f9"/>
                  </a:lnTo>
                  <a:lnTo>
                    <a:pt x="f10" y="f9"/>
                  </a:lnTo>
                  <a:lnTo>
                    <a:pt x="f10" y="f9"/>
                  </a:lnTo>
                  <a:cubicBezTo>
                    <a:pt x="f11" y="f12"/>
                    <a:pt x="f11" y="f13"/>
                    <a:pt x="f10" y="f14"/>
                  </a:cubicBezTo>
                  <a:cubicBezTo>
                    <a:pt x="f15" y="f16"/>
                    <a:pt x="f17" y="f18"/>
                    <a:pt x="f19" y="f20"/>
                  </a:cubicBezTo>
                  <a:cubicBezTo>
                    <a:pt x="f19" y="f20"/>
                    <a:pt x="f19" y="f21"/>
                    <a:pt x="f19" y="f22"/>
                  </a:cubicBezTo>
                  <a:cubicBezTo>
                    <a:pt x="f19" y="f23"/>
                    <a:pt x="f19" y="f22"/>
                    <a:pt x="f19" y="f24"/>
                  </a:cubicBezTo>
                  <a:lnTo>
                    <a:pt x="f19" y="f25"/>
                  </a:lnTo>
                  <a:lnTo>
                    <a:pt x="f26" y="f27"/>
                  </a:lnTo>
                  <a:close/>
                </a:path>
              </a:pathLst>
            </a:custGeom>
            <a:noFill/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" name="Freeform 775">
              <a:extLst>
                <a:ext uri="{FF2B5EF4-FFF2-40B4-BE49-F238E27FC236}">
                  <a16:creationId xmlns:a16="http://schemas.microsoft.com/office/drawing/2014/main" id="{393EB76B-F8FB-58B7-A1EF-F08BD8A4180F}"/>
                </a:ext>
              </a:extLst>
            </p:cNvPr>
            <p:cNvSpPr/>
            <p:nvPr/>
          </p:nvSpPr>
          <p:spPr>
            <a:xfrm>
              <a:off x="10809442" y="-12691"/>
              <a:ext cx="1265877" cy="5058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5873"/>
                <a:gd name="f7" fmla="val 505824"/>
                <a:gd name="f8" fmla="val 945372"/>
                <a:gd name="f9" fmla="val 102450"/>
                <a:gd name="f10" fmla="val 101688"/>
                <a:gd name="f11" fmla="+- 0 0 -90"/>
                <a:gd name="f12" fmla="*/ f3 1 1265873"/>
                <a:gd name="f13" fmla="*/ f4 1 505824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265873"/>
                <a:gd name="f22" fmla="*/ f18 1 505824"/>
                <a:gd name="f23" fmla="*/ 0 f19 1"/>
                <a:gd name="f24" fmla="*/ 0 f18 1"/>
                <a:gd name="f25" fmla="*/ 945372 f19 1"/>
                <a:gd name="f26" fmla="*/ 1265873 f19 1"/>
                <a:gd name="f27" fmla="*/ 102450 f18 1"/>
                <a:gd name="f28" fmla="*/ 505824 f18 1"/>
                <a:gd name="f29" fmla="*/ 101688 f18 1"/>
                <a:gd name="f30" fmla="+- f20 0 f1"/>
                <a:gd name="f31" fmla="*/ f23 1 1265873"/>
                <a:gd name="f32" fmla="*/ f24 1 505824"/>
                <a:gd name="f33" fmla="*/ f25 1 1265873"/>
                <a:gd name="f34" fmla="*/ f26 1 1265873"/>
                <a:gd name="f35" fmla="*/ f27 1 505824"/>
                <a:gd name="f36" fmla="*/ f28 1 505824"/>
                <a:gd name="f37" fmla="*/ f29 1 505824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1"/>
                <a:gd name="f46" fmla="*/ f35 1 f22"/>
                <a:gd name="f47" fmla="*/ f36 1 f22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2 1"/>
                <a:gd name="f57" fmla="*/ f46 f13 1"/>
                <a:gd name="f58" fmla="*/ f47 f13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4"/>
                </a:cxn>
                <a:cxn ang="f30">
                  <a:pos x="f56" y="f57"/>
                </a:cxn>
                <a:cxn ang="f30">
                  <a:pos x="f56" y="f58"/>
                </a:cxn>
                <a:cxn ang="f30">
                  <a:pos x="f53" y="f59"/>
                </a:cxn>
              </a:cxnLst>
              <a:rect l="f49" t="f52" r="f50" b="f51"/>
              <a:pathLst>
                <a:path w="1265873" h="505824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6" y="f7"/>
                  </a:lnTo>
                  <a:lnTo>
                    <a:pt x="f5" y="f10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" name="Freeform: Shape 39">
              <a:extLst>
                <a:ext uri="{FF2B5EF4-FFF2-40B4-BE49-F238E27FC236}">
                  <a16:creationId xmlns:a16="http://schemas.microsoft.com/office/drawing/2014/main" id="{66F0F90C-6258-A588-9421-930C8EBACEBF}"/>
                </a:ext>
              </a:extLst>
            </p:cNvPr>
            <p:cNvSpPr/>
            <p:nvPr/>
          </p:nvSpPr>
          <p:spPr>
            <a:xfrm>
              <a:off x="12086109" y="93058"/>
              <a:ext cx="105512" cy="4353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510"/>
                <a:gd name="f7" fmla="val 435370"/>
                <a:gd name="f8" fmla="val 403501"/>
                <a:gd name="f9" fmla="val 105511"/>
                <a:gd name="f10" fmla="val 31869"/>
                <a:gd name="f11" fmla="+- 0 0 -90"/>
                <a:gd name="f12" fmla="*/ f3 1 105510"/>
                <a:gd name="f13" fmla="*/ f4 1 435370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05510"/>
                <a:gd name="f22" fmla="*/ f18 1 435370"/>
                <a:gd name="f23" fmla="*/ 0 f19 1"/>
                <a:gd name="f24" fmla="*/ 403501 f18 1"/>
                <a:gd name="f25" fmla="*/ 105511 f19 1"/>
                <a:gd name="f26" fmla="*/ 435370 f18 1"/>
                <a:gd name="f27" fmla="*/ 31869 f18 1"/>
                <a:gd name="f28" fmla="*/ 0 f18 1"/>
                <a:gd name="f29" fmla="+- f20 0 f1"/>
                <a:gd name="f30" fmla="*/ f23 1 105510"/>
                <a:gd name="f31" fmla="*/ f24 1 435370"/>
                <a:gd name="f32" fmla="*/ f25 1 105510"/>
                <a:gd name="f33" fmla="*/ f26 1 435370"/>
                <a:gd name="f34" fmla="*/ f27 1 435370"/>
                <a:gd name="f35" fmla="*/ f28 1 435370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105510" h="435370">
                  <a:moveTo>
                    <a:pt x="f5" y="f8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468C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" name="Freeform: Shape 41">
              <a:extLst>
                <a:ext uri="{FF2B5EF4-FFF2-40B4-BE49-F238E27FC236}">
                  <a16:creationId xmlns:a16="http://schemas.microsoft.com/office/drawing/2014/main" id="{4C727E37-0A15-AEDB-DA2C-0C5E2F7979A4}"/>
                </a:ext>
              </a:extLst>
            </p:cNvPr>
            <p:cNvSpPr/>
            <p:nvPr/>
          </p:nvSpPr>
          <p:spPr>
            <a:xfrm>
              <a:off x="12091312" y="2651"/>
              <a:ext cx="100300" cy="1119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305"/>
                <a:gd name="f7" fmla="val 111985"/>
                <a:gd name="f8" fmla="val 81640"/>
                <a:gd name="f9" fmla="+- 0 0 -90"/>
                <a:gd name="f10" fmla="*/ f3 1 100305"/>
                <a:gd name="f11" fmla="*/ f4 1 111985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00305"/>
                <a:gd name="f20" fmla="*/ f16 1 111985"/>
                <a:gd name="f21" fmla="*/ 100305 f17 1"/>
                <a:gd name="f22" fmla="*/ 111985 f16 1"/>
                <a:gd name="f23" fmla="*/ 0 f16 1"/>
                <a:gd name="f24" fmla="*/ 0 f17 1"/>
                <a:gd name="f25" fmla="*/ 81640 f16 1"/>
                <a:gd name="f26" fmla="+- f18 0 f1"/>
                <a:gd name="f27" fmla="*/ f21 1 100305"/>
                <a:gd name="f28" fmla="*/ f22 1 111985"/>
                <a:gd name="f29" fmla="*/ f23 1 111985"/>
                <a:gd name="f30" fmla="*/ f24 1 100305"/>
                <a:gd name="f31" fmla="*/ f25 1 111985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8 1 f20"/>
                <a:gd name="f38" fmla="*/ f29 1 f20"/>
                <a:gd name="f39" fmla="*/ f30 1 f19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1 1"/>
                <a:gd name="f48" fmla="*/ f39 f10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5" y="f47"/>
                </a:cxn>
                <a:cxn ang="f26">
                  <a:pos x="f48" y="f49"/>
                </a:cxn>
                <a:cxn ang="f26">
                  <a:pos x="f45" y="f46"/>
                </a:cxn>
              </a:cxnLst>
              <a:rect l="f41" t="f44" r="f42" b="f43"/>
              <a:pathLst>
                <a:path w="100305" h="111985">
                  <a:moveTo>
                    <a:pt x="f6" y="f7"/>
                  </a:moveTo>
                  <a:lnTo>
                    <a:pt x="f6" y="f5"/>
                  </a:lnTo>
                  <a:lnTo>
                    <a:pt x="f5" y="f8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" name="Freeform: Shape 53">
              <a:extLst>
                <a:ext uri="{FF2B5EF4-FFF2-40B4-BE49-F238E27FC236}">
                  <a16:creationId xmlns:a16="http://schemas.microsoft.com/office/drawing/2014/main" id="{73EA4474-16E0-04A0-35BD-0E3A1F97CE21}"/>
                </a:ext>
              </a:extLst>
            </p:cNvPr>
            <p:cNvSpPr/>
            <p:nvPr/>
          </p:nvSpPr>
          <p:spPr>
            <a:xfrm>
              <a:off x="9859975" y="328068"/>
              <a:ext cx="1740222" cy="6838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40226"/>
                <a:gd name="f7" fmla="val 683844"/>
                <a:gd name="f8" fmla="val 1032886"/>
                <a:gd name="f9" fmla="val 514217"/>
                <a:gd name="f10" fmla="val 1450739"/>
                <a:gd name="f11" fmla="val 641184"/>
                <a:gd name="f12" fmla="val 1451501"/>
                <a:gd name="f13" fmla="val 1452263"/>
                <a:gd name="f14" fmla="val 641945"/>
                <a:gd name="f15" fmla="val 642707"/>
                <a:gd name="f16" fmla="val 643469"/>
                <a:gd name="f17" fmla="val 683845"/>
                <a:gd name="f18" fmla="val 1740227"/>
                <a:gd name="f19" fmla="val 449717"/>
                <a:gd name="f20" fmla="val 248350"/>
                <a:gd name="f21" fmla="val 206196"/>
                <a:gd name="f22" fmla="val 34281"/>
                <a:gd name="f23" fmla="val 202004"/>
                <a:gd name="f24" fmla="+- 0 0 -90"/>
                <a:gd name="f25" fmla="*/ f3 1 1740226"/>
                <a:gd name="f26" fmla="*/ f4 1 683844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1740226"/>
                <a:gd name="f35" fmla="*/ f31 1 683844"/>
                <a:gd name="f36" fmla="*/ 1032886 f32 1"/>
                <a:gd name="f37" fmla="*/ 514217 f31 1"/>
                <a:gd name="f38" fmla="*/ 1450739 f32 1"/>
                <a:gd name="f39" fmla="*/ 641184 f31 1"/>
                <a:gd name="f40" fmla="*/ 1451501 f32 1"/>
                <a:gd name="f41" fmla="*/ 1452263 f32 1"/>
                <a:gd name="f42" fmla="*/ 641945 f31 1"/>
                <a:gd name="f43" fmla="*/ 642707 f31 1"/>
                <a:gd name="f44" fmla="*/ 643469 f31 1"/>
                <a:gd name="f45" fmla="*/ 683845 f31 1"/>
                <a:gd name="f46" fmla="*/ 1740227 f32 1"/>
                <a:gd name="f47" fmla="*/ 449717 f31 1"/>
                <a:gd name="f48" fmla="*/ 248350 f32 1"/>
                <a:gd name="f49" fmla="*/ 0 f31 1"/>
                <a:gd name="f50" fmla="*/ 206196 f32 1"/>
                <a:gd name="f51" fmla="*/ 34281 f31 1"/>
                <a:gd name="f52" fmla="*/ 0 f32 1"/>
                <a:gd name="f53" fmla="*/ 202004 f31 1"/>
                <a:gd name="f54" fmla="+- f33 0 f1"/>
                <a:gd name="f55" fmla="*/ f36 1 1740226"/>
                <a:gd name="f56" fmla="*/ f37 1 683844"/>
                <a:gd name="f57" fmla="*/ f38 1 1740226"/>
                <a:gd name="f58" fmla="*/ f39 1 683844"/>
                <a:gd name="f59" fmla="*/ f40 1 1740226"/>
                <a:gd name="f60" fmla="*/ f41 1 1740226"/>
                <a:gd name="f61" fmla="*/ f42 1 683844"/>
                <a:gd name="f62" fmla="*/ f43 1 683844"/>
                <a:gd name="f63" fmla="*/ f44 1 683844"/>
                <a:gd name="f64" fmla="*/ f45 1 683844"/>
                <a:gd name="f65" fmla="*/ f46 1 1740226"/>
                <a:gd name="f66" fmla="*/ f47 1 683844"/>
                <a:gd name="f67" fmla="*/ f48 1 1740226"/>
                <a:gd name="f68" fmla="*/ f49 1 683844"/>
                <a:gd name="f69" fmla="*/ f50 1 1740226"/>
                <a:gd name="f70" fmla="*/ f51 1 683844"/>
                <a:gd name="f71" fmla="*/ f52 1 1740226"/>
                <a:gd name="f72" fmla="*/ f53 1 683844"/>
                <a:gd name="f73" fmla="*/ f27 1 f34"/>
                <a:gd name="f74" fmla="*/ f28 1 f34"/>
                <a:gd name="f75" fmla="*/ f27 1 f35"/>
                <a:gd name="f76" fmla="*/ f29 1 f35"/>
                <a:gd name="f77" fmla="*/ f55 1 f34"/>
                <a:gd name="f78" fmla="*/ f56 1 f35"/>
                <a:gd name="f79" fmla="*/ f57 1 f34"/>
                <a:gd name="f80" fmla="*/ f58 1 f35"/>
                <a:gd name="f81" fmla="*/ f59 1 f34"/>
                <a:gd name="f82" fmla="*/ f60 1 f34"/>
                <a:gd name="f83" fmla="*/ f61 1 f35"/>
                <a:gd name="f84" fmla="*/ f62 1 f35"/>
                <a:gd name="f85" fmla="*/ f63 1 f35"/>
                <a:gd name="f86" fmla="*/ f64 1 f35"/>
                <a:gd name="f87" fmla="*/ f65 1 f34"/>
                <a:gd name="f88" fmla="*/ f66 1 f35"/>
                <a:gd name="f89" fmla="*/ f67 1 f34"/>
                <a:gd name="f90" fmla="*/ f68 1 f35"/>
                <a:gd name="f91" fmla="*/ f69 1 f34"/>
                <a:gd name="f92" fmla="*/ f70 1 f35"/>
                <a:gd name="f93" fmla="*/ f71 1 f34"/>
                <a:gd name="f94" fmla="*/ f72 1 f35"/>
                <a:gd name="f95" fmla="*/ f73 f25 1"/>
                <a:gd name="f96" fmla="*/ f74 f25 1"/>
                <a:gd name="f97" fmla="*/ f76 f26 1"/>
                <a:gd name="f98" fmla="*/ f75 f26 1"/>
                <a:gd name="f99" fmla="*/ f77 f25 1"/>
                <a:gd name="f100" fmla="*/ f78 f26 1"/>
                <a:gd name="f101" fmla="*/ f79 f25 1"/>
                <a:gd name="f102" fmla="*/ f80 f26 1"/>
                <a:gd name="f103" fmla="*/ f81 f25 1"/>
                <a:gd name="f104" fmla="*/ f82 f25 1"/>
                <a:gd name="f105" fmla="*/ f83 f26 1"/>
                <a:gd name="f106" fmla="*/ f84 f26 1"/>
                <a:gd name="f107" fmla="*/ f85 f26 1"/>
                <a:gd name="f108" fmla="*/ f86 f26 1"/>
                <a:gd name="f109" fmla="*/ f87 f25 1"/>
                <a:gd name="f110" fmla="*/ f88 f26 1"/>
                <a:gd name="f111" fmla="*/ f89 f25 1"/>
                <a:gd name="f112" fmla="*/ f90 f26 1"/>
                <a:gd name="f113" fmla="*/ f91 f25 1"/>
                <a:gd name="f114" fmla="*/ f92 f26 1"/>
                <a:gd name="f115" fmla="*/ f93 f25 1"/>
                <a:gd name="f116" fmla="*/ f94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9" y="f100"/>
                </a:cxn>
                <a:cxn ang="f54">
                  <a:pos x="f101" y="f102"/>
                </a:cxn>
                <a:cxn ang="f54">
                  <a:pos x="f101" y="f102"/>
                </a:cxn>
                <a:cxn ang="f54">
                  <a:pos x="f103" y="f102"/>
                </a:cxn>
                <a:cxn ang="f54">
                  <a:pos x="f104" y="f102"/>
                </a:cxn>
                <a:cxn ang="f54">
                  <a:pos x="f104" y="f102"/>
                </a:cxn>
                <a:cxn ang="f54">
                  <a:pos x="f104" y="f102"/>
                </a:cxn>
                <a:cxn ang="f54">
                  <a:pos x="f104" y="f105"/>
                </a:cxn>
                <a:cxn ang="f54">
                  <a:pos x="f104" y="f105"/>
                </a:cxn>
                <a:cxn ang="f54">
                  <a:pos x="f104" y="f106"/>
                </a:cxn>
                <a:cxn ang="f54">
                  <a:pos x="f104" y="f107"/>
                </a:cxn>
                <a:cxn ang="f54">
                  <a:pos x="f104" y="f108"/>
                </a:cxn>
                <a:cxn ang="f54">
                  <a:pos x="f109" y="f110"/>
                </a:cxn>
                <a:cxn ang="f54">
                  <a:pos x="f111" y="f112"/>
                </a:cxn>
                <a:cxn ang="f54">
                  <a:pos x="f113" y="f114"/>
                </a:cxn>
                <a:cxn ang="f54">
                  <a:pos x="f115" y="f116"/>
                </a:cxn>
              </a:cxnLst>
              <a:rect l="f95" t="f98" r="f96" b="f97"/>
              <a:pathLst>
                <a:path w="1740226" h="683844">
                  <a:moveTo>
                    <a:pt x="f8" y="f9"/>
                  </a:moveTo>
                  <a:lnTo>
                    <a:pt x="f10" y="f11"/>
                  </a:lnTo>
                  <a:lnTo>
                    <a:pt x="f10" y="f11"/>
                  </a:lnTo>
                  <a:cubicBezTo>
                    <a:pt x="f10" y="f11"/>
                    <a:pt x="f10" y="f11"/>
                    <a:pt x="f12" y="f11"/>
                  </a:cubicBezTo>
                  <a:lnTo>
                    <a:pt x="f13" y="f11"/>
                  </a:lnTo>
                  <a:lnTo>
                    <a:pt x="f13" y="f11"/>
                  </a:lnTo>
                  <a:cubicBezTo>
                    <a:pt x="f13" y="f11"/>
                    <a:pt x="f13" y="f11"/>
                    <a:pt x="f13" y="f11"/>
                  </a:cubicBezTo>
                  <a:lnTo>
                    <a:pt x="f13" y="f14"/>
                  </a:lnTo>
                  <a:lnTo>
                    <a:pt x="f13" y="f14"/>
                  </a:lnTo>
                  <a:cubicBezTo>
                    <a:pt x="f13" y="f14"/>
                    <a:pt x="f13" y="f14"/>
                    <a:pt x="f13" y="f15"/>
                  </a:cubicBezTo>
                  <a:cubicBezTo>
                    <a:pt x="f13" y="f16"/>
                    <a:pt x="f13" y="f15"/>
                    <a:pt x="f13" y="f16"/>
                  </a:cubicBezTo>
                  <a:lnTo>
                    <a:pt x="f13" y="f17"/>
                  </a:lnTo>
                  <a:lnTo>
                    <a:pt x="f18" y="f19"/>
                  </a:lnTo>
                  <a:lnTo>
                    <a:pt x="f20" y="f5"/>
                  </a:lnTo>
                  <a:lnTo>
                    <a:pt x="f21" y="f22"/>
                  </a:lnTo>
                  <a:lnTo>
                    <a:pt x="f5" y="f23"/>
                  </a:lnTo>
                  <a:close/>
                </a:path>
              </a:pathLst>
            </a:custGeom>
            <a:solidFill>
              <a:srgbClr val="DAF2F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" name="Freeform: Shape 54">
              <a:extLst>
                <a:ext uri="{FF2B5EF4-FFF2-40B4-BE49-F238E27FC236}">
                  <a16:creationId xmlns:a16="http://schemas.microsoft.com/office/drawing/2014/main" id="{CD87B7CB-49FD-69EA-3E1F-50C073821CDE}"/>
                </a:ext>
              </a:extLst>
            </p:cNvPr>
            <p:cNvSpPr/>
            <p:nvPr/>
          </p:nvSpPr>
          <p:spPr>
            <a:xfrm>
              <a:off x="11314392" y="782991"/>
              <a:ext cx="496830" cy="3537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6826"/>
                <a:gd name="f7" fmla="val 353730"/>
                <a:gd name="f8" fmla="val 312466"/>
                <a:gd name="f9" fmla="val 135476"/>
                <a:gd name="f10" fmla="val 496827"/>
                <a:gd name="f11" fmla="val 59674"/>
                <a:gd name="f12" fmla="val 299773"/>
                <a:gd name="f13" fmla="val 243777"/>
                <a:gd name="f14" fmla="+- 0 0 -90"/>
                <a:gd name="f15" fmla="*/ f3 1 496826"/>
                <a:gd name="f16" fmla="*/ f4 1 353730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496826"/>
                <a:gd name="f25" fmla="*/ f21 1 353730"/>
                <a:gd name="f26" fmla="*/ 0 f22 1"/>
                <a:gd name="f27" fmla="*/ 312466 f21 1"/>
                <a:gd name="f28" fmla="*/ 135476 f22 1"/>
                <a:gd name="f29" fmla="*/ 353730 f21 1"/>
                <a:gd name="f30" fmla="*/ 496827 f22 1"/>
                <a:gd name="f31" fmla="*/ 59674 f21 1"/>
                <a:gd name="f32" fmla="*/ 299773 f22 1"/>
                <a:gd name="f33" fmla="*/ 0 f21 1"/>
                <a:gd name="f34" fmla="*/ 243777 f21 1"/>
                <a:gd name="f35" fmla="+- f23 0 f1"/>
                <a:gd name="f36" fmla="*/ f26 1 496826"/>
                <a:gd name="f37" fmla="*/ f27 1 353730"/>
                <a:gd name="f38" fmla="*/ f28 1 496826"/>
                <a:gd name="f39" fmla="*/ f29 1 353730"/>
                <a:gd name="f40" fmla="*/ f30 1 496826"/>
                <a:gd name="f41" fmla="*/ f31 1 353730"/>
                <a:gd name="f42" fmla="*/ f32 1 496826"/>
                <a:gd name="f43" fmla="*/ f33 1 353730"/>
                <a:gd name="f44" fmla="*/ f34 1 353730"/>
                <a:gd name="f45" fmla="*/ f17 1 f24"/>
                <a:gd name="f46" fmla="*/ f18 1 f24"/>
                <a:gd name="f47" fmla="*/ f17 1 f25"/>
                <a:gd name="f48" fmla="*/ f19 1 f25"/>
                <a:gd name="f49" fmla="*/ f36 1 f24"/>
                <a:gd name="f50" fmla="*/ f37 1 f25"/>
                <a:gd name="f51" fmla="*/ f38 1 f24"/>
                <a:gd name="f52" fmla="*/ f39 1 f25"/>
                <a:gd name="f53" fmla="*/ f40 1 f24"/>
                <a:gd name="f54" fmla="*/ f41 1 f25"/>
                <a:gd name="f55" fmla="*/ f42 1 f24"/>
                <a:gd name="f56" fmla="*/ f43 1 f25"/>
                <a:gd name="f57" fmla="*/ f44 1 f25"/>
                <a:gd name="f58" fmla="*/ f45 f15 1"/>
                <a:gd name="f59" fmla="*/ f46 f15 1"/>
                <a:gd name="f60" fmla="*/ f48 f16 1"/>
                <a:gd name="f61" fmla="*/ f47 f16 1"/>
                <a:gd name="f62" fmla="*/ f49 f15 1"/>
                <a:gd name="f63" fmla="*/ f50 f16 1"/>
                <a:gd name="f64" fmla="*/ f51 f15 1"/>
                <a:gd name="f65" fmla="*/ f52 f16 1"/>
                <a:gd name="f66" fmla="*/ f53 f15 1"/>
                <a:gd name="f67" fmla="*/ f54 f16 1"/>
                <a:gd name="f68" fmla="*/ f55 f15 1"/>
                <a:gd name="f69" fmla="*/ f56 f16 1"/>
                <a:gd name="f70" fmla="*/ f57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5">
                  <a:pos x="f62" y="f63"/>
                </a:cxn>
                <a:cxn ang="f35">
                  <a:pos x="f64" y="f65"/>
                </a:cxn>
                <a:cxn ang="f35">
                  <a:pos x="f66" y="f67"/>
                </a:cxn>
                <a:cxn ang="f35">
                  <a:pos x="f68" y="f69"/>
                </a:cxn>
                <a:cxn ang="f35">
                  <a:pos x="f62" y="f70"/>
                </a:cxn>
                <a:cxn ang="f35">
                  <a:pos x="f62" y="f63"/>
                </a:cxn>
              </a:cxnLst>
              <a:rect l="f58" t="f61" r="f59" b="f60"/>
              <a:pathLst>
                <a:path w="496826" h="353730">
                  <a:moveTo>
                    <a:pt x="f5" y="f8"/>
                  </a:moveTo>
                  <a:lnTo>
                    <a:pt x="f9" y="f7"/>
                  </a:lnTo>
                  <a:lnTo>
                    <a:pt x="f10" y="f11"/>
                  </a:lnTo>
                  <a:lnTo>
                    <a:pt x="f12" y="f5"/>
                  </a:lnTo>
                  <a:lnTo>
                    <a:pt x="f5" y="f13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C5E3E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" name="Freeform: Shape 55">
              <a:extLst>
                <a:ext uri="{FF2B5EF4-FFF2-40B4-BE49-F238E27FC236}">
                  <a16:creationId xmlns:a16="http://schemas.microsoft.com/office/drawing/2014/main" id="{E685DC31-BA8F-9CE3-0ADB-AAC45369E9A1}"/>
                </a:ext>
              </a:extLst>
            </p:cNvPr>
            <p:cNvSpPr/>
            <p:nvPr/>
          </p:nvSpPr>
          <p:spPr>
            <a:xfrm>
              <a:off x="9220690" y="630378"/>
              <a:ext cx="1411120" cy="930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11124"/>
                <a:gd name="f7" fmla="val 930414"/>
                <a:gd name="f8" fmla="val 610711"/>
                <a:gd name="f9" fmla="val 423439"/>
                <a:gd name="f10" fmla="val 738821"/>
                <a:gd name="f11" fmla="val 1320089"/>
                <a:gd name="f12" fmla="val 911369"/>
                <a:gd name="f13" fmla="val 1320216"/>
                <a:gd name="f14" fmla="val 1411125"/>
                <a:gd name="f15" fmla="val 426482"/>
                <a:gd name="f16" fmla="+- 0 0 -90"/>
                <a:gd name="f17" fmla="*/ f3 1 1411124"/>
                <a:gd name="f18" fmla="*/ f4 1 930414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1411124"/>
                <a:gd name="f27" fmla="*/ f23 1 930414"/>
                <a:gd name="f28" fmla="*/ 0 f24 1"/>
                <a:gd name="f29" fmla="*/ 0 f23 1"/>
                <a:gd name="f30" fmla="*/ 610711 f23 1"/>
                <a:gd name="f31" fmla="*/ 423439 f24 1"/>
                <a:gd name="f32" fmla="*/ 738821 f23 1"/>
                <a:gd name="f33" fmla="*/ 1320089 f24 1"/>
                <a:gd name="f34" fmla="*/ 911369 f23 1"/>
                <a:gd name="f35" fmla="*/ 1320216 f24 1"/>
                <a:gd name="f36" fmla="*/ 1411125 f24 1"/>
                <a:gd name="f37" fmla="*/ 930414 f23 1"/>
                <a:gd name="f38" fmla="*/ 426482 f23 1"/>
                <a:gd name="f39" fmla="+- f25 0 f1"/>
                <a:gd name="f40" fmla="*/ f28 1 1411124"/>
                <a:gd name="f41" fmla="*/ f29 1 930414"/>
                <a:gd name="f42" fmla="*/ f30 1 930414"/>
                <a:gd name="f43" fmla="*/ f31 1 1411124"/>
                <a:gd name="f44" fmla="*/ f32 1 930414"/>
                <a:gd name="f45" fmla="*/ f33 1 1411124"/>
                <a:gd name="f46" fmla="*/ f34 1 930414"/>
                <a:gd name="f47" fmla="*/ f35 1 1411124"/>
                <a:gd name="f48" fmla="*/ f36 1 1411124"/>
                <a:gd name="f49" fmla="*/ f37 1 930414"/>
                <a:gd name="f50" fmla="*/ f38 1 930414"/>
                <a:gd name="f51" fmla="*/ f19 1 f26"/>
                <a:gd name="f52" fmla="*/ f20 1 f26"/>
                <a:gd name="f53" fmla="*/ f19 1 f27"/>
                <a:gd name="f54" fmla="*/ f21 1 f27"/>
                <a:gd name="f55" fmla="*/ f40 1 f26"/>
                <a:gd name="f56" fmla="*/ f41 1 f27"/>
                <a:gd name="f57" fmla="*/ f42 1 f27"/>
                <a:gd name="f58" fmla="*/ f43 1 f26"/>
                <a:gd name="f59" fmla="*/ f44 1 f27"/>
                <a:gd name="f60" fmla="*/ f45 1 f26"/>
                <a:gd name="f61" fmla="*/ f46 1 f27"/>
                <a:gd name="f62" fmla="*/ f47 1 f26"/>
                <a:gd name="f63" fmla="*/ f48 1 f26"/>
                <a:gd name="f64" fmla="*/ f49 1 f27"/>
                <a:gd name="f65" fmla="*/ f50 1 f27"/>
                <a:gd name="f66" fmla="*/ f51 f17 1"/>
                <a:gd name="f67" fmla="*/ f52 f17 1"/>
                <a:gd name="f68" fmla="*/ f54 f18 1"/>
                <a:gd name="f69" fmla="*/ f53 f18 1"/>
                <a:gd name="f70" fmla="*/ f55 f17 1"/>
                <a:gd name="f71" fmla="*/ f56 f18 1"/>
                <a:gd name="f72" fmla="*/ f57 f18 1"/>
                <a:gd name="f73" fmla="*/ f58 f17 1"/>
                <a:gd name="f74" fmla="*/ f59 f18 1"/>
                <a:gd name="f75" fmla="*/ f60 f17 1"/>
                <a:gd name="f76" fmla="*/ f61 f18 1"/>
                <a:gd name="f77" fmla="*/ f62 f17 1"/>
                <a:gd name="f78" fmla="*/ f63 f17 1"/>
                <a:gd name="f79" fmla="*/ f64 f18 1"/>
                <a:gd name="f80" fmla="*/ f65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70" y="f71"/>
                </a:cxn>
                <a:cxn ang="f39">
                  <a:pos x="f70" y="f72"/>
                </a:cxn>
                <a:cxn ang="f39">
                  <a:pos x="f73" y="f74"/>
                </a:cxn>
                <a:cxn ang="f39">
                  <a:pos x="f75" y="f76"/>
                </a:cxn>
                <a:cxn ang="f39">
                  <a:pos x="f75" y="f76"/>
                </a:cxn>
                <a:cxn ang="f39">
                  <a:pos x="f77" y="f76"/>
                </a:cxn>
                <a:cxn ang="f39">
                  <a:pos x="f78" y="f79"/>
                </a:cxn>
                <a:cxn ang="f39">
                  <a:pos x="f78" y="f80"/>
                </a:cxn>
                <a:cxn ang="f39">
                  <a:pos x="f70" y="f71"/>
                </a:cxn>
              </a:cxnLst>
              <a:rect l="f66" t="f69" r="f67" b="f68"/>
              <a:pathLst>
                <a:path w="1411124" h="930414">
                  <a:moveTo>
                    <a:pt x="f5" y="f5"/>
                  </a:moveTo>
                  <a:lnTo>
                    <a:pt x="f5" y="f8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4" y="f7"/>
                  </a:lnTo>
                  <a:lnTo>
                    <a:pt x="f14" y="f1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" name="Freeform: Shape 56">
              <a:extLst>
                <a:ext uri="{FF2B5EF4-FFF2-40B4-BE49-F238E27FC236}">
                  <a16:creationId xmlns:a16="http://schemas.microsoft.com/office/drawing/2014/main" id="{5107BD27-B15A-5CE5-E7BD-13B8EC1CAE04}"/>
                </a:ext>
              </a:extLst>
            </p:cNvPr>
            <p:cNvSpPr/>
            <p:nvPr/>
          </p:nvSpPr>
          <p:spPr>
            <a:xfrm>
              <a:off x="10642610" y="1060036"/>
              <a:ext cx="407566" cy="5884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7567"/>
                <a:gd name="f7" fmla="val 588492"/>
                <a:gd name="f8" fmla="val 503044"/>
                <a:gd name="f9" fmla="val 407568"/>
                <a:gd name="f10" fmla="val 123158"/>
                <a:gd name="f11" fmla="+- 0 0 -90"/>
                <a:gd name="f12" fmla="*/ f3 1 407567"/>
                <a:gd name="f13" fmla="*/ f4 1 588492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407567"/>
                <a:gd name="f22" fmla="*/ f18 1 588492"/>
                <a:gd name="f23" fmla="*/ 0 f19 1"/>
                <a:gd name="f24" fmla="*/ 503044 f18 1"/>
                <a:gd name="f25" fmla="*/ 407568 f19 1"/>
                <a:gd name="f26" fmla="*/ 588492 f18 1"/>
                <a:gd name="f27" fmla="*/ 123158 f18 1"/>
                <a:gd name="f28" fmla="*/ 0 f18 1"/>
                <a:gd name="f29" fmla="+- f20 0 f1"/>
                <a:gd name="f30" fmla="*/ f23 1 407567"/>
                <a:gd name="f31" fmla="*/ f24 1 588492"/>
                <a:gd name="f32" fmla="*/ f25 1 407567"/>
                <a:gd name="f33" fmla="*/ f26 1 588492"/>
                <a:gd name="f34" fmla="*/ f27 1 588492"/>
                <a:gd name="f35" fmla="*/ f28 1 588492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407567" h="588492">
                  <a:moveTo>
                    <a:pt x="f5" y="f8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A405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" name="Freeform: Shape 57">
              <a:extLst>
                <a:ext uri="{FF2B5EF4-FFF2-40B4-BE49-F238E27FC236}">
                  <a16:creationId xmlns:a16="http://schemas.microsoft.com/office/drawing/2014/main" id="{17C4DE7C-48EA-6C07-8873-F1845DCFD467}"/>
                </a:ext>
              </a:extLst>
            </p:cNvPr>
            <p:cNvSpPr/>
            <p:nvPr/>
          </p:nvSpPr>
          <p:spPr>
            <a:xfrm>
              <a:off x="9225765" y="422919"/>
              <a:ext cx="1654780" cy="6248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4777"/>
                <a:gd name="f7" fmla="val 624804"/>
                <a:gd name="f8" fmla="val 1410237"/>
                <a:gd name="f9" fmla="val 624805"/>
                <a:gd name="f10" fmla="val 425974"/>
                <a:gd name="f11" fmla="val 622017"/>
                <a:gd name="f12" fmla="val 113889"/>
                <a:gd name="f13" fmla="val 503302"/>
                <a:gd name="f14" fmla="val 78085"/>
                <a:gd name="f15" fmla="val 244668"/>
                <a:gd name="f16" fmla="val 119096"/>
                <a:gd name="f17" fmla="val 101701"/>
                <a:gd name="f18" fmla="val 198703"/>
                <a:gd name="f19" fmla="+- 0 0 -90"/>
                <a:gd name="f20" fmla="*/ f3 1 1654777"/>
                <a:gd name="f21" fmla="*/ f4 1 624804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1654777"/>
                <a:gd name="f30" fmla="*/ f26 1 624804"/>
                <a:gd name="f31" fmla="*/ 1410237 f27 1"/>
                <a:gd name="f32" fmla="*/ 624805 f26 1"/>
                <a:gd name="f33" fmla="*/ 1654777 f27 1"/>
                <a:gd name="f34" fmla="*/ 425974 f26 1"/>
                <a:gd name="f35" fmla="*/ 622017 f27 1"/>
                <a:gd name="f36" fmla="*/ 113889 f26 1"/>
                <a:gd name="f37" fmla="*/ 503302 f27 1"/>
                <a:gd name="f38" fmla="*/ 78085 f26 1"/>
                <a:gd name="f39" fmla="*/ 244668 f27 1"/>
                <a:gd name="f40" fmla="*/ 0 f26 1"/>
                <a:gd name="f41" fmla="*/ 119096 f27 1"/>
                <a:gd name="f42" fmla="*/ 101701 f26 1"/>
                <a:gd name="f43" fmla="*/ 0 f27 1"/>
                <a:gd name="f44" fmla="*/ 198703 f26 1"/>
                <a:gd name="f45" fmla="+- f28 0 f1"/>
                <a:gd name="f46" fmla="*/ f31 1 1654777"/>
                <a:gd name="f47" fmla="*/ f32 1 624804"/>
                <a:gd name="f48" fmla="*/ f33 1 1654777"/>
                <a:gd name="f49" fmla="*/ f34 1 624804"/>
                <a:gd name="f50" fmla="*/ f35 1 1654777"/>
                <a:gd name="f51" fmla="*/ f36 1 624804"/>
                <a:gd name="f52" fmla="*/ f37 1 1654777"/>
                <a:gd name="f53" fmla="*/ f38 1 624804"/>
                <a:gd name="f54" fmla="*/ f39 1 1654777"/>
                <a:gd name="f55" fmla="*/ f40 1 624804"/>
                <a:gd name="f56" fmla="*/ f41 1 1654777"/>
                <a:gd name="f57" fmla="*/ f42 1 624804"/>
                <a:gd name="f58" fmla="*/ f43 1 1654777"/>
                <a:gd name="f59" fmla="*/ f44 1 624804"/>
                <a:gd name="f60" fmla="*/ f22 1 f29"/>
                <a:gd name="f61" fmla="*/ f23 1 f29"/>
                <a:gd name="f62" fmla="*/ f22 1 f30"/>
                <a:gd name="f63" fmla="*/ f24 1 f30"/>
                <a:gd name="f64" fmla="*/ f46 1 f29"/>
                <a:gd name="f65" fmla="*/ f47 1 f30"/>
                <a:gd name="f66" fmla="*/ f48 1 f29"/>
                <a:gd name="f67" fmla="*/ f49 1 f30"/>
                <a:gd name="f68" fmla="*/ f50 1 f29"/>
                <a:gd name="f69" fmla="*/ f51 1 f30"/>
                <a:gd name="f70" fmla="*/ f52 1 f29"/>
                <a:gd name="f71" fmla="*/ f53 1 f30"/>
                <a:gd name="f72" fmla="*/ f54 1 f29"/>
                <a:gd name="f73" fmla="*/ f55 1 f30"/>
                <a:gd name="f74" fmla="*/ f56 1 f29"/>
                <a:gd name="f75" fmla="*/ f57 1 f30"/>
                <a:gd name="f76" fmla="*/ f58 1 f29"/>
                <a:gd name="f77" fmla="*/ f59 1 f30"/>
                <a:gd name="f78" fmla="*/ f60 f20 1"/>
                <a:gd name="f79" fmla="*/ f61 f20 1"/>
                <a:gd name="f80" fmla="*/ f63 f21 1"/>
                <a:gd name="f81" fmla="*/ f62 f21 1"/>
                <a:gd name="f82" fmla="*/ f64 f20 1"/>
                <a:gd name="f83" fmla="*/ f65 f21 1"/>
                <a:gd name="f84" fmla="*/ f66 f20 1"/>
                <a:gd name="f85" fmla="*/ f67 f21 1"/>
                <a:gd name="f86" fmla="*/ f68 f20 1"/>
                <a:gd name="f87" fmla="*/ f69 f21 1"/>
                <a:gd name="f88" fmla="*/ f70 f20 1"/>
                <a:gd name="f89" fmla="*/ f71 f21 1"/>
                <a:gd name="f90" fmla="*/ f72 f20 1"/>
                <a:gd name="f91" fmla="*/ f73 f21 1"/>
                <a:gd name="f92" fmla="*/ f74 f20 1"/>
                <a:gd name="f93" fmla="*/ f75 f21 1"/>
                <a:gd name="f94" fmla="*/ f76 f20 1"/>
                <a:gd name="f95" fmla="*/ f77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82" y="f83"/>
                </a:cxn>
                <a:cxn ang="f45">
                  <a:pos x="f84" y="f85"/>
                </a:cxn>
                <a:cxn ang="f45">
                  <a:pos x="f86" y="f87"/>
                </a:cxn>
                <a:cxn ang="f45">
                  <a:pos x="f88" y="f89"/>
                </a:cxn>
                <a:cxn ang="f45">
                  <a:pos x="f90" y="f91"/>
                </a:cxn>
                <a:cxn ang="f45">
                  <a:pos x="f92" y="f93"/>
                </a:cxn>
                <a:cxn ang="f45">
                  <a:pos x="f92" y="f93"/>
                </a:cxn>
                <a:cxn ang="f45">
                  <a:pos x="f94" y="f95"/>
                </a:cxn>
                <a:cxn ang="f45">
                  <a:pos x="f82" y="f83"/>
                </a:cxn>
              </a:cxnLst>
              <a:rect l="f78" t="f81" r="f79" b="f80"/>
              <a:pathLst>
                <a:path w="1654777" h="624804">
                  <a:moveTo>
                    <a:pt x="f8" y="f9"/>
                  </a:moveTo>
                  <a:lnTo>
                    <a:pt x="f6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5" y="f5"/>
                  </a:lnTo>
                  <a:lnTo>
                    <a:pt x="f16" y="f17"/>
                  </a:lnTo>
                  <a:lnTo>
                    <a:pt x="f16" y="f17"/>
                  </a:lnTo>
                  <a:lnTo>
                    <a:pt x="f5" y="f18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" name="Freeform: Shape 58">
              <a:extLst>
                <a:ext uri="{FF2B5EF4-FFF2-40B4-BE49-F238E27FC236}">
                  <a16:creationId xmlns:a16="http://schemas.microsoft.com/office/drawing/2014/main" id="{0BB77F23-F2BC-175F-C7E7-A7F908FF0D97}"/>
                </a:ext>
              </a:extLst>
            </p:cNvPr>
            <p:cNvSpPr/>
            <p:nvPr/>
          </p:nvSpPr>
          <p:spPr>
            <a:xfrm>
              <a:off x="10647813" y="852568"/>
              <a:ext cx="650714" cy="3216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50712"/>
                <a:gd name="f7" fmla="val 321607"/>
                <a:gd name="f8" fmla="val 198703"/>
                <a:gd name="f9" fmla="val 406553"/>
                <a:gd name="f10" fmla="val 321608"/>
                <a:gd name="f11" fmla="val 122777"/>
                <a:gd name="f12" fmla="val 244541"/>
                <a:gd name="f13" fmla="+- 0 0 -90"/>
                <a:gd name="f14" fmla="*/ f3 1 650712"/>
                <a:gd name="f15" fmla="*/ f4 1 321607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650712"/>
                <a:gd name="f24" fmla="*/ f20 1 321607"/>
                <a:gd name="f25" fmla="*/ 0 f21 1"/>
                <a:gd name="f26" fmla="*/ 198703 f20 1"/>
                <a:gd name="f27" fmla="*/ 406553 f21 1"/>
                <a:gd name="f28" fmla="*/ 321608 f20 1"/>
                <a:gd name="f29" fmla="*/ 650712 f21 1"/>
                <a:gd name="f30" fmla="*/ 122777 f20 1"/>
                <a:gd name="f31" fmla="*/ 244541 f21 1"/>
                <a:gd name="f32" fmla="*/ 0 f20 1"/>
                <a:gd name="f33" fmla="+- f22 0 f1"/>
                <a:gd name="f34" fmla="*/ f25 1 650712"/>
                <a:gd name="f35" fmla="*/ f26 1 321607"/>
                <a:gd name="f36" fmla="*/ f27 1 650712"/>
                <a:gd name="f37" fmla="*/ f28 1 321607"/>
                <a:gd name="f38" fmla="*/ f29 1 650712"/>
                <a:gd name="f39" fmla="*/ f30 1 321607"/>
                <a:gd name="f40" fmla="*/ f31 1 650712"/>
                <a:gd name="f41" fmla="*/ f32 1 321607"/>
                <a:gd name="f42" fmla="*/ f16 1 f23"/>
                <a:gd name="f43" fmla="*/ f17 1 f23"/>
                <a:gd name="f44" fmla="*/ f16 1 f24"/>
                <a:gd name="f45" fmla="*/ f18 1 f24"/>
                <a:gd name="f46" fmla="*/ f34 1 f23"/>
                <a:gd name="f47" fmla="*/ f35 1 f24"/>
                <a:gd name="f48" fmla="*/ f36 1 f23"/>
                <a:gd name="f49" fmla="*/ f37 1 f24"/>
                <a:gd name="f50" fmla="*/ f38 1 f23"/>
                <a:gd name="f51" fmla="*/ f39 1 f24"/>
                <a:gd name="f52" fmla="*/ f40 1 f23"/>
                <a:gd name="f53" fmla="*/ f41 1 f24"/>
                <a:gd name="f54" fmla="*/ f42 f14 1"/>
                <a:gd name="f55" fmla="*/ f43 f14 1"/>
                <a:gd name="f56" fmla="*/ f45 f15 1"/>
                <a:gd name="f57" fmla="*/ f44 f15 1"/>
                <a:gd name="f58" fmla="*/ f46 f14 1"/>
                <a:gd name="f59" fmla="*/ f47 f15 1"/>
                <a:gd name="f60" fmla="*/ f48 f14 1"/>
                <a:gd name="f61" fmla="*/ f49 f15 1"/>
                <a:gd name="f62" fmla="*/ f50 f14 1"/>
                <a:gd name="f63" fmla="*/ f51 f15 1"/>
                <a:gd name="f64" fmla="*/ f52 f14 1"/>
                <a:gd name="f65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8" y="f59"/>
                </a:cxn>
                <a:cxn ang="f33">
                  <a:pos x="f60" y="f61"/>
                </a:cxn>
                <a:cxn ang="f33">
                  <a:pos x="f62" y="f63"/>
                </a:cxn>
                <a:cxn ang="f33">
                  <a:pos x="f64" y="f65"/>
                </a:cxn>
                <a:cxn ang="f33">
                  <a:pos x="f58" y="f59"/>
                </a:cxn>
              </a:cxnLst>
              <a:rect l="f54" t="f57" r="f55" b="f56"/>
              <a:pathLst>
                <a:path w="650712" h="321607">
                  <a:moveTo>
                    <a:pt x="f5" y="f8"/>
                  </a:moveTo>
                  <a:lnTo>
                    <a:pt x="f9" y="f10"/>
                  </a:lnTo>
                  <a:lnTo>
                    <a:pt x="f6" y="f11"/>
                  </a:lnTo>
                  <a:lnTo>
                    <a:pt x="f12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A3D1D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" name="Freeform: Shape 59">
              <a:extLst>
                <a:ext uri="{FF2B5EF4-FFF2-40B4-BE49-F238E27FC236}">
                  <a16:creationId xmlns:a16="http://schemas.microsoft.com/office/drawing/2014/main" id="{EC145477-D709-FB6D-42A4-AF5870EA830F}"/>
                </a:ext>
              </a:extLst>
            </p:cNvPr>
            <p:cNvSpPr/>
            <p:nvPr/>
          </p:nvSpPr>
          <p:spPr>
            <a:xfrm>
              <a:off x="8696437" y="247829"/>
              <a:ext cx="243020" cy="8057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3017"/>
                <a:gd name="f7" fmla="val 805732"/>
                <a:gd name="f8" fmla="val 608172"/>
                <a:gd name="f9" fmla="val 153249"/>
                <a:gd name="f10" fmla="val 197434"/>
                <a:gd name="f11" fmla="val 805733"/>
                <a:gd name="f12" fmla="+- 0 0 -90"/>
                <a:gd name="f13" fmla="*/ f3 1 243017"/>
                <a:gd name="f14" fmla="*/ f4 1 805732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43017"/>
                <a:gd name="f23" fmla="*/ f19 1 805732"/>
                <a:gd name="f24" fmla="*/ 243017 f20 1"/>
                <a:gd name="f25" fmla="*/ 608172 f19 1"/>
                <a:gd name="f26" fmla="*/ 153249 f19 1"/>
                <a:gd name="f27" fmla="*/ 0 f19 1"/>
                <a:gd name="f28" fmla="*/ 0 f20 1"/>
                <a:gd name="f29" fmla="*/ 197434 f19 1"/>
                <a:gd name="f30" fmla="*/ 805733 f19 1"/>
                <a:gd name="f31" fmla="+- f21 0 f1"/>
                <a:gd name="f32" fmla="*/ f24 1 243017"/>
                <a:gd name="f33" fmla="*/ f25 1 805732"/>
                <a:gd name="f34" fmla="*/ f26 1 805732"/>
                <a:gd name="f35" fmla="*/ f27 1 805732"/>
                <a:gd name="f36" fmla="*/ f28 1 243017"/>
                <a:gd name="f37" fmla="*/ f29 1 805732"/>
                <a:gd name="f38" fmla="*/ f30 1 805732"/>
                <a:gd name="f39" fmla="*/ f15 1 f22"/>
                <a:gd name="f40" fmla="*/ f16 1 f22"/>
                <a:gd name="f41" fmla="*/ f15 1 f23"/>
                <a:gd name="f42" fmla="*/ f17 1 f23"/>
                <a:gd name="f43" fmla="*/ f32 1 f22"/>
                <a:gd name="f44" fmla="*/ f33 1 f23"/>
                <a:gd name="f45" fmla="*/ f34 1 f23"/>
                <a:gd name="f46" fmla="*/ f35 1 f23"/>
                <a:gd name="f47" fmla="*/ f36 1 f22"/>
                <a:gd name="f48" fmla="*/ f37 1 f23"/>
                <a:gd name="f49" fmla="*/ f38 1 f23"/>
                <a:gd name="f50" fmla="*/ f39 f13 1"/>
                <a:gd name="f51" fmla="*/ f40 f13 1"/>
                <a:gd name="f52" fmla="*/ f42 f14 1"/>
                <a:gd name="f53" fmla="*/ f41 f14 1"/>
                <a:gd name="f54" fmla="*/ f43 f13 1"/>
                <a:gd name="f55" fmla="*/ f44 f14 1"/>
                <a:gd name="f56" fmla="*/ f45 f14 1"/>
                <a:gd name="f57" fmla="*/ f46 f14 1"/>
                <a:gd name="f58" fmla="*/ f47 f13 1"/>
                <a:gd name="f59" fmla="*/ f48 f14 1"/>
                <a:gd name="f60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54" y="f55"/>
                </a:cxn>
                <a:cxn ang="f31">
                  <a:pos x="f54" y="f56"/>
                </a:cxn>
                <a:cxn ang="f31">
                  <a:pos x="f54" y="f57"/>
                </a:cxn>
                <a:cxn ang="f31">
                  <a:pos x="f58" y="f59"/>
                </a:cxn>
                <a:cxn ang="f31">
                  <a:pos x="f58" y="f60"/>
                </a:cxn>
                <a:cxn ang="f31">
                  <a:pos x="f54" y="f55"/>
                </a:cxn>
              </a:cxnLst>
              <a:rect l="f50" t="f53" r="f51" b="f52"/>
              <a:pathLst>
                <a:path w="243017" h="805732">
                  <a:moveTo>
                    <a:pt x="f6" y="f8"/>
                  </a:moveTo>
                  <a:lnTo>
                    <a:pt x="f6" y="f9"/>
                  </a:lnTo>
                  <a:lnTo>
                    <a:pt x="f6" y="f5"/>
                  </a:lnTo>
                  <a:lnTo>
                    <a:pt x="f5" y="f10"/>
                  </a:lnTo>
                  <a:lnTo>
                    <a:pt x="f5" y="f11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3989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" name="Freeform 788">
              <a:extLst>
                <a:ext uri="{FF2B5EF4-FFF2-40B4-BE49-F238E27FC236}">
                  <a16:creationId xmlns:a16="http://schemas.microsoft.com/office/drawing/2014/main" id="{159AF40B-6AD3-051B-CD0A-7FA89BB1D264}"/>
                </a:ext>
              </a:extLst>
            </p:cNvPr>
            <p:cNvSpPr/>
            <p:nvPr/>
          </p:nvSpPr>
          <p:spPr>
            <a:xfrm>
              <a:off x="5145785" y="-12691"/>
              <a:ext cx="3539852" cy="10704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39857"/>
                <a:gd name="f7" fmla="val 1070447"/>
                <a:gd name="f8" fmla="val 2020293"/>
                <a:gd name="f9" fmla="val 459354"/>
                <a:gd name="f10" fmla="+- 0 0 -90"/>
                <a:gd name="f11" fmla="*/ f3 1 3539857"/>
                <a:gd name="f12" fmla="*/ f4 1 1070447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3539857"/>
                <a:gd name="f21" fmla="*/ f17 1 1070447"/>
                <a:gd name="f22" fmla="*/ 0 f18 1"/>
                <a:gd name="f23" fmla="*/ 0 f17 1"/>
                <a:gd name="f24" fmla="*/ 2020293 f18 1"/>
                <a:gd name="f25" fmla="*/ 3539857 f18 1"/>
                <a:gd name="f26" fmla="*/ 459354 f17 1"/>
                <a:gd name="f27" fmla="*/ 1070447 f17 1"/>
                <a:gd name="f28" fmla="+- f19 0 f1"/>
                <a:gd name="f29" fmla="*/ f22 1 3539857"/>
                <a:gd name="f30" fmla="*/ f23 1 1070447"/>
                <a:gd name="f31" fmla="*/ f24 1 3539857"/>
                <a:gd name="f32" fmla="*/ f25 1 3539857"/>
                <a:gd name="f33" fmla="*/ f26 1 1070447"/>
                <a:gd name="f34" fmla="*/ f27 1 1070447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0"/>
                </a:cxn>
                <a:cxn ang="f28">
                  <a:pos x="f52" y="f53"/>
                </a:cxn>
                <a:cxn ang="f28">
                  <a:pos x="f52" y="f54"/>
                </a:cxn>
              </a:cxnLst>
              <a:rect l="f45" t="f48" r="f46" b="f47"/>
              <a:pathLst>
                <a:path w="3539857" h="1070447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A3D1D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" name="Freeform 784">
              <a:extLst>
                <a:ext uri="{FF2B5EF4-FFF2-40B4-BE49-F238E27FC236}">
                  <a16:creationId xmlns:a16="http://schemas.microsoft.com/office/drawing/2014/main" id="{3410DB90-E258-F49B-84AC-73DF5235F64B}"/>
                </a:ext>
              </a:extLst>
            </p:cNvPr>
            <p:cNvSpPr/>
            <p:nvPr/>
          </p:nvSpPr>
          <p:spPr>
            <a:xfrm>
              <a:off x="7200360" y="-12691"/>
              <a:ext cx="1734013" cy="4502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34016"/>
                <a:gd name="f7" fmla="val 450213"/>
                <a:gd name="f8" fmla="val 901572"/>
                <a:gd name="f9" fmla="val 251510"/>
                <a:gd name="f10" fmla="val 1489476"/>
                <a:gd name="f11" fmla="+- 0 0 -90"/>
                <a:gd name="f12" fmla="*/ f3 1 1734016"/>
                <a:gd name="f13" fmla="*/ f4 1 450213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34016"/>
                <a:gd name="f22" fmla="*/ f18 1 450213"/>
                <a:gd name="f23" fmla="*/ 0 f19 1"/>
                <a:gd name="f24" fmla="*/ 0 f18 1"/>
                <a:gd name="f25" fmla="*/ 901572 f19 1"/>
                <a:gd name="f26" fmla="*/ 1734016 f19 1"/>
                <a:gd name="f27" fmla="*/ 251510 f18 1"/>
                <a:gd name="f28" fmla="*/ 1489476 f19 1"/>
                <a:gd name="f29" fmla="*/ 450213 f18 1"/>
                <a:gd name="f30" fmla="+- f20 0 f1"/>
                <a:gd name="f31" fmla="*/ f23 1 1734016"/>
                <a:gd name="f32" fmla="*/ f24 1 450213"/>
                <a:gd name="f33" fmla="*/ f25 1 1734016"/>
                <a:gd name="f34" fmla="*/ f26 1 1734016"/>
                <a:gd name="f35" fmla="*/ f27 1 450213"/>
                <a:gd name="f36" fmla="*/ f28 1 1734016"/>
                <a:gd name="f37" fmla="*/ f29 1 450213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1"/>
                <a:gd name="f46" fmla="*/ f35 1 f22"/>
                <a:gd name="f47" fmla="*/ f36 1 f21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2 1"/>
                <a:gd name="f57" fmla="*/ f46 f13 1"/>
                <a:gd name="f58" fmla="*/ f47 f12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4"/>
                </a:cxn>
                <a:cxn ang="f30">
                  <a:pos x="f56" y="f57"/>
                </a:cxn>
                <a:cxn ang="f30">
                  <a:pos x="f58" y="f59"/>
                </a:cxn>
              </a:cxnLst>
              <a:rect l="f49" t="f52" r="f50" b="f51"/>
              <a:pathLst>
                <a:path w="1734016" h="450213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10" y="f7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" name="Freeform 779">
              <a:extLst>
                <a:ext uri="{FF2B5EF4-FFF2-40B4-BE49-F238E27FC236}">
                  <a16:creationId xmlns:a16="http://schemas.microsoft.com/office/drawing/2014/main" id="{0D0517F0-A5F2-F974-DC52-33FD13FD2F33}"/>
                </a:ext>
              </a:extLst>
            </p:cNvPr>
            <p:cNvSpPr/>
            <p:nvPr/>
          </p:nvSpPr>
          <p:spPr>
            <a:xfrm>
              <a:off x="8136111" y="-12691"/>
              <a:ext cx="1588139" cy="5277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88137"/>
                <a:gd name="f7" fmla="val 527789"/>
                <a:gd name="f8" fmla="val 792404"/>
                <a:gd name="f9" fmla="val 240590"/>
                <a:gd name="f10" fmla="val 503158"/>
                <a:gd name="f11" fmla="val 1334201"/>
                <a:gd name="f12" fmla="val 426216"/>
                <a:gd name="f13" fmla="val 1331408"/>
                <a:gd name="f14" fmla="val 1330519"/>
                <a:gd name="f15" fmla="val 1329503"/>
                <a:gd name="f16" fmla="val 1203931"/>
                <a:gd name="f17" fmla="val 812235"/>
                <a:gd name="f18" fmla="val 408059"/>
                <a:gd name="f19" fmla="val 247319"/>
                <a:gd name="f20" fmla="val 246557"/>
                <a:gd name="f21" fmla="val 246811"/>
                <a:gd name="f22" fmla="val 246303"/>
                <a:gd name="f23" fmla="val 245668"/>
                <a:gd name="f24" fmla="val 244907"/>
                <a:gd name="f25" fmla="val 811473"/>
                <a:gd name="f26" fmla="val 810711"/>
                <a:gd name="f27" fmla="val 810457"/>
                <a:gd name="f28" fmla="val 245034"/>
                <a:gd name="f29" fmla="+- 0 0 -90"/>
                <a:gd name="f30" fmla="*/ f3 1 1588137"/>
                <a:gd name="f31" fmla="*/ f4 1 527789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1588137"/>
                <a:gd name="f40" fmla="*/ f36 1 527789"/>
                <a:gd name="f41" fmla="*/ 0 f37 1"/>
                <a:gd name="f42" fmla="*/ 0 f36 1"/>
                <a:gd name="f43" fmla="*/ 792404 f37 1"/>
                <a:gd name="f44" fmla="*/ 1588137 f37 1"/>
                <a:gd name="f45" fmla="*/ 240590 f36 1"/>
                <a:gd name="f46" fmla="*/ 503158 f36 1"/>
                <a:gd name="f47" fmla="*/ 1334201 f37 1"/>
                <a:gd name="f48" fmla="*/ 426216 f36 1"/>
                <a:gd name="f49" fmla="*/ 1331408 f37 1"/>
                <a:gd name="f50" fmla="*/ 1330519 f37 1"/>
                <a:gd name="f51" fmla="*/ 1329503 f37 1"/>
                <a:gd name="f52" fmla="*/ 1203931 f37 1"/>
                <a:gd name="f53" fmla="*/ 527789 f36 1"/>
                <a:gd name="f54" fmla="*/ 812235 f37 1"/>
                <a:gd name="f55" fmla="*/ 408059 f36 1"/>
                <a:gd name="f56" fmla="*/ 247319 f36 1"/>
                <a:gd name="f57" fmla="*/ 246557 f36 1"/>
                <a:gd name="f58" fmla="*/ 245668 f36 1"/>
                <a:gd name="f59" fmla="*/ 244907 f36 1"/>
                <a:gd name="f60" fmla="*/ 811473 f37 1"/>
                <a:gd name="f61" fmla="*/ 810711 f37 1"/>
                <a:gd name="f62" fmla="*/ 810457 f37 1"/>
                <a:gd name="f63" fmla="*/ 245034 f36 1"/>
                <a:gd name="f64" fmla="+- f38 0 f1"/>
                <a:gd name="f65" fmla="*/ f41 1 1588137"/>
                <a:gd name="f66" fmla="*/ f42 1 527789"/>
                <a:gd name="f67" fmla="*/ f43 1 1588137"/>
                <a:gd name="f68" fmla="*/ f44 1 1588137"/>
                <a:gd name="f69" fmla="*/ f45 1 527789"/>
                <a:gd name="f70" fmla="*/ f46 1 527789"/>
                <a:gd name="f71" fmla="*/ f47 1 1588137"/>
                <a:gd name="f72" fmla="*/ f48 1 527789"/>
                <a:gd name="f73" fmla="*/ f49 1 1588137"/>
                <a:gd name="f74" fmla="*/ f50 1 1588137"/>
                <a:gd name="f75" fmla="*/ f51 1 1588137"/>
                <a:gd name="f76" fmla="*/ f52 1 1588137"/>
                <a:gd name="f77" fmla="*/ f53 1 527789"/>
                <a:gd name="f78" fmla="*/ f54 1 1588137"/>
                <a:gd name="f79" fmla="*/ f55 1 527789"/>
                <a:gd name="f80" fmla="*/ f56 1 527789"/>
                <a:gd name="f81" fmla="*/ f57 1 527789"/>
                <a:gd name="f82" fmla="*/ f58 1 527789"/>
                <a:gd name="f83" fmla="*/ f59 1 527789"/>
                <a:gd name="f84" fmla="*/ f60 1 1588137"/>
                <a:gd name="f85" fmla="*/ f61 1 1588137"/>
                <a:gd name="f86" fmla="*/ f62 1 1588137"/>
                <a:gd name="f87" fmla="*/ f63 1 527789"/>
                <a:gd name="f88" fmla="*/ f32 1 f39"/>
                <a:gd name="f89" fmla="*/ f33 1 f39"/>
                <a:gd name="f90" fmla="*/ f32 1 f40"/>
                <a:gd name="f91" fmla="*/ f34 1 f40"/>
                <a:gd name="f92" fmla="*/ f65 1 f39"/>
                <a:gd name="f93" fmla="*/ f66 1 f40"/>
                <a:gd name="f94" fmla="*/ f67 1 f39"/>
                <a:gd name="f95" fmla="*/ f68 1 f39"/>
                <a:gd name="f96" fmla="*/ f69 1 f40"/>
                <a:gd name="f97" fmla="*/ f70 1 f40"/>
                <a:gd name="f98" fmla="*/ f71 1 f39"/>
                <a:gd name="f99" fmla="*/ f72 1 f40"/>
                <a:gd name="f100" fmla="*/ f73 1 f39"/>
                <a:gd name="f101" fmla="*/ f74 1 f39"/>
                <a:gd name="f102" fmla="*/ f75 1 f39"/>
                <a:gd name="f103" fmla="*/ f76 1 f39"/>
                <a:gd name="f104" fmla="*/ f77 1 f40"/>
                <a:gd name="f105" fmla="*/ f78 1 f39"/>
                <a:gd name="f106" fmla="*/ f79 1 f40"/>
                <a:gd name="f107" fmla="*/ f80 1 f40"/>
                <a:gd name="f108" fmla="*/ f81 1 f40"/>
                <a:gd name="f109" fmla="*/ f82 1 f40"/>
                <a:gd name="f110" fmla="*/ f83 1 f40"/>
                <a:gd name="f111" fmla="*/ f84 1 f39"/>
                <a:gd name="f112" fmla="*/ f85 1 f39"/>
                <a:gd name="f113" fmla="*/ f86 1 f39"/>
                <a:gd name="f114" fmla="*/ f87 1 f40"/>
                <a:gd name="f115" fmla="*/ f88 f30 1"/>
                <a:gd name="f116" fmla="*/ f89 f30 1"/>
                <a:gd name="f117" fmla="*/ f91 f31 1"/>
                <a:gd name="f118" fmla="*/ f90 f31 1"/>
                <a:gd name="f119" fmla="*/ f92 f30 1"/>
                <a:gd name="f120" fmla="*/ f93 f31 1"/>
                <a:gd name="f121" fmla="*/ f94 f30 1"/>
                <a:gd name="f122" fmla="*/ f95 f30 1"/>
                <a:gd name="f123" fmla="*/ f96 f31 1"/>
                <a:gd name="f124" fmla="*/ f97 f31 1"/>
                <a:gd name="f125" fmla="*/ f98 f30 1"/>
                <a:gd name="f126" fmla="*/ f99 f31 1"/>
                <a:gd name="f127" fmla="*/ f100 f30 1"/>
                <a:gd name="f128" fmla="*/ f101 f30 1"/>
                <a:gd name="f129" fmla="*/ f102 f30 1"/>
                <a:gd name="f130" fmla="*/ f103 f30 1"/>
                <a:gd name="f131" fmla="*/ f104 f31 1"/>
                <a:gd name="f132" fmla="*/ f105 f30 1"/>
                <a:gd name="f133" fmla="*/ f106 f31 1"/>
                <a:gd name="f134" fmla="*/ f107 f31 1"/>
                <a:gd name="f135" fmla="*/ f108 f31 1"/>
                <a:gd name="f136" fmla="*/ f109 f31 1"/>
                <a:gd name="f137" fmla="*/ f110 f31 1"/>
                <a:gd name="f138" fmla="*/ f111 f30 1"/>
                <a:gd name="f139" fmla="*/ f112 f30 1"/>
                <a:gd name="f140" fmla="*/ f113 f30 1"/>
                <a:gd name="f141" fmla="*/ f114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4">
                  <a:pos x="f119" y="f120"/>
                </a:cxn>
                <a:cxn ang="f64">
                  <a:pos x="f121" y="f120"/>
                </a:cxn>
                <a:cxn ang="f64">
                  <a:pos x="f122" y="f123"/>
                </a:cxn>
                <a:cxn ang="f64">
                  <a:pos x="f122" y="f124"/>
                </a:cxn>
                <a:cxn ang="f64">
                  <a:pos x="f125" y="f126"/>
                </a:cxn>
                <a:cxn ang="f64">
                  <a:pos x="f127" y="f126"/>
                </a:cxn>
                <a:cxn ang="f64">
                  <a:pos x="f128" y="f126"/>
                </a:cxn>
                <a:cxn ang="f64">
                  <a:pos x="f129" y="f126"/>
                </a:cxn>
                <a:cxn ang="f64">
                  <a:pos x="f130" y="f131"/>
                </a:cxn>
                <a:cxn ang="f64">
                  <a:pos x="f132" y="f133"/>
                </a:cxn>
                <a:cxn ang="f64">
                  <a:pos x="f132" y="f134"/>
                </a:cxn>
                <a:cxn ang="f64">
                  <a:pos x="f132" y="f135"/>
                </a:cxn>
                <a:cxn ang="f64">
                  <a:pos x="f132" y="f136"/>
                </a:cxn>
                <a:cxn ang="f64">
                  <a:pos x="f132" y="f137"/>
                </a:cxn>
                <a:cxn ang="f64">
                  <a:pos x="f138" y="f137"/>
                </a:cxn>
                <a:cxn ang="f64">
                  <a:pos x="f139" y="f137"/>
                </a:cxn>
                <a:cxn ang="f64">
                  <a:pos x="f140" y="f141"/>
                </a:cxn>
              </a:cxnLst>
              <a:rect l="f115" t="f118" r="f116" b="f117"/>
              <a:pathLst>
                <a:path w="1588137" h="527789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6" y="f10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4" y="f12"/>
                  </a:lnTo>
                  <a:lnTo>
                    <a:pt x="f15" y="f12"/>
                  </a:lnTo>
                  <a:lnTo>
                    <a:pt x="f16" y="f7"/>
                  </a:lnTo>
                  <a:lnTo>
                    <a:pt x="f17" y="f18"/>
                  </a:lnTo>
                  <a:lnTo>
                    <a:pt x="f17" y="f19"/>
                  </a:lnTo>
                  <a:cubicBezTo>
                    <a:pt x="f17" y="f20"/>
                    <a:pt x="f17" y="f21"/>
                    <a:pt x="f17" y="f20"/>
                  </a:cubicBezTo>
                  <a:cubicBezTo>
                    <a:pt x="f17" y="f22"/>
                    <a:pt x="f17" y="f23"/>
                    <a:pt x="f17" y="f23"/>
                  </a:cubicBezTo>
                  <a:lnTo>
                    <a:pt x="f17" y="f24"/>
                  </a:lnTo>
                  <a:lnTo>
                    <a:pt x="f25" y="f24"/>
                  </a:lnTo>
                  <a:lnTo>
                    <a:pt x="f26" y="f24"/>
                  </a:lnTo>
                  <a:lnTo>
                    <a:pt x="f27" y="f28"/>
                  </a:lnTo>
                  <a:close/>
                </a:path>
              </a:pathLst>
            </a:custGeom>
            <a:solidFill>
              <a:srgbClr val="A3D1D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" name="Freeform: Shape 66">
              <a:extLst>
                <a:ext uri="{FF2B5EF4-FFF2-40B4-BE49-F238E27FC236}">
                  <a16:creationId xmlns:a16="http://schemas.microsoft.com/office/drawing/2014/main" id="{72211FBA-B03B-133A-39A1-12B088DF16E4}"/>
                </a:ext>
              </a:extLst>
            </p:cNvPr>
            <p:cNvSpPr/>
            <p:nvPr/>
          </p:nvSpPr>
          <p:spPr>
            <a:xfrm>
              <a:off x="9736183" y="-34161"/>
              <a:ext cx="320972" cy="5606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0976"/>
                <a:gd name="f7" fmla="val 560686"/>
                <a:gd name="f8" fmla="val 111986"/>
                <a:gd name="f9" fmla="val 390677"/>
                <a:gd name="f10" fmla="val 260663"/>
                <a:gd name="f11" fmla="val 526913"/>
                <a:gd name="f12" fmla="+- 0 0 -90"/>
                <a:gd name="f13" fmla="*/ f3 1 320976"/>
                <a:gd name="f14" fmla="*/ f4 1 560686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320976"/>
                <a:gd name="f23" fmla="*/ f19 1 560686"/>
                <a:gd name="f24" fmla="*/ 111986 f20 1"/>
                <a:gd name="f25" fmla="*/ 560686 f19 1"/>
                <a:gd name="f26" fmla="*/ 320976 f20 1"/>
                <a:gd name="f27" fmla="*/ 390677 f19 1"/>
                <a:gd name="f28" fmla="*/ 0 f19 1"/>
                <a:gd name="f29" fmla="*/ 0 f20 1"/>
                <a:gd name="f30" fmla="*/ 260663 f19 1"/>
                <a:gd name="f31" fmla="*/ 526913 f19 1"/>
                <a:gd name="f32" fmla="+- f21 0 f1"/>
                <a:gd name="f33" fmla="*/ f24 1 320976"/>
                <a:gd name="f34" fmla="*/ f25 1 560686"/>
                <a:gd name="f35" fmla="*/ f26 1 320976"/>
                <a:gd name="f36" fmla="*/ f27 1 560686"/>
                <a:gd name="f37" fmla="*/ f28 1 560686"/>
                <a:gd name="f38" fmla="*/ f29 1 320976"/>
                <a:gd name="f39" fmla="*/ f30 1 560686"/>
                <a:gd name="f40" fmla="*/ f31 1 560686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3"/>
                <a:gd name="f50" fmla="*/ f38 1 f22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4 1"/>
                <a:gd name="f62" fmla="*/ f50 f13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60"/>
                </a:cxn>
                <a:cxn ang="f32">
                  <a:pos x="f59" y="f61"/>
                </a:cxn>
                <a:cxn ang="f32">
                  <a:pos x="f62" y="f63"/>
                </a:cxn>
                <a:cxn ang="f32">
                  <a:pos x="f62" y="f64"/>
                </a:cxn>
                <a:cxn ang="f32">
                  <a:pos x="f57" y="f58"/>
                </a:cxn>
              </a:cxnLst>
              <a:rect l="f53" t="f56" r="f54" b="f55"/>
              <a:pathLst>
                <a:path w="320976" h="560686">
                  <a:moveTo>
                    <a:pt x="f8" y="f7"/>
                  </a:moveTo>
                  <a:lnTo>
                    <a:pt x="f6" y="f9"/>
                  </a:lnTo>
                  <a:lnTo>
                    <a:pt x="f6" y="f5"/>
                  </a:lnTo>
                  <a:lnTo>
                    <a:pt x="f5" y="f10"/>
                  </a:lnTo>
                  <a:lnTo>
                    <a:pt x="f5" y="f11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" name="Freeform 777">
              <a:extLst>
                <a:ext uri="{FF2B5EF4-FFF2-40B4-BE49-F238E27FC236}">
                  <a16:creationId xmlns:a16="http://schemas.microsoft.com/office/drawing/2014/main" id="{0AF7AC59-C1C2-6037-6058-E385AFD288C4}"/>
                </a:ext>
              </a:extLst>
            </p:cNvPr>
            <p:cNvSpPr/>
            <p:nvPr/>
          </p:nvSpPr>
          <p:spPr>
            <a:xfrm>
              <a:off x="8963680" y="-12691"/>
              <a:ext cx="1050865" cy="2314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0864"/>
                <a:gd name="f7" fmla="val 231449"/>
                <a:gd name="f8" fmla="val 765898"/>
                <a:gd name="f9" fmla="+- 0 0 -90"/>
                <a:gd name="f10" fmla="*/ f3 1 1050864"/>
                <a:gd name="f11" fmla="*/ f4 1 231449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050864"/>
                <a:gd name="f20" fmla="*/ f16 1 231449"/>
                <a:gd name="f21" fmla="*/ 0 f17 1"/>
                <a:gd name="f22" fmla="*/ 0 f16 1"/>
                <a:gd name="f23" fmla="*/ 1050864 f17 1"/>
                <a:gd name="f24" fmla="*/ 765898 f17 1"/>
                <a:gd name="f25" fmla="*/ 231449 f16 1"/>
                <a:gd name="f26" fmla="+- f18 0 f1"/>
                <a:gd name="f27" fmla="*/ f21 1 1050864"/>
                <a:gd name="f28" fmla="*/ f22 1 231449"/>
                <a:gd name="f29" fmla="*/ f23 1 1050864"/>
                <a:gd name="f30" fmla="*/ f24 1 1050864"/>
                <a:gd name="f31" fmla="*/ f25 1 231449"/>
                <a:gd name="f32" fmla="*/ f12 1 f19"/>
                <a:gd name="f33" fmla="*/ f13 1 f19"/>
                <a:gd name="f34" fmla="*/ f12 1 f20"/>
                <a:gd name="f35" fmla="*/ f14 1 f20"/>
                <a:gd name="f36" fmla="*/ f27 1 f19"/>
                <a:gd name="f37" fmla="*/ f28 1 f20"/>
                <a:gd name="f38" fmla="*/ f29 1 f19"/>
                <a:gd name="f39" fmla="*/ f30 1 f19"/>
                <a:gd name="f40" fmla="*/ f31 1 f20"/>
                <a:gd name="f41" fmla="*/ f32 f10 1"/>
                <a:gd name="f42" fmla="*/ f33 f10 1"/>
                <a:gd name="f43" fmla="*/ f35 f11 1"/>
                <a:gd name="f44" fmla="*/ f34 f11 1"/>
                <a:gd name="f45" fmla="*/ f36 f10 1"/>
                <a:gd name="f46" fmla="*/ f37 f11 1"/>
                <a:gd name="f47" fmla="*/ f38 f10 1"/>
                <a:gd name="f48" fmla="*/ f39 f10 1"/>
                <a:gd name="f49" fmla="*/ f40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5" y="f46"/>
                </a:cxn>
                <a:cxn ang="f26">
                  <a:pos x="f47" y="f46"/>
                </a:cxn>
                <a:cxn ang="f26">
                  <a:pos x="f48" y="f49"/>
                </a:cxn>
              </a:cxnLst>
              <a:rect l="f41" t="f44" r="f42" b="f43"/>
              <a:pathLst>
                <a:path w="1050864" h="231449">
                  <a:moveTo>
                    <a:pt x="f5" y="f5"/>
                  </a:moveTo>
                  <a:lnTo>
                    <a:pt x="f6" y="f5"/>
                  </a:lnTo>
                  <a:lnTo>
                    <a:pt x="f8" y="f7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" name="Freeform: Shape 68">
              <a:extLst>
                <a:ext uri="{FF2B5EF4-FFF2-40B4-BE49-F238E27FC236}">
                  <a16:creationId xmlns:a16="http://schemas.microsoft.com/office/drawing/2014/main" id="{391CA285-8B0C-9C4F-0685-D2F1B41C2C76}"/>
                </a:ext>
              </a:extLst>
            </p:cNvPr>
            <p:cNvSpPr/>
            <p:nvPr/>
          </p:nvSpPr>
          <p:spPr>
            <a:xfrm>
              <a:off x="7815660" y="853336"/>
              <a:ext cx="28190" cy="2167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187"/>
                <a:gd name="f7" fmla="val 216732"/>
                <a:gd name="f8" fmla="val 193625"/>
                <a:gd name="f9" fmla="val 22854"/>
                <a:gd name="f10" fmla="val 216733"/>
                <a:gd name="f11" fmla="+- 0 0 -90"/>
                <a:gd name="f12" fmla="*/ f3 1 28187"/>
                <a:gd name="f13" fmla="*/ f4 1 216732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28187"/>
                <a:gd name="f22" fmla="*/ f18 1 216732"/>
                <a:gd name="f23" fmla="*/ 28187 f19 1"/>
                <a:gd name="f24" fmla="*/ 193625 f18 1"/>
                <a:gd name="f25" fmla="*/ 0 f18 1"/>
                <a:gd name="f26" fmla="*/ 0 f19 1"/>
                <a:gd name="f27" fmla="*/ 22854 f18 1"/>
                <a:gd name="f28" fmla="*/ 216733 f18 1"/>
                <a:gd name="f29" fmla="+- f20 0 f1"/>
                <a:gd name="f30" fmla="*/ f23 1 28187"/>
                <a:gd name="f31" fmla="*/ f24 1 216732"/>
                <a:gd name="f32" fmla="*/ f25 1 216732"/>
                <a:gd name="f33" fmla="*/ f26 1 28187"/>
                <a:gd name="f34" fmla="*/ f27 1 216732"/>
                <a:gd name="f35" fmla="*/ f28 1 216732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2"/>
                <a:gd name="f43" fmla="*/ f33 1 f21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3 1"/>
                <a:gd name="f53" fmla="*/ f43 f12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0" y="f52"/>
                </a:cxn>
                <a:cxn ang="f29">
                  <a:pos x="f53" y="f54"/>
                </a:cxn>
                <a:cxn ang="f29">
                  <a:pos x="f53" y="f55"/>
                </a:cxn>
                <a:cxn ang="f29">
                  <a:pos x="f50" y="f51"/>
                </a:cxn>
              </a:cxnLst>
              <a:rect l="f46" t="f49" r="f47" b="f48"/>
              <a:pathLst>
                <a:path w="28187" h="216732">
                  <a:moveTo>
                    <a:pt x="f6" y="f8"/>
                  </a:moveTo>
                  <a:lnTo>
                    <a:pt x="f6" y="f5"/>
                  </a:lnTo>
                  <a:lnTo>
                    <a:pt x="f5" y="f9"/>
                  </a:lnTo>
                  <a:lnTo>
                    <a:pt x="f5" y="f10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" name="Freeform: Shape 69">
              <a:extLst>
                <a:ext uri="{FF2B5EF4-FFF2-40B4-BE49-F238E27FC236}">
                  <a16:creationId xmlns:a16="http://schemas.microsoft.com/office/drawing/2014/main" id="{270BE0FE-5A92-A2AF-6143-FBD6BA925F02}"/>
                </a:ext>
              </a:extLst>
            </p:cNvPr>
            <p:cNvSpPr/>
            <p:nvPr/>
          </p:nvSpPr>
          <p:spPr>
            <a:xfrm>
              <a:off x="7581528" y="884947"/>
              <a:ext cx="223333" cy="22967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3337"/>
                <a:gd name="f7" fmla="val 229683"/>
                <a:gd name="f8" fmla="val 223338"/>
                <a:gd name="f9" fmla="val 181690"/>
                <a:gd name="f10" fmla="val 211400"/>
                <a:gd name="f11" fmla="val 179279"/>
                <a:gd name="f12" fmla="val 194006"/>
                <a:gd name="f13" fmla="+- 0 0 -90"/>
                <a:gd name="f14" fmla="*/ f3 1 223337"/>
                <a:gd name="f15" fmla="*/ f4 1 229683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223337"/>
                <a:gd name="f24" fmla="*/ f20 1 229683"/>
                <a:gd name="f25" fmla="*/ 223338 f21 1"/>
                <a:gd name="f26" fmla="*/ 0 f20 1"/>
                <a:gd name="f27" fmla="*/ 0 f21 1"/>
                <a:gd name="f28" fmla="*/ 181690 f20 1"/>
                <a:gd name="f29" fmla="*/ 211400 f20 1"/>
                <a:gd name="f30" fmla="*/ 179279 f21 1"/>
                <a:gd name="f31" fmla="*/ 229683 f20 1"/>
                <a:gd name="f32" fmla="*/ 194006 f20 1"/>
                <a:gd name="f33" fmla="+- f22 0 f1"/>
                <a:gd name="f34" fmla="*/ f25 1 223337"/>
                <a:gd name="f35" fmla="*/ f26 1 229683"/>
                <a:gd name="f36" fmla="*/ f27 1 223337"/>
                <a:gd name="f37" fmla="*/ f28 1 229683"/>
                <a:gd name="f38" fmla="*/ f29 1 229683"/>
                <a:gd name="f39" fmla="*/ f30 1 223337"/>
                <a:gd name="f40" fmla="*/ f31 1 229683"/>
                <a:gd name="f41" fmla="*/ f32 1 229683"/>
                <a:gd name="f42" fmla="*/ f16 1 f23"/>
                <a:gd name="f43" fmla="*/ f17 1 f23"/>
                <a:gd name="f44" fmla="*/ f16 1 f24"/>
                <a:gd name="f45" fmla="*/ f18 1 f24"/>
                <a:gd name="f46" fmla="*/ f34 1 f23"/>
                <a:gd name="f47" fmla="*/ f35 1 f24"/>
                <a:gd name="f48" fmla="*/ f36 1 f23"/>
                <a:gd name="f49" fmla="*/ f37 1 f24"/>
                <a:gd name="f50" fmla="*/ f38 1 f24"/>
                <a:gd name="f51" fmla="*/ f39 1 f23"/>
                <a:gd name="f52" fmla="*/ f40 1 f24"/>
                <a:gd name="f53" fmla="*/ f41 1 f24"/>
                <a:gd name="f54" fmla="*/ f42 f14 1"/>
                <a:gd name="f55" fmla="*/ f43 f14 1"/>
                <a:gd name="f56" fmla="*/ f45 f15 1"/>
                <a:gd name="f57" fmla="*/ f44 f15 1"/>
                <a:gd name="f58" fmla="*/ f46 f14 1"/>
                <a:gd name="f59" fmla="*/ f47 f15 1"/>
                <a:gd name="f60" fmla="*/ f48 f14 1"/>
                <a:gd name="f61" fmla="*/ f49 f15 1"/>
                <a:gd name="f62" fmla="*/ f50 f15 1"/>
                <a:gd name="f63" fmla="*/ f51 f14 1"/>
                <a:gd name="f64" fmla="*/ f52 f15 1"/>
                <a:gd name="f65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8" y="f59"/>
                </a:cxn>
                <a:cxn ang="f33">
                  <a:pos x="f60" y="f61"/>
                </a:cxn>
                <a:cxn ang="f33">
                  <a:pos x="f60" y="f62"/>
                </a:cxn>
                <a:cxn ang="f33">
                  <a:pos x="f63" y="f64"/>
                </a:cxn>
                <a:cxn ang="f33">
                  <a:pos x="f58" y="f65"/>
                </a:cxn>
                <a:cxn ang="f33">
                  <a:pos x="f58" y="f59"/>
                </a:cxn>
              </a:cxnLst>
              <a:rect l="f54" t="f57" r="f55" b="f56"/>
              <a:pathLst>
                <a:path w="223337" h="229683">
                  <a:moveTo>
                    <a:pt x="f8" y="f5"/>
                  </a:moveTo>
                  <a:lnTo>
                    <a:pt x="f5" y="f9"/>
                  </a:lnTo>
                  <a:lnTo>
                    <a:pt x="f5" y="f10"/>
                  </a:lnTo>
                  <a:lnTo>
                    <a:pt x="f11" y="f7"/>
                  </a:lnTo>
                  <a:lnTo>
                    <a:pt x="f8" y="f12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2494C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" name="Freeform: Shape 70">
              <a:extLst>
                <a:ext uri="{FF2B5EF4-FFF2-40B4-BE49-F238E27FC236}">
                  <a16:creationId xmlns:a16="http://schemas.microsoft.com/office/drawing/2014/main" id="{D72C1429-3AC9-2A72-08BF-4B5D9EB39654}"/>
                </a:ext>
              </a:extLst>
            </p:cNvPr>
            <p:cNvSpPr/>
            <p:nvPr/>
          </p:nvSpPr>
          <p:spPr>
            <a:xfrm>
              <a:off x="7404152" y="746049"/>
              <a:ext cx="433846" cy="1223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3850"/>
                <a:gd name="f7" fmla="val 122396"/>
                <a:gd name="f8" fmla="val 98907"/>
                <a:gd name="f9" fmla="val 404902"/>
                <a:gd name="f10" fmla="+- 0 0 -90"/>
                <a:gd name="f11" fmla="*/ f3 1 433850"/>
                <a:gd name="f12" fmla="*/ f4 1 122396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433850"/>
                <a:gd name="f21" fmla="*/ f17 1 122396"/>
                <a:gd name="f22" fmla="*/ 433850 f18 1"/>
                <a:gd name="f23" fmla="*/ 98907 f17 1"/>
                <a:gd name="f24" fmla="*/ 0 f18 1"/>
                <a:gd name="f25" fmla="*/ 0 f17 1"/>
                <a:gd name="f26" fmla="*/ 404902 f18 1"/>
                <a:gd name="f27" fmla="*/ 122396 f17 1"/>
                <a:gd name="f28" fmla="+- f19 0 f1"/>
                <a:gd name="f29" fmla="*/ f22 1 433850"/>
                <a:gd name="f30" fmla="*/ f23 1 122396"/>
                <a:gd name="f31" fmla="*/ f24 1 433850"/>
                <a:gd name="f32" fmla="*/ f25 1 122396"/>
                <a:gd name="f33" fmla="*/ f26 1 433850"/>
                <a:gd name="f34" fmla="*/ f27 1 122396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0"/>
                <a:gd name="f42" fmla="*/ f32 1 f21"/>
                <a:gd name="f43" fmla="*/ f33 1 f20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1 1"/>
                <a:gd name="f52" fmla="*/ f42 f12 1"/>
                <a:gd name="f53" fmla="*/ f43 f11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51" y="f52"/>
                </a:cxn>
                <a:cxn ang="f28">
                  <a:pos x="f53" y="f54"/>
                </a:cxn>
                <a:cxn ang="f28">
                  <a:pos x="f49" y="f50"/>
                </a:cxn>
              </a:cxnLst>
              <a:rect l="f45" t="f48" r="f46" b="f47"/>
              <a:pathLst>
                <a:path w="433850" h="122396">
                  <a:moveTo>
                    <a:pt x="f6" y="f8"/>
                  </a:moveTo>
                  <a:lnTo>
                    <a:pt x="f5" y="f5"/>
                  </a:lnTo>
                  <a:lnTo>
                    <a:pt x="f9" y="f7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C5E3E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" name="Freeform: Shape 71">
              <a:extLst>
                <a:ext uri="{FF2B5EF4-FFF2-40B4-BE49-F238E27FC236}">
                  <a16:creationId xmlns:a16="http://schemas.microsoft.com/office/drawing/2014/main" id="{2CF31166-3F4E-6180-1D63-32A1E724F435}"/>
                </a:ext>
              </a:extLst>
            </p:cNvPr>
            <p:cNvSpPr/>
            <p:nvPr/>
          </p:nvSpPr>
          <p:spPr>
            <a:xfrm>
              <a:off x="7064261" y="715444"/>
              <a:ext cx="735525" cy="3435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35526"/>
                <a:gd name="f7" fmla="val 343572"/>
                <a:gd name="f8" fmla="val 735527"/>
                <a:gd name="f9" fmla="val 160486"/>
                <a:gd name="f10" fmla="val 204165"/>
                <a:gd name="f11" fmla="val 210511"/>
                <a:gd name="f12" fmla="val 510413"/>
                <a:gd name="f13" fmla="val 343573"/>
                <a:gd name="f14" fmla="+- 0 0 -90"/>
                <a:gd name="f15" fmla="*/ f3 1 735526"/>
                <a:gd name="f16" fmla="*/ f4 1 343572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735526"/>
                <a:gd name="f25" fmla="*/ f21 1 343572"/>
                <a:gd name="f26" fmla="*/ 735527 f22 1"/>
                <a:gd name="f27" fmla="*/ 160486 f21 1"/>
                <a:gd name="f28" fmla="*/ 204165 f22 1"/>
                <a:gd name="f29" fmla="*/ 0 f21 1"/>
                <a:gd name="f30" fmla="*/ 0 f22 1"/>
                <a:gd name="f31" fmla="*/ 210511 f21 1"/>
                <a:gd name="f32" fmla="*/ 510413 f22 1"/>
                <a:gd name="f33" fmla="*/ 343573 f21 1"/>
                <a:gd name="f34" fmla="+- f23 0 f1"/>
                <a:gd name="f35" fmla="*/ f26 1 735526"/>
                <a:gd name="f36" fmla="*/ f27 1 343572"/>
                <a:gd name="f37" fmla="*/ f28 1 735526"/>
                <a:gd name="f38" fmla="*/ f29 1 343572"/>
                <a:gd name="f39" fmla="*/ f30 1 735526"/>
                <a:gd name="f40" fmla="*/ f31 1 343572"/>
                <a:gd name="f41" fmla="*/ f32 1 735526"/>
                <a:gd name="f42" fmla="*/ f33 1 343572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4"/>
                </a:cxn>
                <a:cxn ang="f34">
                  <a:pos x="f65" y="f66"/>
                </a:cxn>
                <a:cxn ang="f34">
                  <a:pos x="f59" y="f60"/>
                </a:cxn>
              </a:cxnLst>
              <a:rect l="f55" t="f58" r="f56" b="f57"/>
              <a:pathLst>
                <a:path w="735526" h="343572">
                  <a:moveTo>
                    <a:pt x="f8" y="f9"/>
                  </a:moveTo>
                  <a:lnTo>
                    <a:pt x="f10" y="f5"/>
                  </a:lnTo>
                  <a:lnTo>
                    <a:pt x="f5" y="f11"/>
                  </a:lnTo>
                  <a:lnTo>
                    <a:pt x="f12" y="f13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DAF2F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" name="Freeform: Shape 81">
              <a:extLst>
                <a:ext uri="{FF2B5EF4-FFF2-40B4-BE49-F238E27FC236}">
                  <a16:creationId xmlns:a16="http://schemas.microsoft.com/office/drawing/2014/main" id="{4FC0B572-6A08-DB37-3CF4-4719F30F727A}"/>
                </a:ext>
              </a:extLst>
            </p:cNvPr>
            <p:cNvSpPr/>
            <p:nvPr/>
          </p:nvSpPr>
          <p:spPr>
            <a:xfrm>
              <a:off x="8660757" y="1948174"/>
              <a:ext cx="86721" cy="16099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6719"/>
                <a:gd name="f7" fmla="val 160994"/>
                <a:gd name="f8" fmla="val 70594"/>
                <a:gd name="f9" fmla="val 86720"/>
                <a:gd name="f10" fmla="val 90274"/>
                <a:gd name="f11" fmla="val 48882"/>
                <a:gd name="f12" fmla="+- 0 0 -90"/>
                <a:gd name="f13" fmla="*/ f3 1 86719"/>
                <a:gd name="f14" fmla="*/ f4 1 160994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86719"/>
                <a:gd name="f23" fmla="*/ f19 1 160994"/>
                <a:gd name="f24" fmla="*/ 0 f20 1"/>
                <a:gd name="f25" fmla="*/ 70594 f19 1"/>
                <a:gd name="f26" fmla="*/ 160994 f19 1"/>
                <a:gd name="f27" fmla="*/ 86720 f20 1"/>
                <a:gd name="f28" fmla="*/ 90274 f19 1"/>
                <a:gd name="f29" fmla="*/ 48882 f19 1"/>
                <a:gd name="f30" fmla="*/ 0 f19 1"/>
                <a:gd name="f31" fmla="+- f21 0 f1"/>
                <a:gd name="f32" fmla="*/ f24 1 86719"/>
                <a:gd name="f33" fmla="*/ f25 1 160994"/>
                <a:gd name="f34" fmla="*/ f26 1 160994"/>
                <a:gd name="f35" fmla="*/ f27 1 86719"/>
                <a:gd name="f36" fmla="*/ f28 1 160994"/>
                <a:gd name="f37" fmla="*/ f29 1 160994"/>
                <a:gd name="f38" fmla="*/ f30 1 160994"/>
                <a:gd name="f39" fmla="*/ f15 1 f22"/>
                <a:gd name="f40" fmla="*/ f16 1 f22"/>
                <a:gd name="f41" fmla="*/ f15 1 f23"/>
                <a:gd name="f42" fmla="*/ f17 1 f23"/>
                <a:gd name="f43" fmla="*/ f32 1 f22"/>
                <a:gd name="f44" fmla="*/ f33 1 f23"/>
                <a:gd name="f45" fmla="*/ f34 1 f23"/>
                <a:gd name="f46" fmla="*/ f35 1 f22"/>
                <a:gd name="f47" fmla="*/ f36 1 f23"/>
                <a:gd name="f48" fmla="*/ f37 1 f23"/>
                <a:gd name="f49" fmla="*/ f38 1 f23"/>
                <a:gd name="f50" fmla="*/ f39 f13 1"/>
                <a:gd name="f51" fmla="*/ f40 f13 1"/>
                <a:gd name="f52" fmla="*/ f42 f14 1"/>
                <a:gd name="f53" fmla="*/ f41 f14 1"/>
                <a:gd name="f54" fmla="*/ f43 f13 1"/>
                <a:gd name="f55" fmla="*/ f44 f14 1"/>
                <a:gd name="f56" fmla="*/ f45 f14 1"/>
                <a:gd name="f57" fmla="*/ f46 f13 1"/>
                <a:gd name="f58" fmla="*/ f47 f14 1"/>
                <a:gd name="f59" fmla="*/ f48 f14 1"/>
                <a:gd name="f60" fmla="*/ f49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54" y="f55"/>
                </a:cxn>
                <a:cxn ang="f31">
                  <a:pos x="f54" y="f56"/>
                </a:cxn>
                <a:cxn ang="f31">
                  <a:pos x="f57" y="f58"/>
                </a:cxn>
                <a:cxn ang="f31">
                  <a:pos x="f57" y="f59"/>
                </a:cxn>
                <a:cxn ang="f31">
                  <a:pos x="f57" y="f60"/>
                </a:cxn>
                <a:cxn ang="f31">
                  <a:pos x="f54" y="f55"/>
                </a:cxn>
              </a:cxnLst>
              <a:rect l="f50" t="f53" r="f51" b="f52"/>
              <a:pathLst>
                <a:path w="86719" h="160994">
                  <a:moveTo>
                    <a:pt x="f5" y="f8"/>
                  </a:moveTo>
                  <a:lnTo>
                    <a:pt x="f5" y="f7"/>
                  </a:lnTo>
                  <a:lnTo>
                    <a:pt x="f9" y="f10"/>
                  </a:lnTo>
                  <a:lnTo>
                    <a:pt x="f9" y="f11"/>
                  </a:lnTo>
                  <a:lnTo>
                    <a:pt x="f9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" name="Freeform: Shape 82">
              <a:extLst>
                <a:ext uri="{FF2B5EF4-FFF2-40B4-BE49-F238E27FC236}">
                  <a16:creationId xmlns:a16="http://schemas.microsoft.com/office/drawing/2014/main" id="{F1272DF8-6E5D-DBE8-47B2-78710805D42A}"/>
                </a:ext>
              </a:extLst>
            </p:cNvPr>
            <p:cNvSpPr/>
            <p:nvPr/>
          </p:nvSpPr>
          <p:spPr>
            <a:xfrm>
              <a:off x="8264749" y="1925186"/>
              <a:ext cx="385090" cy="18854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5094"/>
                <a:gd name="f7" fmla="val 188546"/>
                <a:gd name="f8" fmla="val 93067"/>
                <a:gd name="f9" fmla="val 385095"/>
                <a:gd name="f10" fmla="val 95098"/>
                <a:gd name="f11" fmla="+- 0 0 -90"/>
                <a:gd name="f12" fmla="*/ f3 1 385094"/>
                <a:gd name="f13" fmla="*/ f4 1 188546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385094"/>
                <a:gd name="f22" fmla="*/ f18 1 188546"/>
                <a:gd name="f23" fmla="*/ 0 f19 1"/>
                <a:gd name="f24" fmla="*/ 93067 f18 1"/>
                <a:gd name="f25" fmla="*/ 385095 f19 1"/>
                <a:gd name="f26" fmla="*/ 188546 f18 1"/>
                <a:gd name="f27" fmla="*/ 95098 f18 1"/>
                <a:gd name="f28" fmla="*/ 0 f18 1"/>
                <a:gd name="f29" fmla="+- f20 0 f1"/>
                <a:gd name="f30" fmla="*/ f23 1 385094"/>
                <a:gd name="f31" fmla="*/ f24 1 188546"/>
                <a:gd name="f32" fmla="*/ f25 1 385094"/>
                <a:gd name="f33" fmla="*/ f26 1 188546"/>
                <a:gd name="f34" fmla="*/ f27 1 188546"/>
                <a:gd name="f35" fmla="*/ f28 1 188546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385094" h="188546">
                  <a:moveTo>
                    <a:pt x="f5" y="f8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9C99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" name="Freeform: Shape 83">
              <a:extLst>
                <a:ext uri="{FF2B5EF4-FFF2-40B4-BE49-F238E27FC236}">
                  <a16:creationId xmlns:a16="http://schemas.microsoft.com/office/drawing/2014/main" id="{5EF4939D-6EAF-C22D-1EAA-0D98171AB968}"/>
                </a:ext>
              </a:extLst>
            </p:cNvPr>
            <p:cNvSpPr/>
            <p:nvPr/>
          </p:nvSpPr>
          <p:spPr>
            <a:xfrm>
              <a:off x="8271479" y="1752136"/>
              <a:ext cx="470925" cy="2614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0924"/>
                <a:gd name="f7" fmla="val 261425"/>
                <a:gd name="f8" fmla="val 470925"/>
                <a:gd name="f9" fmla="val 187023"/>
                <a:gd name="f10" fmla="val 393474"/>
                <a:gd name="f11" fmla="val 163407"/>
                <a:gd name="f12" fmla="val 312850"/>
                <a:gd name="f13" fmla="val 139283"/>
                <a:gd name="f14" fmla="val 312088"/>
                <a:gd name="f15" fmla="val 311072"/>
                <a:gd name="f16" fmla="val 138648"/>
                <a:gd name="f17" fmla="val 311009"/>
                <a:gd name="f18" fmla="val 138356"/>
                <a:gd name="f19" fmla="val 138051"/>
                <a:gd name="f20" fmla="val 137759"/>
                <a:gd name="f21" fmla="val 136870"/>
                <a:gd name="f22" fmla="val 135982"/>
                <a:gd name="f23" fmla="val 135093"/>
                <a:gd name="f24" fmla="val 135347"/>
                <a:gd name="f25" fmla="val 134966"/>
                <a:gd name="f26" fmla="val 134585"/>
                <a:gd name="f27" fmla="val 134204"/>
                <a:gd name="f28" fmla="val 133570"/>
                <a:gd name="f29" fmla="val 311707"/>
                <a:gd name="f30" fmla="val 133442"/>
                <a:gd name="f31" fmla="val 344465"/>
                <a:gd name="f32" fmla="val 106526"/>
                <a:gd name="f33" fmla="val 392078"/>
                <a:gd name="f34" fmla="val 56628"/>
                <a:gd name="f35" fmla="val 204800"/>
                <a:gd name="f36" fmla="val 166708"/>
                <a:gd name="f37" fmla="val 383571"/>
                <a:gd name="f38" fmla="+- 0 0 -90"/>
                <a:gd name="f39" fmla="*/ f3 1 470924"/>
                <a:gd name="f40" fmla="*/ f4 1 261425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470924"/>
                <a:gd name="f49" fmla="*/ f45 1 261425"/>
                <a:gd name="f50" fmla="*/ 470925 f46 1"/>
                <a:gd name="f51" fmla="*/ 187023 f45 1"/>
                <a:gd name="f52" fmla="*/ 393474 f46 1"/>
                <a:gd name="f53" fmla="*/ 163407 f45 1"/>
                <a:gd name="f54" fmla="*/ 312850 f46 1"/>
                <a:gd name="f55" fmla="*/ 139283 f45 1"/>
                <a:gd name="f56" fmla="*/ 312088 f46 1"/>
                <a:gd name="f57" fmla="*/ 311072 f46 1"/>
                <a:gd name="f58" fmla="*/ 138648 f45 1"/>
                <a:gd name="f59" fmla="*/ 137759 f45 1"/>
                <a:gd name="f60" fmla="*/ 136870 f45 1"/>
                <a:gd name="f61" fmla="*/ 135982 f45 1"/>
                <a:gd name="f62" fmla="*/ 134966 f45 1"/>
                <a:gd name="f63" fmla="*/ 134204 f45 1"/>
                <a:gd name="f64" fmla="*/ 311707 f46 1"/>
                <a:gd name="f65" fmla="*/ 133442 f45 1"/>
                <a:gd name="f66" fmla="*/ 344465 f46 1"/>
                <a:gd name="f67" fmla="*/ 106526 f45 1"/>
                <a:gd name="f68" fmla="*/ 392078 f46 1"/>
                <a:gd name="f69" fmla="*/ 56628 f45 1"/>
                <a:gd name="f70" fmla="*/ 204800 f46 1"/>
                <a:gd name="f71" fmla="*/ 0 f45 1"/>
                <a:gd name="f72" fmla="*/ 0 f46 1"/>
                <a:gd name="f73" fmla="*/ 166708 f45 1"/>
                <a:gd name="f74" fmla="*/ 383571 f46 1"/>
                <a:gd name="f75" fmla="*/ 261425 f45 1"/>
                <a:gd name="f76" fmla="+- f47 0 f1"/>
                <a:gd name="f77" fmla="*/ f50 1 470924"/>
                <a:gd name="f78" fmla="*/ f51 1 261425"/>
                <a:gd name="f79" fmla="*/ f52 1 470924"/>
                <a:gd name="f80" fmla="*/ f53 1 261425"/>
                <a:gd name="f81" fmla="*/ f54 1 470924"/>
                <a:gd name="f82" fmla="*/ f55 1 261425"/>
                <a:gd name="f83" fmla="*/ f56 1 470924"/>
                <a:gd name="f84" fmla="*/ f57 1 470924"/>
                <a:gd name="f85" fmla="*/ f58 1 261425"/>
                <a:gd name="f86" fmla="*/ f59 1 261425"/>
                <a:gd name="f87" fmla="*/ f60 1 261425"/>
                <a:gd name="f88" fmla="*/ f61 1 261425"/>
                <a:gd name="f89" fmla="*/ f62 1 261425"/>
                <a:gd name="f90" fmla="*/ f63 1 261425"/>
                <a:gd name="f91" fmla="*/ f64 1 470924"/>
                <a:gd name="f92" fmla="*/ f65 1 261425"/>
                <a:gd name="f93" fmla="*/ f66 1 470924"/>
                <a:gd name="f94" fmla="*/ f67 1 261425"/>
                <a:gd name="f95" fmla="*/ f68 1 470924"/>
                <a:gd name="f96" fmla="*/ f69 1 261425"/>
                <a:gd name="f97" fmla="*/ f70 1 470924"/>
                <a:gd name="f98" fmla="*/ f71 1 261425"/>
                <a:gd name="f99" fmla="*/ f72 1 470924"/>
                <a:gd name="f100" fmla="*/ f73 1 261425"/>
                <a:gd name="f101" fmla="*/ f74 1 470924"/>
                <a:gd name="f102" fmla="*/ f75 1 261425"/>
                <a:gd name="f103" fmla="*/ f41 1 f48"/>
                <a:gd name="f104" fmla="*/ f42 1 f48"/>
                <a:gd name="f105" fmla="*/ f41 1 f49"/>
                <a:gd name="f106" fmla="*/ f43 1 f49"/>
                <a:gd name="f107" fmla="*/ f77 1 f48"/>
                <a:gd name="f108" fmla="*/ f78 1 f49"/>
                <a:gd name="f109" fmla="*/ f79 1 f48"/>
                <a:gd name="f110" fmla="*/ f80 1 f49"/>
                <a:gd name="f111" fmla="*/ f81 1 f48"/>
                <a:gd name="f112" fmla="*/ f82 1 f49"/>
                <a:gd name="f113" fmla="*/ f83 1 f48"/>
                <a:gd name="f114" fmla="*/ f84 1 f48"/>
                <a:gd name="f115" fmla="*/ f85 1 f49"/>
                <a:gd name="f116" fmla="*/ f86 1 f49"/>
                <a:gd name="f117" fmla="*/ f87 1 f49"/>
                <a:gd name="f118" fmla="*/ f88 1 f49"/>
                <a:gd name="f119" fmla="*/ f89 1 f49"/>
                <a:gd name="f120" fmla="*/ f90 1 f49"/>
                <a:gd name="f121" fmla="*/ f91 1 f48"/>
                <a:gd name="f122" fmla="*/ f92 1 f49"/>
                <a:gd name="f123" fmla="*/ f93 1 f48"/>
                <a:gd name="f124" fmla="*/ f94 1 f49"/>
                <a:gd name="f125" fmla="*/ f95 1 f48"/>
                <a:gd name="f126" fmla="*/ f96 1 f49"/>
                <a:gd name="f127" fmla="*/ f97 1 f48"/>
                <a:gd name="f128" fmla="*/ f98 1 f49"/>
                <a:gd name="f129" fmla="*/ f99 1 f48"/>
                <a:gd name="f130" fmla="*/ f100 1 f49"/>
                <a:gd name="f131" fmla="*/ f101 1 f48"/>
                <a:gd name="f132" fmla="*/ f102 1 f49"/>
                <a:gd name="f133" fmla="*/ f103 f39 1"/>
                <a:gd name="f134" fmla="*/ f104 f39 1"/>
                <a:gd name="f135" fmla="*/ f106 f40 1"/>
                <a:gd name="f136" fmla="*/ f105 f40 1"/>
                <a:gd name="f137" fmla="*/ f107 f39 1"/>
                <a:gd name="f138" fmla="*/ f108 f40 1"/>
                <a:gd name="f139" fmla="*/ f109 f39 1"/>
                <a:gd name="f140" fmla="*/ f110 f40 1"/>
                <a:gd name="f141" fmla="*/ f111 f39 1"/>
                <a:gd name="f142" fmla="*/ f112 f40 1"/>
                <a:gd name="f143" fmla="*/ f113 f39 1"/>
                <a:gd name="f144" fmla="*/ f114 f39 1"/>
                <a:gd name="f145" fmla="*/ f115 f40 1"/>
                <a:gd name="f146" fmla="*/ f116 f40 1"/>
                <a:gd name="f147" fmla="*/ f117 f40 1"/>
                <a:gd name="f148" fmla="*/ f118 f40 1"/>
                <a:gd name="f149" fmla="*/ f119 f40 1"/>
                <a:gd name="f150" fmla="*/ f120 f40 1"/>
                <a:gd name="f151" fmla="*/ f121 f39 1"/>
                <a:gd name="f152" fmla="*/ f122 f40 1"/>
                <a:gd name="f153" fmla="*/ f123 f39 1"/>
                <a:gd name="f154" fmla="*/ f124 f40 1"/>
                <a:gd name="f155" fmla="*/ f125 f39 1"/>
                <a:gd name="f156" fmla="*/ f126 f40 1"/>
                <a:gd name="f157" fmla="*/ f127 f39 1"/>
                <a:gd name="f158" fmla="*/ f128 f40 1"/>
                <a:gd name="f159" fmla="*/ f129 f39 1"/>
                <a:gd name="f160" fmla="*/ f130 f40 1"/>
                <a:gd name="f161" fmla="*/ f131 f39 1"/>
                <a:gd name="f162" fmla="*/ f132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37" y="f138"/>
                </a:cxn>
                <a:cxn ang="f76">
                  <a:pos x="f139" y="f140"/>
                </a:cxn>
                <a:cxn ang="f76">
                  <a:pos x="f139" y="f140"/>
                </a:cxn>
                <a:cxn ang="f76">
                  <a:pos x="f141" y="f142"/>
                </a:cxn>
                <a:cxn ang="f76">
                  <a:pos x="f141" y="f142"/>
                </a:cxn>
                <a:cxn ang="f76">
                  <a:pos x="f143" y="f142"/>
                </a:cxn>
                <a:cxn ang="f76">
                  <a:pos x="f144" y="f145"/>
                </a:cxn>
                <a:cxn ang="f76">
                  <a:pos x="f144" y="f145"/>
                </a:cxn>
                <a:cxn ang="f76">
                  <a:pos x="f144" y="f145"/>
                </a:cxn>
                <a:cxn ang="f76">
                  <a:pos x="f144" y="f146"/>
                </a:cxn>
                <a:cxn ang="f76">
                  <a:pos x="f144" y="f147"/>
                </a:cxn>
                <a:cxn ang="f76">
                  <a:pos x="f144" y="f148"/>
                </a:cxn>
                <a:cxn ang="f76">
                  <a:pos x="f144" y="f149"/>
                </a:cxn>
                <a:cxn ang="f76">
                  <a:pos x="f144" y="f149"/>
                </a:cxn>
                <a:cxn ang="f76">
                  <a:pos x="f144" y="f149"/>
                </a:cxn>
                <a:cxn ang="f76">
                  <a:pos x="f144" y="f150"/>
                </a:cxn>
                <a:cxn ang="f76">
                  <a:pos x="f151" y="f152"/>
                </a:cxn>
                <a:cxn ang="f76">
                  <a:pos x="f151" y="f152"/>
                </a:cxn>
                <a:cxn ang="f76">
                  <a:pos x="f153" y="f154"/>
                </a:cxn>
                <a:cxn ang="f76">
                  <a:pos x="f155" y="f156"/>
                </a:cxn>
                <a:cxn ang="f76">
                  <a:pos x="f157" y="f158"/>
                </a:cxn>
                <a:cxn ang="f76">
                  <a:pos x="f159" y="f160"/>
                </a:cxn>
                <a:cxn ang="f76">
                  <a:pos x="f161" y="f162"/>
                </a:cxn>
              </a:cxnLst>
              <a:rect l="f133" t="f136" r="f134" b="f135"/>
              <a:pathLst>
                <a:path w="470924" h="261425">
                  <a:moveTo>
                    <a:pt x="f8" y="f9"/>
                  </a:moveTo>
                  <a:lnTo>
                    <a:pt x="f10" y="f11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2" y="f13"/>
                  </a:lnTo>
                  <a:lnTo>
                    <a:pt x="f14" y="f13"/>
                  </a:lnTo>
                  <a:lnTo>
                    <a:pt x="f15" y="f16"/>
                  </a:lnTo>
                  <a:lnTo>
                    <a:pt x="f15" y="f16"/>
                  </a:lnTo>
                  <a:lnTo>
                    <a:pt x="f15" y="f16"/>
                  </a:lnTo>
                  <a:cubicBezTo>
                    <a:pt x="f17" y="f18"/>
                    <a:pt x="f17" y="f19"/>
                    <a:pt x="f15" y="f20"/>
                  </a:cubicBezTo>
                  <a:cubicBezTo>
                    <a:pt x="f15" y="f20"/>
                    <a:pt x="f15" y="f20"/>
                    <a:pt x="f15" y="f21"/>
                  </a:cubicBezTo>
                  <a:cubicBezTo>
                    <a:pt x="f15" y="f22"/>
                    <a:pt x="f15" y="f21"/>
                    <a:pt x="f15" y="f22"/>
                  </a:cubicBezTo>
                  <a:cubicBezTo>
                    <a:pt x="f15" y="f23"/>
                    <a:pt x="f15" y="f24"/>
                    <a:pt x="f15" y="f25"/>
                  </a:cubicBezTo>
                  <a:cubicBezTo>
                    <a:pt x="f15" y="f26"/>
                    <a:pt x="f15" y="f25"/>
                    <a:pt x="f15" y="f25"/>
                  </a:cubicBezTo>
                  <a:lnTo>
                    <a:pt x="f15" y="f25"/>
                  </a:lnTo>
                  <a:lnTo>
                    <a:pt x="f15" y="f27"/>
                  </a:lnTo>
                  <a:cubicBezTo>
                    <a:pt x="f15" y="f27"/>
                    <a:pt x="f15" y="f28"/>
                    <a:pt x="f29" y="f30"/>
                  </a:cubicBez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lnTo>
                    <a:pt x="f35" y="f5"/>
                  </a:lnTo>
                  <a:lnTo>
                    <a:pt x="f5" y="f36"/>
                  </a:lnTo>
                  <a:lnTo>
                    <a:pt x="f37" y="f7"/>
                  </a:lnTo>
                  <a:close/>
                </a:path>
              </a:pathLst>
            </a:custGeom>
            <a:solidFill>
              <a:srgbClr val="A3D1D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" name="Freeform: Shape 84">
              <a:extLst>
                <a:ext uri="{FF2B5EF4-FFF2-40B4-BE49-F238E27FC236}">
                  <a16:creationId xmlns:a16="http://schemas.microsoft.com/office/drawing/2014/main" id="{273788B6-1D66-282E-AA21-15BBD9D568EB}"/>
                </a:ext>
              </a:extLst>
            </p:cNvPr>
            <p:cNvSpPr/>
            <p:nvPr/>
          </p:nvSpPr>
          <p:spPr>
            <a:xfrm>
              <a:off x="8596137" y="1831744"/>
              <a:ext cx="64748" cy="723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4753"/>
                <a:gd name="f7" fmla="val 72370"/>
                <a:gd name="f8" fmla="val 72371"/>
                <a:gd name="f9" fmla="val 53072"/>
                <a:gd name="f10" fmla="+- 0 0 -90"/>
                <a:gd name="f11" fmla="*/ f3 1 64753"/>
                <a:gd name="f12" fmla="*/ f4 1 72370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64753"/>
                <a:gd name="f21" fmla="*/ f17 1 72370"/>
                <a:gd name="f22" fmla="*/ 64753 f18 1"/>
                <a:gd name="f23" fmla="*/ 72371 f17 1"/>
                <a:gd name="f24" fmla="*/ 0 f17 1"/>
                <a:gd name="f25" fmla="*/ 0 f18 1"/>
                <a:gd name="f26" fmla="*/ 53072 f17 1"/>
                <a:gd name="f27" fmla="+- f19 0 f1"/>
                <a:gd name="f28" fmla="*/ f22 1 64753"/>
                <a:gd name="f29" fmla="*/ f23 1 72370"/>
                <a:gd name="f30" fmla="*/ f24 1 72370"/>
                <a:gd name="f31" fmla="*/ f25 1 64753"/>
                <a:gd name="f32" fmla="*/ f26 1 72370"/>
                <a:gd name="f33" fmla="*/ f13 1 f20"/>
                <a:gd name="f34" fmla="*/ f14 1 f20"/>
                <a:gd name="f35" fmla="*/ f13 1 f21"/>
                <a:gd name="f36" fmla="*/ f15 1 f21"/>
                <a:gd name="f37" fmla="*/ f28 1 f20"/>
                <a:gd name="f38" fmla="*/ f29 1 f21"/>
                <a:gd name="f39" fmla="*/ f30 1 f21"/>
                <a:gd name="f40" fmla="*/ f31 1 f20"/>
                <a:gd name="f41" fmla="*/ f32 1 f21"/>
                <a:gd name="f42" fmla="*/ f33 f11 1"/>
                <a:gd name="f43" fmla="*/ f34 f11 1"/>
                <a:gd name="f44" fmla="*/ f36 f12 1"/>
                <a:gd name="f45" fmla="*/ f35 f12 1"/>
                <a:gd name="f46" fmla="*/ f37 f11 1"/>
                <a:gd name="f47" fmla="*/ f38 f12 1"/>
                <a:gd name="f48" fmla="*/ f39 f12 1"/>
                <a:gd name="f49" fmla="*/ f40 f11 1"/>
                <a:gd name="f50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6" y="f47"/>
                </a:cxn>
                <a:cxn ang="f27">
                  <a:pos x="f46" y="f48"/>
                </a:cxn>
                <a:cxn ang="f27">
                  <a:pos x="f49" y="f50"/>
                </a:cxn>
                <a:cxn ang="f27">
                  <a:pos x="f46" y="f47"/>
                </a:cxn>
              </a:cxnLst>
              <a:rect l="f42" t="f45" r="f43" b="f44"/>
              <a:pathLst>
                <a:path w="64753" h="72370">
                  <a:moveTo>
                    <a:pt x="f6" y="f8"/>
                  </a:moveTo>
                  <a:lnTo>
                    <a:pt x="f6" y="f5"/>
                  </a:lnTo>
                  <a:lnTo>
                    <a:pt x="f5" y="f9"/>
                  </a:lnTo>
                  <a:lnTo>
                    <a:pt x="f6" y="f8"/>
                  </a:lnTo>
                  <a:close/>
                </a:path>
              </a:pathLst>
            </a:custGeom>
            <a:solidFill>
              <a:srgbClr val="F3989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" name="Freeform: Shape 87">
              <a:extLst>
                <a:ext uri="{FF2B5EF4-FFF2-40B4-BE49-F238E27FC236}">
                  <a16:creationId xmlns:a16="http://schemas.microsoft.com/office/drawing/2014/main" id="{10EF3909-7596-CBBD-D4F9-E39E2AB660A0}"/>
                </a:ext>
              </a:extLst>
            </p:cNvPr>
            <p:cNvSpPr/>
            <p:nvPr/>
          </p:nvSpPr>
          <p:spPr>
            <a:xfrm>
              <a:off x="5870255" y="307759"/>
              <a:ext cx="242636" cy="68600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2636"/>
                <a:gd name="f7" fmla="val 686002"/>
                <a:gd name="f8" fmla="val 197434"/>
                <a:gd name="f9" fmla="val 686003"/>
                <a:gd name="f10" fmla="val 31361"/>
                <a:gd name="f11" fmla="val 619980"/>
                <a:gd name="f12" fmla="val 31323"/>
                <a:gd name="f13" fmla="val 619726"/>
                <a:gd name="f14" fmla="val 619472"/>
                <a:gd name="f15" fmla="val 619218"/>
                <a:gd name="f16" fmla="val 32123"/>
                <a:gd name="f17" fmla="val 618457"/>
                <a:gd name="f18" fmla="val 33392"/>
                <a:gd name="f19" fmla="val 617822"/>
                <a:gd name="f20" fmla="val 35678"/>
                <a:gd name="f21" fmla="val 208355"/>
                <a:gd name="f22" fmla="val 635470"/>
                <a:gd name="f23" fmla="val 241366"/>
                <a:gd name="f24" fmla="val 608553"/>
                <a:gd name="f25" fmla="+- 0 0 -90"/>
                <a:gd name="f26" fmla="*/ f3 1 242636"/>
                <a:gd name="f27" fmla="*/ f4 1 686002"/>
                <a:gd name="f28" fmla="val f5"/>
                <a:gd name="f29" fmla="val f6"/>
                <a:gd name="f30" fmla="val f7"/>
                <a:gd name="f31" fmla="*/ f25 f0 1"/>
                <a:gd name="f32" fmla="+- f30 0 f28"/>
                <a:gd name="f33" fmla="+- f29 0 f28"/>
                <a:gd name="f34" fmla="*/ f31 1 f2"/>
                <a:gd name="f35" fmla="*/ f33 1 242636"/>
                <a:gd name="f36" fmla="*/ f32 1 686002"/>
                <a:gd name="f37" fmla="*/ 242636 f33 1"/>
                <a:gd name="f38" fmla="*/ 0 f32 1"/>
                <a:gd name="f39" fmla="*/ 0 f33 1"/>
                <a:gd name="f40" fmla="*/ 197434 f32 1"/>
                <a:gd name="f41" fmla="*/ 686003 f32 1"/>
                <a:gd name="f42" fmla="*/ 31361 f33 1"/>
                <a:gd name="f43" fmla="*/ 619980 f32 1"/>
                <a:gd name="f44" fmla="*/ 619218 f32 1"/>
                <a:gd name="f45" fmla="*/ 32123 f33 1"/>
                <a:gd name="f46" fmla="*/ 618457 f32 1"/>
                <a:gd name="f47" fmla="*/ 33392 f33 1"/>
                <a:gd name="f48" fmla="*/ 617822 f32 1"/>
                <a:gd name="f49" fmla="*/ 35678 f33 1"/>
                <a:gd name="f50" fmla="*/ 208355 f33 1"/>
                <a:gd name="f51" fmla="*/ 635470 f32 1"/>
                <a:gd name="f52" fmla="*/ 241366 f33 1"/>
                <a:gd name="f53" fmla="*/ 608553 f32 1"/>
                <a:gd name="f54" fmla="+- f34 0 f1"/>
                <a:gd name="f55" fmla="*/ f37 1 242636"/>
                <a:gd name="f56" fmla="*/ f38 1 686002"/>
                <a:gd name="f57" fmla="*/ f39 1 242636"/>
                <a:gd name="f58" fmla="*/ f40 1 686002"/>
                <a:gd name="f59" fmla="*/ f41 1 686002"/>
                <a:gd name="f60" fmla="*/ f42 1 242636"/>
                <a:gd name="f61" fmla="*/ f43 1 686002"/>
                <a:gd name="f62" fmla="*/ f44 1 686002"/>
                <a:gd name="f63" fmla="*/ f45 1 242636"/>
                <a:gd name="f64" fmla="*/ f46 1 686002"/>
                <a:gd name="f65" fmla="*/ f47 1 242636"/>
                <a:gd name="f66" fmla="*/ f48 1 686002"/>
                <a:gd name="f67" fmla="*/ f49 1 242636"/>
                <a:gd name="f68" fmla="*/ f50 1 242636"/>
                <a:gd name="f69" fmla="*/ f51 1 686002"/>
                <a:gd name="f70" fmla="*/ f52 1 242636"/>
                <a:gd name="f71" fmla="*/ f53 1 686002"/>
                <a:gd name="f72" fmla="*/ f28 1 f35"/>
                <a:gd name="f73" fmla="*/ f29 1 f35"/>
                <a:gd name="f74" fmla="*/ f28 1 f36"/>
                <a:gd name="f75" fmla="*/ f30 1 f36"/>
                <a:gd name="f76" fmla="*/ f55 1 f35"/>
                <a:gd name="f77" fmla="*/ f56 1 f36"/>
                <a:gd name="f78" fmla="*/ f57 1 f35"/>
                <a:gd name="f79" fmla="*/ f58 1 f36"/>
                <a:gd name="f80" fmla="*/ f59 1 f36"/>
                <a:gd name="f81" fmla="*/ f60 1 f35"/>
                <a:gd name="f82" fmla="*/ f61 1 f36"/>
                <a:gd name="f83" fmla="*/ f62 1 f36"/>
                <a:gd name="f84" fmla="*/ f63 1 f35"/>
                <a:gd name="f85" fmla="*/ f64 1 f36"/>
                <a:gd name="f86" fmla="*/ f65 1 f35"/>
                <a:gd name="f87" fmla="*/ f66 1 f36"/>
                <a:gd name="f88" fmla="*/ f67 1 f35"/>
                <a:gd name="f89" fmla="*/ f68 1 f35"/>
                <a:gd name="f90" fmla="*/ f69 1 f36"/>
                <a:gd name="f91" fmla="*/ f70 1 f35"/>
                <a:gd name="f92" fmla="*/ f71 1 f36"/>
                <a:gd name="f93" fmla="*/ f72 f26 1"/>
                <a:gd name="f94" fmla="*/ f73 f26 1"/>
                <a:gd name="f95" fmla="*/ f75 f27 1"/>
                <a:gd name="f96" fmla="*/ f74 f27 1"/>
                <a:gd name="f97" fmla="*/ f76 f26 1"/>
                <a:gd name="f98" fmla="*/ f77 f27 1"/>
                <a:gd name="f99" fmla="*/ f78 f26 1"/>
                <a:gd name="f100" fmla="*/ f79 f27 1"/>
                <a:gd name="f101" fmla="*/ f80 f27 1"/>
                <a:gd name="f102" fmla="*/ f81 f26 1"/>
                <a:gd name="f103" fmla="*/ f82 f27 1"/>
                <a:gd name="f104" fmla="*/ f83 f27 1"/>
                <a:gd name="f105" fmla="*/ f84 f26 1"/>
                <a:gd name="f106" fmla="*/ f85 f27 1"/>
                <a:gd name="f107" fmla="*/ f86 f26 1"/>
                <a:gd name="f108" fmla="*/ f87 f27 1"/>
                <a:gd name="f109" fmla="*/ f88 f26 1"/>
                <a:gd name="f110" fmla="*/ f89 f26 1"/>
                <a:gd name="f111" fmla="*/ f90 f27 1"/>
                <a:gd name="f112" fmla="*/ f91 f26 1"/>
                <a:gd name="f113" fmla="*/ f92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7" y="f98"/>
                </a:cxn>
                <a:cxn ang="f54">
                  <a:pos x="f99" y="f100"/>
                </a:cxn>
                <a:cxn ang="f54">
                  <a:pos x="f99" y="f101"/>
                </a:cxn>
                <a:cxn ang="f54">
                  <a:pos x="f102" y="f103"/>
                </a:cxn>
                <a:cxn ang="f54">
                  <a:pos x="f102" y="f103"/>
                </a:cxn>
                <a:cxn ang="f54">
                  <a:pos x="f102" y="f104"/>
                </a:cxn>
                <a:cxn ang="f54">
                  <a:pos x="f105" y="f106"/>
                </a:cxn>
                <a:cxn ang="f54">
                  <a:pos x="f105" y="f106"/>
                </a:cxn>
                <a:cxn ang="f54">
                  <a:pos x="f107" y="f108"/>
                </a:cxn>
                <a:cxn ang="f54">
                  <a:pos x="f109" y="f108"/>
                </a:cxn>
                <a:cxn ang="f54">
                  <a:pos x="f110" y="f111"/>
                </a:cxn>
                <a:cxn ang="f54">
                  <a:pos x="f112" y="f113"/>
                </a:cxn>
              </a:cxnLst>
              <a:rect l="f93" t="f96" r="f94" b="f95"/>
              <a:pathLst>
                <a:path w="242636" h="686002">
                  <a:moveTo>
                    <a:pt x="f6" y="f5"/>
                  </a:moveTo>
                  <a:lnTo>
                    <a:pt x="f5" y="f8"/>
                  </a:lnTo>
                  <a:lnTo>
                    <a:pt x="f5" y="f9"/>
                  </a:lnTo>
                  <a:lnTo>
                    <a:pt x="f10" y="f11"/>
                  </a:lnTo>
                  <a:lnTo>
                    <a:pt x="f10" y="f11"/>
                  </a:lnTo>
                  <a:cubicBezTo>
                    <a:pt x="f12" y="f13"/>
                    <a:pt x="f12" y="f14"/>
                    <a:pt x="f10" y="f15"/>
                  </a:cubicBezTo>
                  <a:lnTo>
                    <a:pt x="f16" y="f17"/>
                  </a:lnTo>
                  <a:cubicBezTo>
                    <a:pt x="f16" y="f17"/>
                    <a:pt x="f16" y="f17"/>
                    <a:pt x="f16" y="f17"/>
                  </a:cubicBezTo>
                  <a:lnTo>
                    <a:pt x="f18" y="f19"/>
                  </a:lnTo>
                  <a:lnTo>
                    <a:pt x="f20" y="f19"/>
                  </a:lnTo>
                  <a:lnTo>
                    <a:pt x="f21" y="f22"/>
                  </a:lnTo>
                  <a:lnTo>
                    <a:pt x="f23" y="f24"/>
                  </a:lnTo>
                  <a:close/>
                </a:path>
              </a:pathLst>
            </a:custGeom>
            <a:solidFill>
              <a:srgbClr val="DAF2F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" name="Freeform: Shape 88">
              <a:extLst>
                <a:ext uri="{FF2B5EF4-FFF2-40B4-BE49-F238E27FC236}">
                  <a16:creationId xmlns:a16="http://schemas.microsoft.com/office/drawing/2014/main" id="{2D7AA0BC-0D73-2843-1045-7FBF9097C419}"/>
                </a:ext>
              </a:extLst>
            </p:cNvPr>
            <p:cNvSpPr/>
            <p:nvPr/>
          </p:nvSpPr>
          <p:spPr>
            <a:xfrm>
              <a:off x="4280736" y="38715"/>
              <a:ext cx="1577961" cy="10693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77961"/>
                <a:gd name="f7" fmla="val 1069316"/>
                <a:gd name="f8" fmla="val 1547743"/>
                <a:gd name="f9" fmla="val 1043288"/>
                <a:gd name="f10" fmla="val 1042400"/>
                <a:gd name="f11" fmla="val 978916"/>
                <a:gd name="f12" fmla="val 467874"/>
                <a:gd name="f13" fmla="val 1019555"/>
                <a:gd name="f14" fmla="val 298627"/>
                <a:gd name="f15" fmla="val 601316"/>
                <a:gd name="f16" fmla="val 1069317"/>
                <a:gd name="f17" fmla="val 1043923"/>
                <a:gd name="f18" fmla="+- 0 0 -90"/>
                <a:gd name="f19" fmla="*/ f3 1 1577961"/>
                <a:gd name="f20" fmla="*/ f4 1 1069316"/>
                <a:gd name="f21" fmla="val f5"/>
                <a:gd name="f22" fmla="val f6"/>
                <a:gd name="f23" fmla="val f7"/>
                <a:gd name="f24" fmla="*/ f18 f0 1"/>
                <a:gd name="f25" fmla="+- f23 0 f21"/>
                <a:gd name="f26" fmla="+- f22 0 f21"/>
                <a:gd name="f27" fmla="*/ f24 1 f2"/>
                <a:gd name="f28" fmla="*/ f26 1 1577961"/>
                <a:gd name="f29" fmla="*/ f25 1 1069316"/>
                <a:gd name="f30" fmla="*/ 1547743 f26 1"/>
                <a:gd name="f31" fmla="*/ 1043288 f25 1"/>
                <a:gd name="f32" fmla="*/ 1042400 f25 1"/>
                <a:gd name="f33" fmla="*/ 1577961 f26 1"/>
                <a:gd name="f34" fmla="*/ 978916 f25 1"/>
                <a:gd name="f35" fmla="*/ 467874 f25 1"/>
                <a:gd name="f36" fmla="*/ 1019555 f26 1"/>
                <a:gd name="f37" fmla="*/ 298627 f25 1"/>
                <a:gd name="f38" fmla="*/ 0 f26 1"/>
                <a:gd name="f39" fmla="*/ 0 f25 1"/>
                <a:gd name="f40" fmla="*/ 601316 f25 1"/>
                <a:gd name="f41" fmla="*/ 1069317 f25 1"/>
                <a:gd name="f42" fmla="*/ 1043923 f25 1"/>
                <a:gd name="f43" fmla="+- f27 0 f1"/>
                <a:gd name="f44" fmla="*/ f30 1 1577961"/>
                <a:gd name="f45" fmla="*/ f31 1 1069316"/>
                <a:gd name="f46" fmla="*/ f32 1 1069316"/>
                <a:gd name="f47" fmla="*/ f33 1 1577961"/>
                <a:gd name="f48" fmla="*/ f34 1 1069316"/>
                <a:gd name="f49" fmla="*/ f35 1 1069316"/>
                <a:gd name="f50" fmla="*/ f36 1 1577961"/>
                <a:gd name="f51" fmla="*/ f37 1 1069316"/>
                <a:gd name="f52" fmla="*/ f38 1 1577961"/>
                <a:gd name="f53" fmla="*/ f39 1 1069316"/>
                <a:gd name="f54" fmla="*/ f40 1 1069316"/>
                <a:gd name="f55" fmla="*/ f41 1 1069316"/>
                <a:gd name="f56" fmla="*/ f42 1 1069316"/>
                <a:gd name="f57" fmla="*/ f21 1 f28"/>
                <a:gd name="f58" fmla="*/ f22 1 f28"/>
                <a:gd name="f59" fmla="*/ f21 1 f29"/>
                <a:gd name="f60" fmla="*/ f23 1 f29"/>
                <a:gd name="f61" fmla="*/ f44 1 f28"/>
                <a:gd name="f62" fmla="*/ f45 1 f29"/>
                <a:gd name="f63" fmla="*/ f46 1 f29"/>
                <a:gd name="f64" fmla="*/ f47 1 f28"/>
                <a:gd name="f65" fmla="*/ f48 1 f29"/>
                <a:gd name="f66" fmla="*/ f49 1 f29"/>
                <a:gd name="f67" fmla="*/ f50 1 f28"/>
                <a:gd name="f68" fmla="*/ f51 1 f29"/>
                <a:gd name="f69" fmla="*/ f52 1 f28"/>
                <a:gd name="f70" fmla="*/ f53 1 f29"/>
                <a:gd name="f71" fmla="*/ f54 1 f29"/>
                <a:gd name="f72" fmla="*/ f55 1 f29"/>
                <a:gd name="f73" fmla="*/ f56 1 f29"/>
                <a:gd name="f74" fmla="*/ f57 f19 1"/>
                <a:gd name="f75" fmla="*/ f58 f19 1"/>
                <a:gd name="f76" fmla="*/ f60 f20 1"/>
                <a:gd name="f77" fmla="*/ f59 f20 1"/>
                <a:gd name="f78" fmla="*/ f61 f19 1"/>
                <a:gd name="f79" fmla="*/ f62 f20 1"/>
                <a:gd name="f80" fmla="*/ f63 f20 1"/>
                <a:gd name="f81" fmla="*/ f64 f19 1"/>
                <a:gd name="f82" fmla="*/ f65 f20 1"/>
                <a:gd name="f83" fmla="*/ f66 f20 1"/>
                <a:gd name="f84" fmla="*/ f67 f19 1"/>
                <a:gd name="f85" fmla="*/ f68 f20 1"/>
                <a:gd name="f86" fmla="*/ f69 f19 1"/>
                <a:gd name="f87" fmla="*/ f70 f20 1"/>
                <a:gd name="f88" fmla="*/ f71 f20 1"/>
                <a:gd name="f89" fmla="*/ f72 f20 1"/>
                <a:gd name="f90" fmla="*/ f73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78" y="f79"/>
                </a:cxn>
                <a:cxn ang="f43">
                  <a:pos x="f78" y="f80"/>
                </a:cxn>
                <a:cxn ang="f43">
                  <a:pos x="f78" y="f80"/>
                </a:cxn>
                <a:cxn ang="f43">
                  <a:pos x="f78" y="f80"/>
                </a:cxn>
                <a:cxn ang="f43">
                  <a:pos x="f81" y="f82"/>
                </a:cxn>
                <a:cxn ang="f43">
                  <a:pos x="f81" y="f83"/>
                </a:cxn>
                <a:cxn ang="f43">
                  <a:pos x="f84" y="f85"/>
                </a:cxn>
                <a:cxn ang="f43">
                  <a:pos x="f86" y="f87"/>
                </a:cxn>
                <a:cxn ang="f43">
                  <a:pos x="f86" y="f88"/>
                </a:cxn>
                <a:cxn ang="f43">
                  <a:pos x="f78" y="f89"/>
                </a:cxn>
                <a:cxn ang="f43">
                  <a:pos x="f78" y="f90"/>
                </a:cxn>
              </a:cxnLst>
              <a:rect l="f74" t="f77" r="f75" b="f76"/>
              <a:pathLst>
                <a:path w="1577961" h="1069316">
                  <a:moveTo>
                    <a:pt x="f8" y="f9"/>
                  </a:moveTo>
                  <a:lnTo>
                    <a:pt x="f8" y="f10"/>
                  </a:lnTo>
                  <a:cubicBezTo>
                    <a:pt x="f8" y="f10"/>
                    <a:pt x="f8" y="f10"/>
                    <a:pt x="f8" y="f10"/>
                  </a:cubicBezTo>
                  <a:lnTo>
                    <a:pt x="f8" y="f10"/>
                  </a:lnTo>
                  <a:lnTo>
                    <a:pt x="f6" y="f11"/>
                  </a:lnTo>
                  <a:lnTo>
                    <a:pt x="f6" y="f12"/>
                  </a:lnTo>
                  <a:lnTo>
                    <a:pt x="f13" y="f14"/>
                  </a:lnTo>
                  <a:lnTo>
                    <a:pt x="f5" y="f5"/>
                  </a:lnTo>
                  <a:lnTo>
                    <a:pt x="f5" y="f15"/>
                  </a:lnTo>
                  <a:lnTo>
                    <a:pt x="f8" y="f16"/>
                  </a:lnTo>
                  <a:lnTo>
                    <a:pt x="f8" y="f17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" name="Freeform 796">
              <a:extLst>
                <a:ext uri="{FF2B5EF4-FFF2-40B4-BE49-F238E27FC236}">
                  <a16:creationId xmlns:a16="http://schemas.microsoft.com/office/drawing/2014/main" id="{02D1ED70-77A3-A3C3-958E-251875EE2C41}"/>
                </a:ext>
              </a:extLst>
            </p:cNvPr>
            <p:cNvSpPr/>
            <p:nvPr/>
          </p:nvSpPr>
          <p:spPr>
            <a:xfrm>
              <a:off x="4281248" y="-12691"/>
              <a:ext cx="1826184" cy="5105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26185"/>
                <a:gd name="f7" fmla="val 510522"/>
                <a:gd name="f8" fmla="val 45999"/>
                <a:gd name="f9" fmla="val 795429"/>
                <a:gd name="f10" fmla="val 311945"/>
                <a:gd name="f11" fmla="val 1583294"/>
                <a:gd name="f12" fmla="val 31856"/>
                <a:gd name="f13" fmla="val 13332"/>
                <a:gd name="f14" fmla="val 21064"/>
                <a:gd name="f15" fmla="val 13751"/>
                <a:gd name="f16" fmla="val 21432"/>
                <a:gd name="f17" fmla="val 14220"/>
                <a:gd name="f18" fmla="val 21737"/>
                <a:gd name="f19" fmla="val 14728"/>
                <a:gd name="f20" fmla="val 21952"/>
                <a:gd name="f21" fmla="val 15439"/>
                <a:gd name="f22" fmla="val 22079"/>
                <a:gd name="f23" fmla="val 16176"/>
                <a:gd name="f24" fmla="val 16887"/>
                <a:gd name="f25" fmla="val 18664"/>
                <a:gd name="f26" fmla="val 19210"/>
                <a:gd name="f27" fmla="val 19731"/>
                <a:gd name="f28" fmla="val 20188"/>
                <a:gd name="f29" fmla="+- 0 0 -90"/>
                <a:gd name="f30" fmla="*/ f3 1 1826185"/>
                <a:gd name="f31" fmla="*/ f4 1 510522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1826185"/>
                <a:gd name="f40" fmla="*/ f36 1 510522"/>
                <a:gd name="f41" fmla="*/ 45999 f37 1"/>
                <a:gd name="f42" fmla="*/ 0 f36 1"/>
                <a:gd name="f43" fmla="*/ 795429 f37 1"/>
                <a:gd name="f44" fmla="*/ 1826185 f37 1"/>
                <a:gd name="f45" fmla="*/ 311945 f36 1"/>
                <a:gd name="f46" fmla="*/ 1583294 f37 1"/>
                <a:gd name="f47" fmla="*/ 510522 f36 1"/>
                <a:gd name="f48" fmla="*/ 0 f37 1"/>
                <a:gd name="f49" fmla="*/ 31856 f36 1"/>
                <a:gd name="f50" fmla="*/ 13332 f37 1"/>
                <a:gd name="f51" fmla="*/ 21064 f36 1"/>
                <a:gd name="f52" fmla="*/ 14728 f37 1"/>
                <a:gd name="f53" fmla="*/ 21952 f36 1"/>
                <a:gd name="f54" fmla="*/ 16887 f37 1"/>
                <a:gd name="f55" fmla="*/ 18664 f37 1"/>
                <a:gd name="f56" fmla="*/ 20188 f37 1"/>
                <a:gd name="f57" fmla="+- f38 0 f1"/>
                <a:gd name="f58" fmla="*/ f41 1 1826185"/>
                <a:gd name="f59" fmla="*/ f42 1 510522"/>
                <a:gd name="f60" fmla="*/ f43 1 1826185"/>
                <a:gd name="f61" fmla="*/ f44 1 1826185"/>
                <a:gd name="f62" fmla="*/ f45 1 510522"/>
                <a:gd name="f63" fmla="*/ f46 1 1826185"/>
                <a:gd name="f64" fmla="*/ f47 1 510522"/>
                <a:gd name="f65" fmla="*/ f48 1 1826185"/>
                <a:gd name="f66" fmla="*/ f49 1 510522"/>
                <a:gd name="f67" fmla="*/ f50 1 1826185"/>
                <a:gd name="f68" fmla="*/ f51 1 510522"/>
                <a:gd name="f69" fmla="*/ f52 1 1826185"/>
                <a:gd name="f70" fmla="*/ f53 1 510522"/>
                <a:gd name="f71" fmla="*/ f54 1 1826185"/>
                <a:gd name="f72" fmla="*/ f55 1 1826185"/>
                <a:gd name="f73" fmla="*/ f56 1 1826185"/>
                <a:gd name="f74" fmla="*/ f32 1 f39"/>
                <a:gd name="f75" fmla="*/ f33 1 f39"/>
                <a:gd name="f76" fmla="*/ f32 1 f40"/>
                <a:gd name="f77" fmla="*/ f34 1 f40"/>
                <a:gd name="f78" fmla="*/ f58 1 f39"/>
                <a:gd name="f79" fmla="*/ f59 1 f40"/>
                <a:gd name="f80" fmla="*/ f60 1 f39"/>
                <a:gd name="f81" fmla="*/ f61 1 f39"/>
                <a:gd name="f82" fmla="*/ f62 1 f40"/>
                <a:gd name="f83" fmla="*/ f63 1 f39"/>
                <a:gd name="f84" fmla="*/ f64 1 f40"/>
                <a:gd name="f85" fmla="*/ f65 1 f39"/>
                <a:gd name="f86" fmla="*/ f66 1 f40"/>
                <a:gd name="f87" fmla="*/ f67 1 f39"/>
                <a:gd name="f88" fmla="*/ f68 1 f40"/>
                <a:gd name="f89" fmla="*/ f69 1 f39"/>
                <a:gd name="f90" fmla="*/ f70 1 f40"/>
                <a:gd name="f91" fmla="*/ f71 1 f39"/>
                <a:gd name="f92" fmla="*/ f72 1 f39"/>
                <a:gd name="f93" fmla="*/ f73 1 f39"/>
                <a:gd name="f94" fmla="*/ f74 f30 1"/>
                <a:gd name="f95" fmla="*/ f75 f30 1"/>
                <a:gd name="f96" fmla="*/ f77 f31 1"/>
                <a:gd name="f97" fmla="*/ f76 f31 1"/>
                <a:gd name="f98" fmla="*/ f78 f30 1"/>
                <a:gd name="f99" fmla="*/ f79 f31 1"/>
                <a:gd name="f100" fmla="*/ f80 f30 1"/>
                <a:gd name="f101" fmla="*/ f81 f30 1"/>
                <a:gd name="f102" fmla="*/ f82 f31 1"/>
                <a:gd name="f103" fmla="*/ f83 f30 1"/>
                <a:gd name="f104" fmla="*/ f84 f31 1"/>
                <a:gd name="f105" fmla="*/ f85 f30 1"/>
                <a:gd name="f106" fmla="*/ f86 f31 1"/>
                <a:gd name="f107" fmla="*/ f87 f30 1"/>
                <a:gd name="f108" fmla="*/ f88 f31 1"/>
                <a:gd name="f109" fmla="*/ f89 f30 1"/>
                <a:gd name="f110" fmla="*/ f90 f31 1"/>
                <a:gd name="f111" fmla="*/ f91 f30 1"/>
                <a:gd name="f112" fmla="*/ f92 f30 1"/>
                <a:gd name="f113" fmla="*/ f93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98" y="f99"/>
                </a:cxn>
                <a:cxn ang="f57">
                  <a:pos x="f100" y="f99"/>
                </a:cxn>
                <a:cxn ang="f57">
                  <a:pos x="f101" y="f102"/>
                </a:cxn>
                <a:cxn ang="f57">
                  <a:pos x="f103" y="f104"/>
                </a:cxn>
                <a:cxn ang="f57">
                  <a:pos x="f105" y="f106"/>
                </a:cxn>
                <a:cxn ang="f57">
                  <a:pos x="f107" y="f108"/>
                </a:cxn>
                <a:cxn ang="f57">
                  <a:pos x="f109" y="f110"/>
                </a:cxn>
                <a:cxn ang="f57">
                  <a:pos x="f111" y="f110"/>
                </a:cxn>
                <a:cxn ang="f57">
                  <a:pos x="f112" y="f110"/>
                </a:cxn>
                <a:cxn ang="f57">
                  <a:pos x="f113" y="f108"/>
                </a:cxn>
              </a:cxnLst>
              <a:rect l="f94" t="f97" r="f95" b="f96"/>
              <a:pathLst>
                <a:path w="1826185" h="510522">
                  <a:moveTo>
                    <a:pt x="f8" y="f5"/>
                  </a:moveTo>
                  <a:lnTo>
                    <a:pt x="f9" y="f5"/>
                  </a:lnTo>
                  <a:lnTo>
                    <a:pt x="f6" y="f10"/>
                  </a:lnTo>
                  <a:lnTo>
                    <a:pt x="f11" y="f7"/>
                  </a:lnTo>
                  <a:lnTo>
                    <a:pt x="f5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2"/>
                    <a:pt x="f24" y="f20"/>
                  </a:cubicBezTo>
                  <a:lnTo>
                    <a:pt x="f25" y="f20"/>
                  </a:lnTo>
                  <a:cubicBezTo>
                    <a:pt x="f26" y="f18"/>
                    <a:pt x="f27" y="f16"/>
                    <a:pt x="f28" y="f14"/>
                  </a:cubicBezTo>
                  <a:close/>
                </a:path>
              </a:pathLst>
            </a:custGeom>
            <a:solidFill>
              <a:srgbClr val="F3989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" name="Freeform 802">
              <a:extLst>
                <a:ext uri="{FF2B5EF4-FFF2-40B4-BE49-F238E27FC236}">
                  <a16:creationId xmlns:a16="http://schemas.microsoft.com/office/drawing/2014/main" id="{73C21F9C-245C-924D-B459-A1871A97887D}"/>
                </a:ext>
              </a:extLst>
            </p:cNvPr>
            <p:cNvSpPr/>
            <p:nvPr/>
          </p:nvSpPr>
          <p:spPr>
            <a:xfrm>
              <a:off x="3884718" y="-12691"/>
              <a:ext cx="242636" cy="5475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2636"/>
                <a:gd name="f7" fmla="val 547597"/>
                <a:gd name="f8" fmla="val 61948"/>
                <a:gd name="f9" fmla="val 165553"/>
                <a:gd name="f10" fmla="val 350036"/>
                <a:gd name="f11" fmla="+- 0 0 -90"/>
                <a:gd name="f12" fmla="*/ f3 1 242636"/>
                <a:gd name="f13" fmla="*/ f4 1 547597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242636"/>
                <a:gd name="f22" fmla="*/ f18 1 547597"/>
                <a:gd name="f23" fmla="*/ 0 f19 1"/>
                <a:gd name="f24" fmla="*/ 0 f18 1"/>
                <a:gd name="f25" fmla="*/ 242636 f19 1"/>
                <a:gd name="f26" fmla="*/ 61948 f18 1"/>
                <a:gd name="f27" fmla="*/ 165553 f18 1"/>
                <a:gd name="f28" fmla="*/ 350036 f18 1"/>
                <a:gd name="f29" fmla="*/ 547597 f18 1"/>
                <a:gd name="f30" fmla="+- f20 0 f1"/>
                <a:gd name="f31" fmla="*/ f23 1 242636"/>
                <a:gd name="f32" fmla="*/ f24 1 547597"/>
                <a:gd name="f33" fmla="*/ f25 1 242636"/>
                <a:gd name="f34" fmla="*/ f26 1 547597"/>
                <a:gd name="f35" fmla="*/ f27 1 547597"/>
                <a:gd name="f36" fmla="*/ f28 1 547597"/>
                <a:gd name="f37" fmla="*/ f29 1 547597"/>
                <a:gd name="f38" fmla="*/ f14 1 f21"/>
                <a:gd name="f39" fmla="*/ f15 1 f21"/>
                <a:gd name="f40" fmla="*/ f14 1 f22"/>
                <a:gd name="f41" fmla="*/ f16 1 f22"/>
                <a:gd name="f42" fmla="*/ f31 1 f21"/>
                <a:gd name="f43" fmla="*/ f32 1 f22"/>
                <a:gd name="f44" fmla="*/ f33 1 f21"/>
                <a:gd name="f45" fmla="*/ f34 1 f22"/>
                <a:gd name="f46" fmla="*/ f35 1 f22"/>
                <a:gd name="f47" fmla="*/ f36 1 f22"/>
                <a:gd name="f48" fmla="*/ f37 1 f22"/>
                <a:gd name="f49" fmla="*/ f38 f12 1"/>
                <a:gd name="f50" fmla="*/ f39 f12 1"/>
                <a:gd name="f51" fmla="*/ f41 f13 1"/>
                <a:gd name="f52" fmla="*/ f40 f13 1"/>
                <a:gd name="f53" fmla="*/ f42 f12 1"/>
                <a:gd name="f54" fmla="*/ f43 f13 1"/>
                <a:gd name="f55" fmla="*/ f44 f12 1"/>
                <a:gd name="f56" fmla="*/ f45 f13 1"/>
                <a:gd name="f57" fmla="*/ f46 f13 1"/>
                <a:gd name="f58" fmla="*/ f47 f13 1"/>
                <a:gd name="f59" fmla="*/ f48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3" y="f54"/>
                </a:cxn>
                <a:cxn ang="f30">
                  <a:pos x="f55" y="f54"/>
                </a:cxn>
                <a:cxn ang="f30">
                  <a:pos x="f55" y="f56"/>
                </a:cxn>
                <a:cxn ang="f30">
                  <a:pos x="f55" y="f57"/>
                </a:cxn>
                <a:cxn ang="f30">
                  <a:pos x="f55" y="f58"/>
                </a:cxn>
                <a:cxn ang="f30">
                  <a:pos x="f53" y="f59"/>
                </a:cxn>
              </a:cxnLst>
              <a:rect l="f49" t="f52" r="f50" b="f51"/>
              <a:pathLst>
                <a:path w="242636" h="547597">
                  <a:moveTo>
                    <a:pt x="f5" y="f5"/>
                  </a:moveTo>
                  <a:lnTo>
                    <a:pt x="f6" y="f5"/>
                  </a:lnTo>
                  <a:lnTo>
                    <a:pt x="f6" y="f8"/>
                  </a:lnTo>
                  <a:lnTo>
                    <a:pt x="f6" y="f9"/>
                  </a:lnTo>
                  <a:lnTo>
                    <a:pt x="f6" y="f10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0A405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" name="Freeform 800">
              <a:extLst>
                <a:ext uri="{FF2B5EF4-FFF2-40B4-BE49-F238E27FC236}">
                  <a16:creationId xmlns:a16="http://schemas.microsoft.com/office/drawing/2014/main" id="{74B0E1FD-2E55-9F4A-9B68-3269D797304F}"/>
                </a:ext>
              </a:extLst>
            </p:cNvPr>
            <p:cNvSpPr/>
            <p:nvPr/>
          </p:nvSpPr>
          <p:spPr>
            <a:xfrm>
              <a:off x="2048996" y="-12691"/>
              <a:ext cx="1824932" cy="55178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24932"/>
                <a:gd name="f7" fmla="val 551786"/>
                <a:gd name="f8" fmla="+- 0 0 -90"/>
                <a:gd name="f9" fmla="*/ f3 1 1824932"/>
                <a:gd name="f10" fmla="*/ f4 1 551786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824932"/>
                <a:gd name="f19" fmla="*/ f15 1 551786"/>
                <a:gd name="f20" fmla="*/ 0 f16 1"/>
                <a:gd name="f21" fmla="*/ 0 f15 1"/>
                <a:gd name="f22" fmla="*/ 1824932 f16 1"/>
                <a:gd name="f23" fmla="*/ 551786 f15 1"/>
                <a:gd name="f24" fmla="+- f17 0 f1"/>
                <a:gd name="f25" fmla="*/ f20 1 1824932"/>
                <a:gd name="f26" fmla="*/ f21 1 551786"/>
                <a:gd name="f27" fmla="*/ f22 1 1824932"/>
                <a:gd name="f28" fmla="*/ f23 1 551786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2"/>
                </a:cxn>
                <a:cxn ang="f24">
                  <a:pos x="f43" y="f44"/>
                </a:cxn>
              </a:cxnLst>
              <a:rect l="f37" t="f40" r="f38" b="f39"/>
              <a:pathLst>
                <a:path w="1824932" h="551786">
                  <a:moveTo>
                    <a:pt x="f5" y="f5"/>
                  </a:moveTo>
                  <a:lnTo>
                    <a:pt x="f6" y="f5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9C99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6" name="Freeform: Shape 93">
              <a:extLst>
                <a:ext uri="{FF2B5EF4-FFF2-40B4-BE49-F238E27FC236}">
                  <a16:creationId xmlns:a16="http://schemas.microsoft.com/office/drawing/2014/main" id="{ECA8F2B4-CCE9-5F1C-31DA-560A4E2DA8E8}"/>
                </a:ext>
              </a:extLst>
            </p:cNvPr>
            <p:cNvSpPr/>
            <p:nvPr/>
          </p:nvSpPr>
          <p:spPr>
            <a:xfrm>
              <a:off x="7060073" y="934974"/>
              <a:ext cx="510664" cy="1602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10666"/>
                <a:gd name="f7" fmla="val 160232"/>
                <a:gd name="f8" fmla="val 108049"/>
                <a:gd name="f9" fmla="val 510667"/>
                <a:gd name="f10" fmla="val 133188"/>
                <a:gd name="f11" fmla="+- 0 0 -90"/>
                <a:gd name="f12" fmla="*/ f3 1 510666"/>
                <a:gd name="f13" fmla="*/ f4 1 160232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510666"/>
                <a:gd name="f22" fmla="*/ f18 1 160232"/>
                <a:gd name="f23" fmla="*/ 0 f19 1"/>
                <a:gd name="f24" fmla="*/ 0 f18 1"/>
                <a:gd name="f25" fmla="*/ 108049 f18 1"/>
                <a:gd name="f26" fmla="*/ 510667 f19 1"/>
                <a:gd name="f27" fmla="*/ 160232 f18 1"/>
                <a:gd name="f28" fmla="*/ 133188 f18 1"/>
                <a:gd name="f29" fmla="+- f20 0 f1"/>
                <a:gd name="f30" fmla="*/ f23 1 510666"/>
                <a:gd name="f31" fmla="*/ f24 1 160232"/>
                <a:gd name="f32" fmla="*/ f25 1 160232"/>
                <a:gd name="f33" fmla="*/ f26 1 510666"/>
                <a:gd name="f34" fmla="*/ f27 1 160232"/>
                <a:gd name="f35" fmla="*/ f28 1 160232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2"/>
                <a:gd name="f43" fmla="*/ f33 1 f21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3 1"/>
                <a:gd name="f53" fmla="*/ f43 f12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0" y="f52"/>
                </a:cxn>
                <a:cxn ang="f29">
                  <a:pos x="f53" y="f54"/>
                </a:cxn>
                <a:cxn ang="f29">
                  <a:pos x="f53" y="f55"/>
                </a:cxn>
                <a:cxn ang="f29">
                  <a:pos x="f50" y="f51"/>
                </a:cxn>
              </a:cxnLst>
              <a:rect l="f46" t="f49" r="f47" b="f48"/>
              <a:pathLst>
                <a:path w="510666" h="160232">
                  <a:moveTo>
                    <a:pt x="f5" y="f5"/>
                  </a:moveTo>
                  <a:lnTo>
                    <a:pt x="f5" y="f8"/>
                  </a:lnTo>
                  <a:lnTo>
                    <a:pt x="f9" y="f7"/>
                  </a:lnTo>
                  <a:lnTo>
                    <a:pt x="f9" y="f10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468C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7" name="Freeform: Shape 94">
              <a:extLst>
                <a:ext uri="{FF2B5EF4-FFF2-40B4-BE49-F238E27FC236}">
                  <a16:creationId xmlns:a16="http://schemas.microsoft.com/office/drawing/2014/main" id="{5D2A3D0E-8072-1705-F7B6-1C9EC60AB4E7}"/>
                </a:ext>
              </a:extLst>
            </p:cNvPr>
            <p:cNvSpPr/>
            <p:nvPr/>
          </p:nvSpPr>
          <p:spPr>
            <a:xfrm>
              <a:off x="8667231" y="1770927"/>
              <a:ext cx="1164936" cy="54710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4933"/>
                <a:gd name="f7" fmla="val 547100"/>
                <a:gd name="f8" fmla="val 4444"/>
                <a:gd name="f9" fmla="val 31361"/>
                <a:gd name="f10" fmla="val 31996"/>
                <a:gd name="f11" fmla="val 32250"/>
                <a:gd name="f12" fmla="val 32504"/>
                <a:gd name="f13" fmla="val 33012"/>
                <a:gd name="f14" fmla="val 4114"/>
                <a:gd name="f15" fmla="val 33875"/>
                <a:gd name="f16" fmla="val 3542"/>
                <a:gd name="f17" fmla="val 34624"/>
                <a:gd name="f18" fmla="val 2794"/>
                <a:gd name="f19" fmla="val 35170"/>
                <a:gd name="f20" fmla="val 1930"/>
                <a:gd name="f21" fmla="val 35614"/>
                <a:gd name="f22" fmla="val 978"/>
                <a:gd name="f23" fmla="val 35881"/>
                <a:gd name="f24" fmla="val 35932"/>
                <a:gd name="f25" fmla="val 44438"/>
                <a:gd name="f26" fmla="val 1143"/>
                <a:gd name="f27" fmla="val 2032"/>
                <a:gd name="f28" fmla="val 2667"/>
                <a:gd name="f29" fmla="val 3682"/>
                <a:gd name="f30" fmla="val 45073"/>
                <a:gd name="f31" fmla="val 3721"/>
                <a:gd name="f32" fmla="val 45416"/>
                <a:gd name="f33" fmla="val 45746"/>
                <a:gd name="f34" fmla="val 46089"/>
                <a:gd name="f35" fmla="val 47105"/>
                <a:gd name="f36" fmla="val 47866"/>
                <a:gd name="f37" fmla="val 134585"/>
                <a:gd name="f38" fmla="val 86592"/>
                <a:gd name="f39" fmla="val 159979"/>
                <a:gd name="f40" fmla="val 87354"/>
                <a:gd name="f41" fmla="val 88116"/>
                <a:gd name="f42" fmla="val 160740"/>
                <a:gd name="f43" fmla="val 161502"/>
                <a:gd name="f44" fmla="val 162264"/>
                <a:gd name="f45" fmla="val 218891"/>
                <a:gd name="f46" fmla="val 1164934"/>
                <a:gd name="f47" fmla="val 547101"/>
                <a:gd name="f48" fmla="val 350302"/>
                <a:gd name="f49" fmla="+- 0 0 -90"/>
                <a:gd name="f50" fmla="*/ f3 1 1164933"/>
                <a:gd name="f51" fmla="*/ f4 1 547100"/>
                <a:gd name="f52" fmla="val f5"/>
                <a:gd name="f53" fmla="val f6"/>
                <a:gd name="f54" fmla="val f7"/>
                <a:gd name="f55" fmla="*/ f49 f0 1"/>
                <a:gd name="f56" fmla="+- f54 0 f52"/>
                <a:gd name="f57" fmla="+- f53 0 f52"/>
                <a:gd name="f58" fmla="*/ f55 1 f2"/>
                <a:gd name="f59" fmla="*/ f57 1 1164933"/>
                <a:gd name="f60" fmla="*/ f56 1 547100"/>
                <a:gd name="f61" fmla="*/ 4444 f57 1"/>
                <a:gd name="f62" fmla="*/ 0 f56 1"/>
                <a:gd name="f63" fmla="*/ 31361 f56 1"/>
                <a:gd name="f64" fmla="*/ 32250 f56 1"/>
                <a:gd name="f65" fmla="*/ 33012 f56 1"/>
                <a:gd name="f66" fmla="*/ 2794 f57 1"/>
                <a:gd name="f67" fmla="*/ 35170 f56 1"/>
                <a:gd name="f68" fmla="*/ 0 f57 1"/>
                <a:gd name="f69" fmla="*/ 35932 f56 1"/>
                <a:gd name="f70" fmla="*/ 44438 f56 1"/>
                <a:gd name="f71" fmla="*/ 1143 f57 1"/>
                <a:gd name="f72" fmla="*/ 2032 f57 1"/>
                <a:gd name="f73" fmla="*/ 2667 f57 1"/>
                <a:gd name="f74" fmla="*/ 3682 f57 1"/>
                <a:gd name="f75" fmla="*/ 45073 f56 1"/>
                <a:gd name="f76" fmla="*/ 46089 f56 1"/>
                <a:gd name="f77" fmla="*/ 47105 f56 1"/>
                <a:gd name="f78" fmla="*/ 47866 f56 1"/>
                <a:gd name="f79" fmla="*/ 134585 f56 1"/>
                <a:gd name="f80" fmla="*/ 86592 f57 1"/>
                <a:gd name="f81" fmla="*/ 159979 f56 1"/>
                <a:gd name="f82" fmla="*/ 87354 f57 1"/>
                <a:gd name="f83" fmla="*/ 88116 f57 1"/>
                <a:gd name="f84" fmla="*/ 160740 f56 1"/>
                <a:gd name="f85" fmla="*/ 161502 f56 1"/>
                <a:gd name="f86" fmla="*/ 162264 f56 1"/>
                <a:gd name="f87" fmla="*/ 218891 f56 1"/>
                <a:gd name="f88" fmla="*/ 1164934 f57 1"/>
                <a:gd name="f89" fmla="*/ 547101 f56 1"/>
                <a:gd name="f90" fmla="*/ 350302 f56 1"/>
                <a:gd name="f91" fmla="+- f58 0 f1"/>
                <a:gd name="f92" fmla="*/ f61 1 1164933"/>
                <a:gd name="f93" fmla="*/ f62 1 547100"/>
                <a:gd name="f94" fmla="*/ f63 1 547100"/>
                <a:gd name="f95" fmla="*/ f64 1 547100"/>
                <a:gd name="f96" fmla="*/ f65 1 547100"/>
                <a:gd name="f97" fmla="*/ f66 1 1164933"/>
                <a:gd name="f98" fmla="*/ f67 1 547100"/>
                <a:gd name="f99" fmla="*/ f68 1 1164933"/>
                <a:gd name="f100" fmla="*/ f69 1 547100"/>
                <a:gd name="f101" fmla="*/ f70 1 547100"/>
                <a:gd name="f102" fmla="*/ f71 1 1164933"/>
                <a:gd name="f103" fmla="*/ f72 1 1164933"/>
                <a:gd name="f104" fmla="*/ f73 1 1164933"/>
                <a:gd name="f105" fmla="*/ f74 1 1164933"/>
                <a:gd name="f106" fmla="*/ f75 1 547100"/>
                <a:gd name="f107" fmla="*/ f76 1 547100"/>
                <a:gd name="f108" fmla="*/ f77 1 547100"/>
                <a:gd name="f109" fmla="*/ f78 1 547100"/>
                <a:gd name="f110" fmla="*/ f79 1 547100"/>
                <a:gd name="f111" fmla="*/ f80 1 1164933"/>
                <a:gd name="f112" fmla="*/ f81 1 547100"/>
                <a:gd name="f113" fmla="*/ f82 1 1164933"/>
                <a:gd name="f114" fmla="*/ f83 1 1164933"/>
                <a:gd name="f115" fmla="*/ f84 1 547100"/>
                <a:gd name="f116" fmla="*/ f85 1 547100"/>
                <a:gd name="f117" fmla="*/ f86 1 547100"/>
                <a:gd name="f118" fmla="*/ f87 1 547100"/>
                <a:gd name="f119" fmla="*/ f88 1 1164933"/>
                <a:gd name="f120" fmla="*/ f89 1 547100"/>
                <a:gd name="f121" fmla="*/ f90 1 547100"/>
                <a:gd name="f122" fmla="*/ f52 1 f59"/>
                <a:gd name="f123" fmla="*/ f53 1 f59"/>
                <a:gd name="f124" fmla="*/ f52 1 f60"/>
                <a:gd name="f125" fmla="*/ f54 1 f60"/>
                <a:gd name="f126" fmla="*/ f92 1 f59"/>
                <a:gd name="f127" fmla="*/ f93 1 f60"/>
                <a:gd name="f128" fmla="*/ f94 1 f60"/>
                <a:gd name="f129" fmla="*/ f95 1 f60"/>
                <a:gd name="f130" fmla="*/ f96 1 f60"/>
                <a:gd name="f131" fmla="*/ f97 1 f59"/>
                <a:gd name="f132" fmla="*/ f98 1 f60"/>
                <a:gd name="f133" fmla="*/ f99 1 f59"/>
                <a:gd name="f134" fmla="*/ f100 1 f60"/>
                <a:gd name="f135" fmla="*/ f101 1 f60"/>
                <a:gd name="f136" fmla="*/ f102 1 f59"/>
                <a:gd name="f137" fmla="*/ f103 1 f59"/>
                <a:gd name="f138" fmla="*/ f104 1 f59"/>
                <a:gd name="f139" fmla="*/ f105 1 f59"/>
                <a:gd name="f140" fmla="*/ f106 1 f60"/>
                <a:gd name="f141" fmla="*/ f107 1 f60"/>
                <a:gd name="f142" fmla="*/ f108 1 f60"/>
                <a:gd name="f143" fmla="*/ f109 1 f60"/>
                <a:gd name="f144" fmla="*/ f110 1 f60"/>
                <a:gd name="f145" fmla="*/ f111 1 f59"/>
                <a:gd name="f146" fmla="*/ f112 1 f60"/>
                <a:gd name="f147" fmla="*/ f113 1 f59"/>
                <a:gd name="f148" fmla="*/ f114 1 f59"/>
                <a:gd name="f149" fmla="*/ f115 1 f60"/>
                <a:gd name="f150" fmla="*/ f116 1 f60"/>
                <a:gd name="f151" fmla="*/ f117 1 f60"/>
                <a:gd name="f152" fmla="*/ f118 1 f60"/>
                <a:gd name="f153" fmla="*/ f119 1 f59"/>
                <a:gd name="f154" fmla="*/ f120 1 f60"/>
                <a:gd name="f155" fmla="*/ f121 1 f60"/>
                <a:gd name="f156" fmla="*/ f122 f50 1"/>
                <a:gd name="f157" fmla="*/ f123 f50 1"/>
                <a:gd name="f158" fmla="*/ f125 f51 1"/>
                <a:gd name="f159" fmla="*/ f124 f51 1"/>
                <a:gd name="f160" fmla="*/ f126 f50 1"/>
                <a:gd name="f161" fmla="*/ f127 f51 1"/>
                <a:gd name="f162" fmla="*/ f128 f51 1"/>
                <a:gd name="f163" fmla="*/ f129 f51 1"/>
                <a:gd name="f164" fmla="*/ f130 f51 1"/>
                <a:gd name="f165" fmla="*/ f131 f50 1"/>
                <a:gd name="f166" fmla="*/ f132 f51 1"/>
                <a:gd name="f167" fmla="*/ f133 f50 1"/>
                <a:gd name="f168" fmla="*/ f134 f51 1"/>
                <a:gd name="f169" fmla="*/ f135 f51 1"/>
                <a:gd name="f170" fmla="*/ f136 f50 1"/>
                <a:gd name="f171" fmla="*/ f137 f50 1"/>
                <a:gd name="f172" fmla="*/ f138 f50 1"/>
                <a:gd name="f173" fmla="*/ f139 f50 1"/>
                <a:gd name="f174" fmla="*/ f140 f51 1"/>
                <a:gd name="f175" fmla="*/ f141 f51 1"/>
                <a:gd name="f176" fmla="*/ f142 f51 1"/>
                <a:gd name="f177" fmla="*/ f143 f51 1"/>
                <a:gd name="f178" fmla="*/ f144 f51 1"/>
                <a:gd name="f179" fmla="*/ f145 f50 1"/>
                <a:gd name="f180" fmla="*/ f146 f51 1"/>
                <a:gd name="f181" fmla="*/ f147 f50 1"/>
                <a:gd name="f182" fmla="*/ f148 f50 1"/>
                <a:gd name="f183" fmla="*/ f149 f51 1"/>
                <a:gd name="f184" fmla="*/ f150 f51 1"/>
                <a:gd name="f185" fmla="*/ f151 f51 1"/>
                <a:gd name="f186" fmla="*/ f152 f51 1"/>
                <a:gd name="f187" fmla="*/ f153 f50 1"/>
                <a:gd name="f188" fmla="*/ f154 f51 1"/>
                <a:gd name="f189" fmla="*/ f155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60" y="f161"/>
                </a:cxn>
                <a:cxn ang="f91">
                  <a:pos x="f160" y="f162"/>
                </a:cxn>
                <a:cxn ang="f91">
                  <a:pos x="f160" y="f163"/>
                </a:cxn>
                <a:cxn ang="f91">
                  <a:pos x="f160" y="f164"/>
                </a:cxn>
                <a:cxn ang="f91">
                  <a:pos x="f160" y="f164"/>
                </a:cxn>
                <a:cxn ang="f91">
                  <a:pos x="f165" y="f166"/>
                </a:cxn>
                <a:cxn ang="f91">
                  <a:pos x="f165" y="f166"/>
                </a:cxn>
                <a:cxn ang="f91">
                  <a:pos x="f167" y="f168"/>
                </a:cxn>
                <a:cxn ang="f91">
                  <a:pos x="f167" y="f169"/>
                </a:cxn>
                <a:cxn ang="f91">
                  <a:pos x="f167" y="f169"/>
                </a:cxn>
                <a:cxn ang="f91">
                  <a:pos x="f170" y="f169"/>
                </a:cxn>
                <a:cxn ang="f91">
                  <a:pos x="f171" y="f169"/>
                </a:cxn>
                <a:cxn ang="f91">
                  <a:pos x="f172" y="f169"/>
                </a:cxn>
                <a:cxn ang="f91">
                  <a:pos x="f173" y="f174"/>
                </a:cxn>
                <a:cxn ang="f91">
                  <a:pos x="f173" y="f174"/>
                </a:cxn>
                <a:cxn ang="f91">
                  <a:pos x="f173" y="f174"/>
                </a:cxn>
                <a:cxn ang="f91">
                  <a:pos x="f173" y="f175"/>
                </a:cxn>
                <a:cxn ang="f91">
                  <a:pos x="f173" y="f176"/>
                </a:cxn>
                <a:cxn ang="f91">
                  <a:pos x="f173" y="f177"/>
                </a:cxn>
                <a:cxn ang="f91">
                  <a:pos x="f173" y="f178"/>
                </a:cxn>
                <a:cxn ang="f91">
                  <a:pos x="f179" y="f180"/>
                </a:cxn>
                <a:cxn ang="f91">
                  <a:pos x="f179" y="f180"/>
                </a:cxn>
                <a:cxn ang="f91">
                  <a:pos x="f181" y="f180"/>
                </a:cxn>
                <a:cxn ang="f91">
                  <a:pos x="f182" y="f180"/>
                </a:cxn>
                <a:cxn ang="f91">
                  <a:pos x="f182" y="f180"/>
                </a:cxn>
                <a:cxn ang="f91">
                  <a:pos x="f182" y="f180"/>
                </a:cxn>
                <a:cxn ang="f91">
                  <a:pos x="f182" y="f180"/>
                </a:cxn>
                <a:cxn ang="f91">
                  <a:pos x="f182" y="f183"/>
                </a:cxn>
                <a:cxn ang="f91">
                  <a:pos x="f182" y="f183"/>
                </a:cxn>
                <a:cxn ang="f91">
                  <a:pos x="f182" y="f184"/>
                </a:cxn>
                <a:cxn ang="f91">
                  <a:pos x="f182" y="f185"/>
                </a:cxn>
                <a:cxn ang="f91">
                  <a:pos x="f182" y="f186"/>
                </a:cxn>
                <a:cxn ang="f91">
                  <a:pos x="f187" y="f188"/>
                </a:cxn>
                <a:cxn ang="f91">
                  <a:pos x="f187" y="f189"/>
                </a:cxn>
              </a:cxnLst>
              <a:rect l="f156" t="f159" r="f157" b="f158"/>
              <a:pathLst>
                <a:path w="1164933" h="547100">
                  <a:moveTo>
                    <a:pt x="f8" y="f5"/>
                  </a:moveTo>
                  <a:lnTo>
                    <a:pt x="f8" y="f9"/>
                  </a:lnTo>
                  <a:cubicBezTo>
                    <a:pt x="f8" y="f9"/>
                    <a:pt x="f8" y="f10"/>
                    <a:pt x="f8" y="f11"/>
                  </a:cubicBezTo>
                  <a:cubicBezTo>
                    <a:pt x="f8" y="f12"/>
                    <a:pt x="f8" y="f11"/>
                    <a:pt x="f8" y="f13"/>
                  </a:cubicBezTo>
                  <a:lnTo>
                    <a:pt x="f8" y="f13"/>
                  </a:lnTo>
                  <a:cubicBezTo>
                    <a:pt x="f14" y="f15"/>
                    <a:pt x="f16" y="f17"/>
                    <a:pt x="f18" y="f19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5" y="f24"/>
                  </a:cubicBezTo>
                  <a:lnTo>
                    <a:pt x="f5" y="f25"/>
                  </a:lnTo>
                  <a:lnTo>
                    <a:pt x="f5" y="f25"/>
                  </a:lnTo>
                  <a:lnTo>
                    <a:pt x="f26" y="f25"/>
                  </a:lnTo>
                  <a:lnTo>
                    <a:pt x="f27" y="f25"/>
                  </a:lnTo>
                  <a:cubicBezTo>
                    <a:pt x="f27" y="f25"/>
                    <a:pt x="f27" y="f25"/>
                    <a:pt x="f28" y="f25"/>
                  </a:cubicBezTo>
                  <a:lnTo>
                    <a:pt x="f29" y="f30"/>
                  </a:lnTo>
                  <a:lnTo>
                    <a:pt x="f29" y="f30"/>
                  </a:lnTo>
                  <a:lnTo>
                    <a:pt x="f29" y="f30"/>
                  </a:lnTo>
                  <a:cubicBezTo>
                    <a:pt x="f31" y="f32"/>
                    <a:pt x="f31" y="f33"/>
                    <a:pt x="f29" y="f34"/>
                  </a:cubicBezTo>
                  <a:lnTo>
                    <a:pt x="f29" y="f35"/>
                  </a:lnTo>
                  <a:cubicBezTo>
                    <a:pt x="f29" y="f35"/>
                    <a:pt x="f29" y="f35"/>
                    <a:pt x="f29" y="f36"/>
                  </a:cubicBezTo>
                  <a:lnTo>
                    <a:pt x="f29" y="f37"/>
                  </a:lnTo>
                  <a:lnTo>
                    <a:pt x="f38" y="f39"/>
                  </a:lnTo>
                  <a:lnTo>
                    <a:pt x="f38" y="f39"/>
                  </a:lnTo>
                  <a:lnTo>
                    <a:pt x="f40" y="f39"/>
                  </a:lnTo>
                  <a:lnTo>
                    <a:pt x="f41" y="f39"/>
                  </a:lnTo>
                  <a:lnTo>
                    <a:pt x="f41" y="f39"/>
                  </a:lnTo>
                  <a:lnTo>
                    <a:pt x="f41" y="f39"/>
                  </a:lnTo>
                  <a:cubicBezTo>
                    <a:pt x="f41" y="f39"/>
                    <a:pt x="f41" y="f39"/>
                    <a:pt x="f41" y="f39"/>
                  </a:cubicBezTo>
                  <a:lnTo>
                    <a:pt x="f41" y="f42"/>
                  </a:lnTo>
                  <a:lnTo>
                    <a:pt x="f41" y="f42"/>
                  </a:lnTo>
                  <a:lnTo>
                    <a:pt x="f41" y="f43"/>
                  </a:lnTo>
                  <a:cubicBezTo>
                    <a:pt x="f41" y="f43"/>
                    <a:pt x="f41" y="f43"/>
                    <a:pt x="f41" y="f44"/>
                  </a:cubicBezTo>
                  <a:lnTo>
                    <a:pt x="f41" y="f45"/>
                  </a:lnTo>
                  <a:lnTo>
                    <a:pt x="f46" y="f47"/>
                  </a:lnTo>
                  <a:lnTo>
                    <a:pt x="f46" y="f48"/>
                  </a:lnTo>
                  <a:close/>
                </a:path>
              </a:pathLst>
            </a:custGeom>
            <a:solidFill>
              <a:srgbClr val="468C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8" name="Freeform: Shape 95">
              <a:extLst>
                <a:ext uri="{FF2B5EF4-FFF2-40B4-BE49-F238E27FC236}">
                  <a16:creationId xmlns:a16="http://schemas.microsoft.com/office/drawing/2014/main" id="{A09ABCCC-7E0E-A010-42C8-312EF8BFE761}"/>
                </a:ext>
              </a:extLst>
            </p:cNvPr>
            <p:cNvSpPr/>
            <p:nvPr/>
          </p:nvSpPr>
          <p:spPr>
            <a:xfrm>
              <a:off x="5839276" y="1087843"/>
              <a:ext cx="3068945" cy="638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68949"/>
                <a:gd name="f7" fmla="val 638517"/>
                <a:gd name="f8" fmla="val 27044"/>
                <a:gd name="f9" fmla="val 197053"/>
                <a:gd name="f10" fmla="val 2865292"/>
                <a:gd name="f11" fmla="val 473079"/>
                <a:gd name="f12" fmla="+- 0 0 -90"/>
                <a:gd name="f13" fmla="*/ f3 1 3068949"/>
                <a:gd name="f14" fmla="*/ f4 1 638517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3068949"/>
                <a:gd name="f23" fmla="*/ f19 1 638517"/>
                <a:gd name="f24" fmla="*/ 0 f20 1"/>
                <a:gd name="f25" fmla="*/ 0 f19 1"/>
                <a:gd name="f26" fmla="*/ 27044 f19 1"/>
                <a:gd name="f27" fmla="*/ 197053 f19 1"/>
                <a:gd name="f28" fmla="*/ 2865292 f20 1"/>
                <a:gd name="f29" fmla="*/ 638517 f19 1"/>
                <a:gd name="f30" fmla="*/ 3068949 f20 1"/>
                <a:gd name="f31" fmla="*/ 473079 f19 1"/>
                <a:gd name="f32" fmla="+- f21 0 f1"/>
                <a:gd name="f33" fmla="*/ f24 1 3068949"/>
                <a:gd name="f34" fmla="*/ f25 1 638517"/>
                <a:gd name="f35" fmla="*/ f26 1 638517"/>
                <a:gd name="f36" fmla="*/ f27 1 638517"/>
                <a:gd name="f37" fmla="*/ f28 1 3068949"/>
                <a:gd name="f38" fmla="*/ f29 1 638517"/>
                <a:gd name="f39" fmla="*/ f30 1 3068949"/>
                <a:gd name="f40" fmla="*/ f31 1 638517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3"/>
                <a:gd name="f48" fmla="*/ f36 1 f23"/>
                <a:gd name="f49" fmla="*/ f37 1 f22"/>
                <a:gd name="f50" fmla="*/ f38 1 f23"/>
                <a:gd name="f51" fmla="*/ f39 1 f22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4 1"/>
                <a:gd name="f60" fmla="*/ f48 f14 1"/>
                <a:gd name="f61" fmla="*/ f49 f13 1"/>
                <a:gd name="f62" fmla="*/ f50 f14 1"/>
                <a:gd name="f63" fmla="*/ f51 f13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7" y="f59"/>
                </a:cxn>
                <a:cxn ang="f32">
                  <a:pos x="f57" y="f60"/>
                </a:cxn>
                <a:cxn ang="f32">
                  <a:pos x="f61" y="f62"/>
                </a:cxn>
                <a:cxn ang="f32">
                  <a:pos x="f63" y="f64"/>
                </a:cxn>
                <a:cxn ang="f32">
                  <a:pos x="f57" y="f58"/>
                </a:cxn>
              </a:cxnLst>
              <a:rect l="f53" t="f56" r="f54" b="f55"/>
              <a:pathLst>
                <a:path w="3068949" h="638517">
                  <a:moveTo>
                    <a:pt x="f5" y="f5"/>
                  </a:moveTo>
                  <a:lnTo>
                    <a:pt x="f5" y="f8"/>
                  </a:lnTo>
                  <a:lnTo>
                    <a:pt x="f5" y="f9"/>
                  </a:lnTo>
                  <a:lnTo>
                    <a:pt x="f10" y="f7"/>
                  </a:lnTo>
                  <a:lnTo>
                    <a:pt x="f6" y="f11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DAF2F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9" name="Freeform: Shape 96">
              <a:extLst>
                <a:ext uri="{FF2B5EF4-FFF2-40B4-BE49-F238E27FC236}">
                  <a16:creationId xmlns:a16="http://schemas.microsoft.com/office/drawing/2014/main" id="{D78E366A-67F4-25AF-2B63-A03FA0FCBC81}"/>
                </a:ext>
              </a:extLst>
            </p:cNvPr>
            <p:cNvSpPr/>
            <p:nvPr/>
          </p:nvSpPr>
          <p:spPr>
            <a:xfrm>
              <a:off x="10341187" y="2444227"/>
              <a:ext cx="758887" cy="2293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58888"/>
                <a:gd name="f7" fmla="val 229302"/>
                <a:gd name="f8" fmla="val 476511"/>
                <a:gd name="f9" fmla="val 151852"/>
                <a:gd name="f10" fmla="val 758889"/>
                <a:gd name="f11" fmla="+- 0 0 -90"/>
                <a:gd name="f12" fmla="*/ f3 1 758888"/>
                <a:gd name="f13" fmla="*/ f4 1 229302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758888"/>
                <a:gd name="f22" fmla="*/ f18 1 229302"/>
                <a:gd name="f23" fmla="*/ 476511 f19 1"/>
                <a:gd name="f24" fmla="*/ 151852 f18 1"/>
                <a:gd name="f25" fmla="*/ 758889 f19 1"/>
                <a:gd name="f26" fmla="*/ 229302 f18 1"/>
                <a:gd name="f27" fmla="*/ 0 f19 1"/>
                <a:gd name="f28" fmla="*/ 0 f18 1"/>
                <a:gd name="f29" fmla="+- f20 0 f1"/>
                <a:gd name="f30" fmla="*/ f23 1 758888"/>
                <a:gd name="f31" fmla="*/ f24 1 229302"/>
                <a:gd name="f32" fmla="*/ f25 1 758888"/>
                <a:gd name="f33" fmla="*/ f26 1 229302"/>
                <a:gd name="f34" fmla="*/ f27 1 758888"/>
                <a:gd name="f35" fmla="*/ f28 1 229302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1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2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4" y="f55"/>
                </a:cxn>
                <a:cxn ang="f29">
                  <a:pos x="f50" y="f51"/>
                </a:cxn>
              </a:cxnLst>
              <a:rect l="f46" t="f49" r="f47" b="f48"/>
              <a:pathLst>
                <a:path w="758888" h="229302">
                  <a:moveTo>
                    <a:pt x="f8" y="f9"/>
                  </a:moveTo>
                  <a:lnTo>
                    <a:pt x="f10" y="f7"/>
                  </a:lnTo>
                  <a:lnTo>
                    <a:pt x="f5" y="f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5999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0" name="Freeform: Shape 97">
              <a:extLst>
                <a:ext uri="{FF2B5EF4-FFF2-40B4-BE49-F238E27FC236}">
                  <a16:creationId xmlns:a16="http://schemas.microsoft.com/office/drawing/2014/main" id="{D124039F-D122-5115-5AA2-F4F11651BA14}"/>
                </a:ext>
              </a:extLst>
            </p:cNvPr>
            <p:cNvSpPr/>
            <p:nvPr/>
          </p:nvSpPr>
          <p:spPr>
            <a:xfrm>
              <a:off x="9841440" y="2122368"/>
              <a:ext cx="1764856" cy="7086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64858"/>
                <a:gd name="f7" fmla="val 708603"/>
                <a:gd name="f8" fmla="val 1524"/>
                <a:gd name="f9" fmla="val 199211"/>
                <a:gd name="f10" fmla="val 23997"/>
                <a:gd name="f11" fmla="val 205687"/>
                <a:gd name="f12" fmla="val 183342"/>
                <a:gd name="f13" fmla="val 222192"/>
                <a:gd name="f14" fmla="val 183292"/>
                <a:gd name="f15" fmla="val 221862"/>
                <a:gd name="f16" fmla="val 221507"/>
                <a:gd name="f17" fmla="val 221177"/>
                <a:gd name="f18" fmla="val 184498"/>
                <a:gd name="f19" fmla="val 218549"/>
                <a:gd name="f20" fmla="val 187469"/>
                <a:gd name="f21" fmla="val 217228"/>
                <a:gd name="f22" fmla="val 190199"/>
                <a:gd name="f23" fmla="val 218129"/>
                <a:gd name="f24" fmla="val 1444391"/>
                <a:gd name="f25" fmla="val 596999"/>
                <a:gd name="f26" fmla="val 1445407"/>
                <a:gd name="f27" fmla="val 1446169"/>
                <a:gd name="f28" fmla="val 597761"/>
                <a:gd name="f29" fmla="val 598523"/>
                <a:gd name="f30" fmla="val 598396"/>
                <a:gd name="f31" fmla="val 598650"/>
                <a:gd name="f32" fmla="val 1446232"/>
                <a:gd name="f33" fmla="val 598942"/>
                <a:gd name="f34" fmla="val 599246"/>
                <a:gd name="f35" fmla="val 599538"/>
                <a:gd name="f36" fmla="val 599869"/>
                <a:gd name="f37" fmla="val 600224"/>
                <a:gd name="f38" fmla="val 600554"/>
                <a:gd name="f39" fmla="val 600757"/>
                <a:gd name="f40" fmla="val 600986"/>
                <a:gd name="f41" fmla="val 601189"/>
                <a:gd name="f42" fmla="val 1445940"/>
                <a:gd name="f43" fmla="val 601964"/>
                <a:gd name="f44" fmla="val 1445445"/>
                <a:gd name="f45" fmla="val 602649"/>
                <a:gd name="f46" fmla="val 1444772"/>
                <a:gd name="f47" fmla="val 603094"/>
                <a:gd name="f48" fmla="val 1441217"/>
                <a:gd name="f49" fmla="val 606141"/>
                <a:gd name="f50" fmla="val 615409"/>
                <a:gd name="f51" fmla="val 1442867"/>
                <a:gd name="f52" fmla="val 1764859"/>
                <a:gd name="f53" fmla="val 511804"/>
                <a:gd name="f54" fmla="+- 0 0 -90"/>
                <a:gd name="f55" fmla="*/ f3 1 1764858"/>
                <a:gd name="f56" fmla="*/ f4 1 708603"/>
                <a:gd name="f57" fmla="val f5"/>
                <a:gd name="f58" fmla="val f6"/>
                <a:gd name="f59" fmla="val f7"/>
                <a:gd name="f60" fmla="*/ f54 f0 1"/>
                <a:gd name="f61" fmla="+- f59 0 f57"/>
                <a:gd name="f62" fmla="+- f58 0 f57"/>
                <a:gd name="f63" fmla="*/ f60 1 f2"/>
                <a:gd name="f64" fmla="*/ f62 1 1764858"/>
                <a:gd name="f65" fmla="*/ f61 1 708603"/>
                <a:gd name="f66" fmla="*/ 1524 f62 1"/>
                <a:gd name="f67" fmla="*/ 199211 f61 1"/>
                <a:gd name="f68" fmla="*/ 23997 f62 1"/>
                <a:gd name="f69" fmla="*/ 205687 f61 1"/>
                <a:gd name="f70" fmla="*/ 183342 f62 1"/>
                <a:gd name="f71" fmla="*/ 222192 f61 1"/>
                <a:gd name="f72" fmla="*/ 221177 f61 1"/>
                <a:gd name="f73" fmla="*/ 190199 f62 1"/>
                <a:gd name="f74" fmla="*/ 218129 f61 1"/>
                <a:gd name="f75" fmla="*/ 1444391 f62 1"/>
                <a:gd name="f76" fmla="*/ 596999 f61 1"/>
                <a:gd name="f77" fmla="*/ 1445407 f62 1"/>
                <a:gd name="f78" fmla="*/ 1446169 f62 1"/>
                <a:gd name="f79" fmla="*/ 597761 f61 1"/>
                <a:gd name="f80" fmla="*/ 598650 f61 1"/>
                <a:gd name="f81" fmla="*/ 599538 f61 1"/>
                <a:gd name="f82" fmla="*/ 600554 f61 1"/>
                <a:gd name="f83" fmla="*/ 601189 f61 1"/>
                <a:gd name="f84" fmla="*/ 1444772 f62 1"/>
                <a:gd name="f85" fmla="*/ 603094 f61 1"/>
                <a:gd name="f86" fmla="*/ 1441217 f62 1"/>
                <a:gd name="f87" fmla="*/ 606141 f61 1"/>
                <a:gd name="f88" fmla="*/ 615409 f61 1"/>
                <a:gd name="f89" fmla="*/ 1442867 f62 1"/>
                <a:gd name="f90" fmla="*/ 1764859 f62 1"/>
                <a:gd name="f91" fmla="*/ 708603 f61 1"/>
                <a:gd name="f92" fmla="*/ 511804 f61 1"/>
                <a:gd name="f93" fmla="*/ 0 f62 1"/>
                <a:gd name="f94" fmla="*/ 0 f61 1"/>
                <a:gd name="f95" fmla="+- f63 0 f1"/>
                <a:gd name="f96" fmla="*/ f66 1 1764858"/>
                <a:gd name="f97" fmla="*/ f67 1 708603"/>
                <a:gd name="f98" fmla="*/ f68 1 1764858"/>
                <a:gd name="f99" fmla="*/ f69 1 708603"/>
                <a:gd name="f100" fmla="*/ f70 1 1764858"/>
                <a:gd name="f101" fmla="*/ f71 1 708603"/>
                <a:gd name="f102" fmla="*/ f72 1 708603"/>
                <a:gd name="f103" fmla="*/ f73 1 1764858"/>
                <a:gd name="f104" fmla="*/ f74 1 708603"/>
                <a:gd name="f105" fmla="*/ f75 1 1764858"/>
                <a:gd name="f106" fmla="*/ f76 1 708603"/>
                <a:gd name="f107" fmla="*/ f77 1 1764858"/>
                <a:gd name="f108" fmla="*/ f78 1 1764858"/>
                <a:gd name="f109" fmla="*/ f79 1 708603"/>
                <a:gd name="f110" fmla="*/ f80 1 708603"/>
                <a:gd name="f111" fmla="*/ f81 1 708603"/>
                <a:gd name="f112" fmla="*/ f82 1 708603"/>
                <a:gd name="f113" fmla="*/ f83 1 708603"/>
                <a:gd name="f114" fmla="*/ f84 1 1764858"/>
                <a:gd name="f115" fmla="*/ f85 1 708603"/>
                <a:gd name="f116" fmla="*/ f86 1 1764858"/>
                <a:gd name="f117" fmla="*/ f87 1 708603"/>
                <a:gd name="f118" fmla="*/ f88 1 708603"/>
                <a:gd name="f119" fmla="*/ f89 1 1764858"/>
                <a:gd name="f120" fmla="*/ f90 1 1764858"/>
                <a:gd name="f121" fmla="*/ f91 1 708603"/>
                <a:gd name="f122" fmla="*/ f92 1 708603"/>
                <a:gd name="f123" fmla="*/ f93 1 1764858"/>
                <a:gd name="f124" fmla="*/ f94 1 708603"/>
                <a:gd name="f125" fmla="*/ f57 1 f64"/>
                <a:gd name="f126" fmla="*/ f58 1 f64"/>
                <a:gd name="f127" fmla="*/ f57 1 f65"/>
                <a:gd name="f128" fmla="*/ f59 1 f65"/>
                <a:gd name="f129" fmla="*/ f96 1 f64"/>
                <a:gd name="f130" fmla="*/ f97 1 f65"/>
                <a:gd name="f131" fmla="*/ f98 1 f64"/>
                <a:gd name="f132" fmla="*/ f99 1 f65"/>
                <a:gd name="f133" fmla="*/ f100 1 f64"/>
                <a:gd name="f134" fmla="*/ f101 1 f65"/>
                <a:gd name="f135" fmla="*/ f102 1 f65"/>
                <a:gd name="f136" fmla="*/ f103 1 f64"/>
                <a:gd name="f137" fmla="*/ f104 1 f65"/>
                <a:gd name="f138" fmla="*/ f105 1 f64"/>
                <a:gd name="f139" fmla="*/ f106 1 f65"/>
                <a:gd name="f140" fmla="*/ f107 1 f64"/>
                <a:gd name="f141" fmla="*/ f108 1 f64"/>
                <a:gd name="f142" fmla="*/ f109 1 f65"/>
                <a:gd name="f143" fmla="*/ f110 1 f65"/>
                <a:gd name="f144" fmla="*/ f111 1 f65"/>
                <a:gd name="f145" fmla="*/ f112 1 f65"/>
                <a:gd name="f146" fmla="*/ f113 1 f65"/>
                <a:gd name="f147" fmla="*/ f114 1 f64"/>
                <a:gd name="f148" fmla="*/ f115 1 f65"/>
                <a:gd name="f149" fmla="*/ f116 1 f64"/>
                <a:gd name="f150" fmla="*/ f117 1 f65"/>
                <a:gd name="f151" fmla="*/ f118 1 f65"/>
                <a:gd name="f152" fmla="*/ f119 1 f64"/>
                <a:gd name="f153" fmla="*/ f120 1 f64"/>
                <a:gd name="f154" fmla="*/ f121 1 f65"/>
                <a:gd name="f155" fmla="*/ f122 1 f65"/>
                <a:gd name="f156" fmla="*/ f123 1 f64"/>
                <a:gd name="f157" fmla="*/ f124 1 f65"/>
                <a:gd name="f158" fmla="*/ f125 f55 1"/>
                <a:gd name="f159" fmla="*/ f126 f55 1"/>
                <a:gd name="f160" fmla="*/ f128 f56 1"/>
                <a:gd name="f161" fmla="*/ f127 f56 1"/>
                <a:gd name="f162" fmla="*/ f129 f55 1"/>
                <a:gd name="f163" fmla="*/ f130 f56 1"/>
                <a:gd name="f164" fmla="*/ f131 f55 1"/>
                <a:gd name="f165" fmla="*/ f132 f56 1"/>
                <a:gd name="f166" fmla="*/ f133 f55 1"/>
                <a:gd name="f167" fmla="*/ f134 f56 1"/>
                <a:gd name="f168" fmla="*/ f135 f56 1"/>
                <a:gd name="f169" fmla="*/ f136 f55 1"/>
                <a:gd name="f170" fmla="*/ f137 f56 1"/>
                <a:gd name="f171" fmla="*/ f138 f55 1"/>
                <a:gd name="f172" fmla="*/ f139 f56 1"/>
                <a:gd name="f173" fmla="*/ f140 f55 1"/>
                <a:gd name="f174" fmla="*/ f141 f55 1"/>
                <a:gd name="f175" fmla="*/ f142 f56 1"/>
                <a:gd name="f176" fmla="*/ f143 f56 1"/>
                <a:gd name="f177" fmla="*/ f144 f56 1"/>
                <a:gd name="f178" fmla="*/ f145 f56 1"/>
                <a:gd name="f179" fmla="*/ f146 f56 1"/>
                <a:gd name="f180" fmla="*/ f147 f55 1"/>
                <a:gd name="f181" fmla="*/ f148 f56 1"/>
                <a:gd name="f182" fmla="*/ f149 f55 1"/>
                <a:gd name="f183" fmla="*/ f150 f56 1"/>
                <a:gd name="f184" fmla="*/ f151 f56 1"/>
                <a:gd name="f185" fmla="*/ f152 f55 1"/>
                <a:gd name="f186" fmla="*/ f153 f55 1"/>
                <a:gd name="f187" fmla="*/ f154 f56 1"/>
                <a:gd name="f188" fmla="*/ f155 f56 1"/>
                <a:gd name="f189" fmla="*/ f156 f55 1"/>
                <a:gd name="f190" fmla="*/ f157 f5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5">
                  <a:pos x="f162" y="f163"/>
                </a:cxn>
                <a:cxn ang="f95">
                  <a:pos x="f164" y="f165"/>
                </a:cxn>
                <a:cxn ang="f95">
                  <a:pos x="f166" y="f167"/>
                </a:cxn>
                <a:cxn ang="f95">
                  <a:pos x="f166" y="f168"/>
                </a:cxn>
                <a:cxn ang="f95">
                  <a:pos x="f169" y="f170"/>
                </a:cxn>
                <a:cxn ang="f95">
                  <a:pos x="f171" y="f172"/>
                </a:cxn>
                <a:cxn ang="f95">
                  <a:pos x="f171" y="f172"/>
                </a:cxn>
                <a:cxn ang="f95">
                  <a:pos x="f173" y="f172"/>
                </a:cxn>
                <a:cxn ang="f95">
                  <a:pos x="f174" y="f172"/>
                </a:cxn>
                <a:cxn ang="f95">
                  <a:pos x="f174" y="f172"/>
                </a:cxn>
                <a:cxn ang="f95">
                  <a:pos x="f174" y="f172"/>
                </a:cxn>
                <a:cxn ang="f95">
                  <a:pos x="f174" y="f175"/>
                </a:cxn>
                <a:cxn ang="f95">
                  <a:pos x="f174" y="f176"/>
                </a:cxn>
                <a:cxn ang="f95">
                  <a:pos x="f174" y="f177"/>
                </a:cxn>
                <a:cxn ang="f95">
                  <a:pos x="f174" y="f178"/>
                </a:cxn>
                <a:cxn ang="f95">
                  <a:pos x="f174" y="f179"/>
                </a:cxn>
                <a:cxn ang="f95">
                  <a:pos x="f174" y="f179"/>
                </a:cxn>
                <a:cxn ang="f95">
                  <a:pos x="f180" y="f181"/>
                </a:cxn>
                <a:cxn ang="f95">
                  <a:pos x="f182" y="f183"/>
                </a:cxn>
                <a:cxn ang="f95">
                  <a:pos x="f182" y="f184"/>
                </a:cxn>
                <a:cxn ang="f95">
                  <a:pos x="f185" y="f184"/>
                </a:cxn>
                <a:cxn ang="f95">
                  <a:pos x="f186" y="f187"/>
                </a:cxn>
                <a:cxn ang="f95">
                  <a:pos x="f186" y="f188"/>
                </a:cxn>
                <a:cxn ang="f95">
                  <a:pos x="f189" y="f190"/>
                </a:cxn>
              </a:cxnLst>
              <a:rect l="f158" t="f161" r="f159" b="f160"/>
              <a:pathLst>
                <a:path w="1764858" h="70860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cubicBezTo>
                    <a:pt x="f14" y="f15"/>
                    <a:pt x="f14" y="f16"/>
                    <a:pt x="f12" y="f17"/>
                  </a:cubicBez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lnTo>
                    <a:pt x="f24" y="f25"/>
                  </a:lnTo>
                  <a:lnTo>
                    <a:pt x="f26" y="f25"/>
                  </a:lnTo>
                  <a:lnTo>
                    <a:pt x="f27" y="f25"/>
                  </a:lnTo>
                  <a:lnTo>
                    <a:pt x="f27" y="f25"/>
                  </a:lnTo>
                  <a:lnTo>
                    <a:pt x="f27" y="f25"/>
                  </a:lnTo>
                  <a:cubicBezTo>
                    <a:pt x="f27" y="f25"/>
                    <a:pt x="f27" y="f25"/>
                    <a:pt x="f27" y="f28"/>
                  </a:cubicBezTo>
                  <a:cubicBezTo>
                    <a:pt x="f27" y="f29"/>
                    <a:pt x="f27" y="f30"/>
                    <a:pt x="f27" y="f31"/>
                  </a:cubicBezTo>
                  <a:cubicBezTo>
                    <a:pt x="f32" y="f33"/>
                    <a:pt x="f32" y="f34"/>
                    <a:pt x="f27" y="f35"/>
                  </a:cubicBezTo>
                  <a:cubicBezTo>
                    <a:pt x="f32" y="f36"/>
                    <a:pt x="f32" y="f37"/>
                    <a:pt x="f27" y="f38"/>
                  </a:cubicBezTo>
                  <a:cubicBezTo>
                    <a:pt x="f32" y="f39"/>
                    <a:pt x="f32" y="f40"/>
                    <a:pt x="f27" y="f41"/>
                  </a:cubicBezTo>
                  <a:lnTo>
                    <a:pt x="f27" y="f41"/>
                  </a:lnTo>
                  <a:cubicBezTo>
                    <a:pt x="f42" y="f43"/>
                    <a:pt x="f44" y="f45"/>
                    <a:pt x="f46" y="f47"/>
                  </a:cubicBezTo>
                  <a:lnTo>
                    <a:pt x="f48" y="f49"/>
                  </a:lnTo>
                  <a:lnTo>
                    <a:pt x="f48" y="f50"/>
                  </a:lnTo>
                  <a:lnTo>
                    <a:pt x="f51" y="f50"/>
                  </a:lnTo>
                  <a:lnTo>
                    <a:pt x="f52" y="f7"/>
                  </a:lnTo>
                  <a:lnTo>
                    <a:pt x="f52" y="f53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F3989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1" name="Freeform: Shape 98">
              <a:extLst>
                <a:ext uri="{FF2B5EF4-FFF2-40B4-BE49-F238E27FC236}">
                  <a16:creationId xmlns:a16="http://schemas.microsoft.com/office/drawing/2014/main" id="{A5B36847-E63A-73B5-65F2-4E9C83649C5B}"/>
                </a:ext>
              </a:extLst>
            </p:cNvPr>
            <p:cNvSpPr/>
            <p:nvPr/>
          </p:nvSpPr>
          <p:spPr>
            <a:xfrm>
              <a:off x="5841680" y="934974"/>
              <a:ext cx="4550795" cy="11774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550795"/>
                <a:gd name="f7" fmla="val 1177492"/>
                <a:gd name="f8" fmla="val 4550796"/>
                <a:gd name="f9" fmla="val 724601"/>
                <a:gd name="f10" fmla="val 3304984"/>
                <a:gd name="f11" fmla="val 348398"/>
                <a:gd name="f12" fmla="val 3222073"/>
                <a:gd name="f13" fmla="val 323004"/>
                <a:gd name="f14" fmla="val 1920268"/>
                <a:gd name="f15" fmla="val 189562"/>
                <a:gd name="f16" fmla="val 1733878"/>
                <a:gd name="f17" fmla="val 170517"/>
                <a:gd name="f18" fmla="val 1212293"/>
                <a:gd name="f19" fmla="val 117191"/>
                <a:gd name="f20" fmla="val 238954"/>
                <a:gd name="f21" fmla="val 17394"/>
                <a:gd name="f22" fmla="val 68055"/>
                <a:gd name="f23" fmla="val 27933"/>
                <a:gd name="f24" fmla="val 84433"/>
                <a:gd name="f25" fmla="val 143219"/>
                <a:gd name="f26" fmla="val 3079488"/>
                <a:gd name="f27" fmla="val 617948"/>
                <a:gd name="f28" fmla="val 3080122"/>
                <a:gd name="f29" fmla="val 3081138"/>
                <a:gd name="f30" fmla="val 3081431"/>
                <a:gd name="f31" fmla="val 617885"/>
                <a:gd name="f32" fmla="val 3081735"/>
                <a:gd name="f33" fmla="val 3082027"/>
                <a:gd name="f34" fmla="val 3082065"/>
                <a:gd name="f35" fmla="val 618241"/>
                <a:gd name="f36" fmla="val 618545"/>
                <a:gd name="f37" fmla="val 618837"/>
                <a:gd name="f38" fmla="val 3082091"/>
                <a:gd name="f39" fmla="val 619129"/>
                <a:gd name="f40" fmla="val 619434"/>
                <a:gd name="f41" fmla="val 619726"/>
                <a:gd name="f42" fmla="val 3081976"/>
                <a:gd name="f43" fmla="val 620018"/>
                <a:gd name="f44" fmla="val 620323"/>
                <a:gd name="f45" fmla="val 620615"/>
                <a:gd name="f46" fmla="val 622139"/>
                <a:gd name="f47" fmla="val 3081773"/>
                <a:gd name="f48" fmla="val 623141"/>
                <a:gd name="f49" fmla="val 3081190"/>
                <a:gd name="f50" fmla="val 624043"/>
                <a:gd name="f51" fmla="val 3080377"/>
                <a:gd name="f52" fmla="val 624678"/>
                <a:gd name="f53" fmla="val 2868086"/>
                <a:gd name="f54" fmla="val 800273"/>
                <a:gd name="f55" fmla="val 2835074"/>
                <a:gd name="f56" fmla="val 827190"/>
                <a:gd name="f57" fmla="val 3994675"/>
                <a:gd name="f58" fmla="+- 0 0 -90"/>
                <a:gd name="f59" fmla="*/ f3 1 4550795"/>
                <a:gd name="f60" fmla="*/ f4 1 1177492"/>
                <a:gd name="f61" fmla="val f5"/>
                <a:gd name="f62" fmla="val f6"/>
                <a:gd name="f63" fmla="val f7"/>
                <a:gd name="f64" fmla="*/ f58 f0 1"/>
                <a:gd name="f65" fmla="+- f63 0 f61"/>
                <a:gd name="f66" fmla="+- f62 0 f61"/>
                <a:gd name="f67" fmla="*/ f64 1 f2"/>
                <a:gd name="f68" fmla="*/ f66 1 4550795"/>
                <a:gd name="f69" fmla="*/ f65 1 1177492"/>
                <a:gd name="f70" fmla="*/ 4550796 f66 1"/>
                <a:gd name="f71" fmla="*/ 724601 f65 1"/>
                <a:gd name="f72" fmla="*/ 3304984 f66 1"/>
                <a:gd name="f73" fmla="*/ 348398 f65 1"/>
                <a:gd name="f74" fmla="*/ 3222073 f66 1"/>
                <a:gd name="f75" fmla="*/ 323004 f65 1"/>
                <a:gd name="f76" fmla="*/ 1920268 f66 1"/>
                <a:gd name="f77" fmla="*/ 189562 f65 1"/>
                <a:gd name="f78" fmla="*/ 1733878 f66 1"/>
                <a:gd name="f79" fmla="*/ 170517 f65 1"/>
                <a:gd name="f80" fmla="*/ 1212293 f66 1"/>
                <a:gd name="f81" fmla="*/ 117191 f65 1"/>
                <a:gd name="f82" fmla="*/ 238954 f66 1"/>
                <a:gd name="f83" fmla="*/ 17394 f65 1"/>
                <a:gd name="f84" fmla="*/ 68055 f66 1"/>
                <a:gd name="f85" fmla="*/ 0 f65 1"/>
                <a:gd name="f86" fmla="*/ 27933 f66 1"/>
                <a:gd name="f87" fmla="*/ 84433 f65 1"/>
                <a:gd name="f88" fmla="*/ 0 f66 1"/>
                <a:gd name="f89" fmla="*/ 143219 f65 1"/>
                <a:gd name="f90" fmla="*/ 3079488 f66 1"/>
                <a:gd name="f91" fmla="*/ 617948 f65 1"/>
                <a:gd name="f92" fmla="*/ 3080122 f66 1"/>
                <a:gd name="f93" fmla="*/ 3081138 f66 1"/>
                <a:gd name="f94" fmla="*/ 3082027 f66 1"/>
                <a:gd name="f95" fmla="*/ 618837 f65 1"/>
                <a:gd name="f96" fmla="*/ 619726 f65 1"/>
                <a:gd name="f97" fmla="*/ 620615 f65 1"/>
                <a:gd name="f98" fmla="*/ 622139 f65 1"/>
                <a:gd name="f99" fmla="*/ 3080377 f66 1"/>
                <a:gd name="f100" fmla="*/ 624678 f65 1"/>
                <a:gd name="f101" fmla="*/ 2868086 f66 1"/>
                <a:gd name="f102" fmla="*/ 800273 f65 1"/>
                <a:gd name="f103" fmla="*/ 2835074 f66 1"/>
                <a:gd name="f104" fmla="*/ 827190 f65 1"/>
                <a:gd name="f105" fmla="*/ 3994675 f66 1"/>
                <a:gd name="f106" fmla="*/ 1177492 f65 1"/>
                <a:gd name="f107" fmla="+- f67 0 f1"/>
                <a:gd name="f108" fmla="*/ f70 1 4550795"/>
                <a:gd name="f109" fmla="*/ f71 1 1177492"/>
                <a:gd name="f110" fmla="*/ f72 1 4550795"/>
                <a:gd name="f111" fmla="*/ f73 1 1177492"/>
                <a:gd name="f112" fmla="*/ f74 1 4550795"/>
                <a:gd name="f113" fmla="*/ f75 1 1177492"/>
                <a:gd name="f114" fmla="*/ f76 1 4550795"/>
                <a:gd name="f115" fmla="*/ f77 1 1177492"/>
                <a:gd name="f116" fmla="*/ f78 1 4550795"/>
                <a:gd name="f117" fmla="*/ f79 1 1177492"/>
                <a:gd name="f118" fmla="*/ f80 1 4550795"/>
                <a:gd name="f119" fmla="*/ f81 1 1177492"/>
                <a:gd name="f120" fmla="*/ f82 1 4550795"/>
                <a:gd name="f121" fmla="*/ f83 1 1177492"/>
                <a:gd name="f122" fmla="*/ f84 1 4550795"/>
                <a:gd name="f123" fmla="*/ f85 1 1177492"/>
                <a:gd name="f124" fmla="*/ f86 1 4550795"/>
                <a:gd name="f125" fmla="*/ f87 1 1177492"/>
                <a:gd name="f126" fmla="*/ f88 1 4550795"/>
                <a:gd name="f127" fmla="*/ f89 1 1177492"/>
                <a:gd name="f128" fmla="*/ f90 1 4550795"/>
                <a:gd name="f129" fmla="*/ f91 1 1177492"/>
                <a:gd name="f130" fmla="*/ f92 1 4550795"/>
                <a:gd name="f131" fmla="*/ f93 1 4550795"/>
                <a:gd name="f132" fmla="*/ f94 1 4550795"/>
                <a:gd name="f133" fmla="*/ f95 1 1177492"/>
                <a:gd name="f134" fmla="*/ f96 1 1177492"/>
                <a:gd name="f135" fmla="*/ f97 1 1177492"/>
                <a:gd name="f136" fmla="*/ f98 1 1177492"/>
                <a:gd name="f137" fmla="*/ f99 1 4550795"/>
                <a:gd name="f138" fmla="*/ f100 1 1177492"/>
                <a:gd name="f139" fmla="*/ f101 1 4550795"/>
                <a:gd name="f140" fmla="*/ f102 1 1177492"/>
                <a:gd name="f141" fmla="*/ f103 1 4550795"/>
                <a:gd name="f142" fmla="*/ f104 1 1177492"/>
                <a:gd name="f143" fmla="*/ f105 1 4550795"/>
                <a:gd name="f144" fmla="*/ f106 1 1177492"/>
                <a:gd name="f145" fmla="*/ f61 1 f68"/>
                <a:gd name="f146" fmla="*/ f62 1 f68"/>
                <a:gd name="f147" fmla="*/ f61 1 f69"/>
                <a:gd name="f148" fmla="*/ f63 1 f69"/>
                <a:gd name="f149" fmla="*/ f108 1 f68"/>
                <a:gd name="f150" fmla="*/ f109 1 f69"/>
                <a:gd name="f151" fmla="*/ f110 1 f68"/>
                <a:gd name="f152" fmla="*/ f111 1 f69"/>
                <a:gd name="f153" fmla="*/ f112 1 f68"/>
                <a:gd name="f154" fmla="*/ f113 1 f69"/>
                <a:gd name="f155" fmla="*/ f114 1 f68"/>
                <a:gd name="f156" fmla="*/ f115 1 f69"/>
                <a:gd name="f157" fmla="*/ f116 1 f68"/>
                <a:gd name="f158" fmla="*/ f117 1 f69"/>
                <a:gd name="f159" fmla="*/ f118 1 f68"/>
                <a:gd name="f160" fmla="*/ f119 1 f69"/>
                <a:gd name="f161" fmla="*/ f120 1 f68"/>
                <a:gd name="f162" fmla="*/ f121 1 f69"/>
                <a:gd name="f163" fmla="*/ f122 1 f68"/>
                <a:gd name="f164" fmla="*/ f123 1 f69"/>
                <a:gd name="f165" fmla="*/ f124 1 f68"/>
                <a:gd name="f166" fmla="*/ f125 1 f69"/>
                <a:gd name="f167" fmla="*/ f126 1 f68"/>
                <a:gd name="f168" fmla="*/ f127 1 f69"/>
                <a:gd name="f169" fmla="*/ f128 1 f68"/>
                <a:gd name="f170" fmla="*/ f129 1 f69"/>
                <a:gd name="f171" fmla="*/ f130 1 f68"/>
                <a:gd name="f172" fmla="*/ f131 1 f68"/>
                <a:gd name="f173" fmla="*/ f132 1 f68"/>
                <a:gd name="f174" fmla="*/ f133 1 f69"/>
                <a:gd name="f175" fmla="*/ f134 1 f69"/>
                <a:gd name="f176" fmla="*/ f135 1 f69"/>
                <a:gd name="f177" fmla="*/ f136 1 f69"/>
                <a:gd name="f178" fmla="*/ f137 1 f68"/>
                <a:gd name="f179" fmla="*/ f138 1 f69"/>
                <a:gd name="f180" fmla="*/ f139 1 f68"/>
                <a:gd name="f181" fmla="*/ f140 1 f69"/>
                <a:gd name="f182" fmla="*/ f141 1 f68"/>
                <a:gd name="f183" fmla="*/ f142 1 f69"/>
                <a:gd name="f184" fmla="*/ f143 1 f68"/>
                <a:gd name="f185" fmla="*/ f144 1 f69"/>
                <a:gd name="f186" fmla="*/ f145 f59 1"/>
                <a:gd name="f187" fmla="*/ f146 f59 1"/>
                <a:gd name="f188" fmla="*/ f148 f60 1"/>
                <a:gd name="f189" fmla="*/ f147 f60 1"/>
                <a:gd name="f190" fmla="*/ f149 f59 1"/>
                <a:gd name="f191" fmla="*/ f150 f60 1"/>
                <a:gd name="f192" fmla="*/ f151 f59 1"/>
                <a:gd name="f193" fmla="*/ f152 f60 1"/>
                <a:gd name="f194" fmla="*/ f153 f59 1"/>
                <a:gd name="f195" fmla="*/ f154 f60 1"/>
                <a:gd name="f196" fmla="*/ f155 f59 1"/>
                <a:gd name="f197" fmla="*/ f156 f60 1"/>
                <a:gd name="f198" fmla="*/ f157 f59 1"/>
                <a:gd name="f199" fmla="*/ f158 f60 1"/>
                <a:gd name="f200" fmla="*/ f159 f59 1"/>
                <a:gd name="f201" fmla="*/ f160 f60 1"/>
                <a:gd name="f202" fmla="*/ f161 f59 1"/>
                <a:gd name="f203" fmla="*/ f162 f60 1"/>
                <a:gd name="f204" fmla="*/ f163 f59 1"/>
                <a:gd name="f205" fmla="*/ f164 f60 1"/>
                <a:gd name="f206" fmla="*/ f165 f59 1"/>
                <a:gd name="f207" fmla="*/ f166 f60 1"/>
                <a:gd name="f208" fmla="*/ f167 f59 1"/>
                <a:gd name="f209" fmla="*/ f168 f60 1"/>
                <a:gd name="f210" fmla="*/ f169 f59 1"/>
                <a:gd name="f211" fmla="*/ f170 f60 1"/>
                <a:gd name="f212" fmla="*/ f171 f59 1"/>
                <a:gd name="f213" fmla="*/ f172 f59 1"/>
                <a:gd name="f214" fmla="*/ f173 f59 1"/>
                <a:gd name="f215" fmla="*/ f174 f60 1"/>
                <a:gd name="f216" fmla="*/ f175 f60 1"/>
                <a:gd name="f217" fmla="*/ f176 f60 1"/>
                <a:gd name="f218" fmla="*/ f177 f60 1"/>
                <a:gd name="f219" fmla="*/ f178 f59 1"/>
                <a:gd name="f220" fmla="*/ f179 f60 1"/>
                <a:gd name="f221" fmla="*/ f180 f59 1"/>
                <a:gd name="f222" fmla="*/ f181 f60 1"/>
                <a:gd name="f223" fmla="*/ f182 f59 1"/>
                <a:gd name="f224" fmla="*/ f183 f60 1"/>
                <a:gd name="f225" fmla="*/ f184 f59 1"/>
                <a:gd name="f226" fmla="*/ f185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7">
                  <a:pos x="f190" y="f191"/>
                </a:cxn>
                <a:cxn ang="f107">
                  <a:pos x="f192" y="f193"/>
                </a:cxn>
                <a:cxn ang="f107">
                  <a:pos x="f192" y="f193"/>
                </a:cxn>
                <a:cxn ang="f107">
                  <a:pos x="f194" y="f195"/>
                </a:cxn>
                <a:cxn ang="f107">
                  <a:pos x="f196" y="f197"/>
                </a:cxn>
                <a:cxn ang="f107">
                  <a:pos x="f198" y="f199"/>
                </a:cxn>
                <a:cxn ang="f107">
                  <a:pos x="f200" y="f201"/>
                </a:cxn>
                <a:cxn ang="f107">
                  <a:pos x="f202" y="f203"/>
                </a:cxn>
                <a:cxn ang="f107">
                  <a:pos x="f204" y="f205"/>
                </a:cxn>
                <a:cxn ang="f107">
                  <a:pos x="f206" y="f207"/>
                </a:cxn>
                <a:cxn ang="f107">
                  <a:pos x="f206" y="f207"/>
                </a:cxn>
                <a:cxn ang="f107">
                  <a:pos x="f208" y="f209"/>
                </a:cxn>
                <a:cxn ang="f107">
                  <a:pos x="f210" y="f211"/>
                </a:cxn>
                <a:cxn ang="f107">
                  <a:pos x="f212" y="f211"/>
                </a:cxn>
                <a:cxn ang="f107">
                  <a:pos x="f213" y="f211"/>
                </a:cxn>
                <a:cxn ang="f107">
                  <a:pos x="f214" y="f211"/>
                </a:cxn>
                <a:cxn ang="f107">
                  <a:pos x="f214" y="f211"/>
                </a:cxn>
                <a:cxn ang="f107">
                  <a:pos x="f214" y="f211"/>
                </a:cxn>
                <a:cxn ang="f107">
                  <a:pos x="f214" y="f215"/>
                </a:cxn>
                <a:cxn ang="f107">
                  <a:pos x="f214" y="f216"/>
                </a:cxn>
                <a:cxn ang="f107">
                  <a:pos x="f214" y="f217"/>
                </a:cxn>
                <a:cxn ang="f107">
                  <a:pos x="f214" y="f218"/>
                </a:cxn>
                <a:cxn ang="f107">
                  <a:pos x="f219" y="f220"/>
                </a:cxn>
                <a:cxn ang="f107">
                  <a:pos x="f219" y="f220"/>
                </a:cxn>
                <a:cxn ang="f107">
                  <a:pos x="f221" y="f222"/>
                </a:cxn>
                <a:cxn ang="f107">
                  <a:pos x="f223" y="f224"/>
                </a:cxn>
                <a:cxn ang="f107">
                  <a:pos x="f225" y="f226"/>
                </a:cxn>
              </a:cxnLst>
              <a:rect l="f186" t="f189" r="f187" b="f188"/>
              <a:pathLst>
                <a:path w="4550795" h="1177492">
                  <a:moveTo>
                    <a:pt x="f8" y="f9"/>
                  </a:moveTo>
                  <a:lnTo>
                    <a:pt x="f10" y="f11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2" y="f5"/>
                  </a:lnTo>
                  <a:lnTo>
                    <a:pt x="f23" y="f24"/>
                  </a:lnTo>
                  <a:lnTo>
                    <a:pt x="f23" y="f24"/>
                  </a:lnTo>
                  <a:lnTo>
                    <a:pt x="f5" y="f25"/>
                  </a:lnTo>
                  <a:lnTo>
                    <a:pt x="f26" y="f27"/>
                  </a:lnTo>
                  <a:lnTo>
                    <a:pt x="f28" y="f27"/>
                  </a:lnTo>
                  <a:lnTo>
                    <a:pt x="f29" y="f27"/>
                  </a:lnTo>
                  <a:cubicBezTo>
                    <a:pt x="f30" y="f31"/>
                    <a:pt x="f32" y="f31"/>
                    <a:pt x="f33" y="f27"/>
                  </a:cubicBezTo>
                  <a:lnTo>
                    <a:pt x="f33" y="f27"/>
                  </a:lnTo>
                  <a:lnTo>
                    <a:pt x="f33" y="f27"/>
                  </a:lnTo>
                  <a:cubicBezTo>
                    <a:pt x="f34" y="f35"/>
                    <a:pt x="f34" y="f36"/>
                    <a:pt x="f33" y="f37"/>
                  </a:cubicBezTo>
                  <a:cubicBezTo>
                    <a:pt x="f38" y="f39"/>
                    <a:pt x="f38" y="f40"/>
                    <a:pt x="f33" y="f41"/>
                  </a:cubicBezTo>
                  <a:cubicBezTo>
                    <a:pt x="f42" y="f43"/>
                    <a:pt x="f42" y="f44"/>
                    <a:pt x="f33" y="f45"/>
                  </a:cubicBezTo>
                  <a:lnTo>
                    <a:pt x="f33" y="f46"/>
                  </a:lnTo>
                  <a:cubicBezTo>
                    <a:pt x="f47" y="f48"/>
                    <a:pt x="f49" y="f50"/>
                    <a:pt x="f51" y="f52"/>
                  </a:cubicBez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7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2" name="Freeform: Shape 99">
              <a:extLst>
                <a:ext uri="{FF2B5EF4-FFF2-40B4-BE49-F238E27FC236}">
                  <a16:creationId xmlns:a16="http://schemas.microsoft.com/office/drawing/2014/main" id="{CD14B275-17C4-E158-6E1D-6FE735A1C60E}"/>
                </a:ext>
              </a:extLst>
            </p:cNvPr>
            <p:cNvSpPr/>
            <p:nvPr/>
          </p:nvSpPr>
          <p:spPr>
            <a:xfrm>
              <a:off x="9241511" y="1301657"/>
              <a:ext cx="1286569" cy="35042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86569"/>
                <a:gd name="f7" fmla="val 350428"/>
                <a:gd name="f8" fmla="val 1160236"/>
                <a:gd name="f9" fmla="val 350429"/>
                <a:gd name="f10" fmla="val 1286570"/>
                <a:gd name="f11" fmla="val 247712"/>
                <a:gd name="f12" fmla="val 400204"/>
                <a:gd name="f13" fmla="val 77069"/>
                <a:gd name="f14" fmla="+- 0 0 -90"/>
                <a:gd name="f15" fmla="*/ f3 1 1286569"/>
                <a:gd name="f16" fmla="*/ f4 1 350428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286569"/>
                <a:gd name="f25" fmla="*/ f21 1 350428"/>
                <a:gd name="f26" fmla="*/ 0 f22 1"/>
                <a:gd name="f27" fmla="*/ 0 f21 1"/>
                <a:gd name="f28" fmla="*/ 1160236 f22 1"/>
                <a:gd name="f29" fmla="*/ 350429 f21 1"/>
                <a:gd name="f30" fmla="*/ 1286570 f22 1"/>
                <a:gd name="f31" fmla="*/ 247712 f21 1"/>
                <a:gd name="f32" fmla="*/ 400204 f22 1"/>
                <a:gd name="f33" fmla="*/ 77069 f21 1"/>
                <a:gd name="f34" fmla="+- f23 0 f1"/>
                <a:gd name="f35" fmla="*/ f26 1 1286569"/>
                <a:gd name="f36" fmla="*/ f27 1 350428"/>
                <a:gd name="f37" fmla="*/ f28 1 1286569"/>
                <a:gd name="f38" fmla="*/ f29 1 350428"/>
                <a:gd name="f39" fmla="*/ f30 1 1286569"/>
                <a:gd name="f40" fmla="*/ f31 1 350428"/>
                <a:gd name="f41" fmla="*/ f32 1 1286569"/>
                <a:gd name="f42" fmla="*/ f33 1 350428"/>
                <a:gd name="f43" fmla="*/ f17 1 f24"/>
                <a:gd name="f44" fmla="*/ f18 1 f24"/>
                <a:gd name="f45" fmla="*/ f17 1 f25"/>
                <a:gd name="f46" fmla="*/ f19 1 f25"/>
                <a:gd name="f47" fmla="*/ f35 1 f24"/>
                <a:gd name="f48" fmla="*/ f36 1 f25"/>
                <a:gd name="f49" fmla="*/ f37 1 f24"/>
                <a:gd name="f50" fmla="*/ f38 1 f25"/>
                <a:gd name="f51" fmla="*/ f39 1 f24"/>
                <a:gd name="f52" fmla="*/ f40 1 f25"/>
                <a:gd name="f53" fmla="*/ f41 1 f24"/>
                <a:gd name="f54" fmla="*/ f42 1 f25"/>
                <a:gd name="f55" fmla="*/ f43 f15 1"/>
                <a:gd name="f56" fmla="*/ f44 f15 1"/>
                <a:gd name="f57" fmla="*/ f46 f16 1"/>
                <a:gd name="f58" fmla="*/ f45 f16 1"/>
                <a:gd name="f59" fmla="*/ f47 f15 1"/>
                <a:gd name="f60" fmla="*/ f48 f16 1"/>
                <a:gd name="f61" fmla="*/ f49 f15 1"/>
                <a:gd name="f62" fmla="*/ f50 f16 1"/>
                <a:gd name="f63" fmla="*/ f51 f15 1"/>
                <a:gd name="f64" fmla="*/ f52 f16 1"/>
                <a:gd name="f65" fmla="*/ f53 f15 1"/>
                <a:gd name="f66" fmla="*/ f54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4">
                  <a:pos x="f59" y="f60"/>
                </a:cxn>
                <a:cxn ang="f34">
                  <a:pos x="f61" y="f62"/>
                </a:cxn>
                <a:cxn ang="f34">
                  <a:pos x="f63" y="f64"/>
                </a:cxn>
                <a:cxn ang="f34">
                  <a:pos x="f65" y="f66"/>
                </a:cxn>
                <a:cxn ang="f34">
                  <a:pos x="f59" y="f60"/>
                </a:cxn>
              </a:cxnLst>
              <a:rect l="f55" t="f58" r="f56" b="f57"/>
              <a:pathLst>
                <a:path w="1286569" h="350428">
                  <a:moveTo>
                    <a:pt x="f5" y="f5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C5E3E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3" name="Freeform: Shape 100">
              <a:extLst>
                <a:ext uri="{FF2B5EF4-FFF2-40B4-BE49-F238E27FC236}">
                  <a16:creationId xmlns:a16="http://schemas.microsoft.com/office/drawing/2014/main" id="{EB102DB5-75E5-30AF-4D94-5943654508F9}"/>
                </a:ext>
              </a:extLst>
            </p:cNvPr>
            <p:cNvSpPr/>
            <p:nvPr/>
          </p:nvSpPr>
          <p:spPr>
            <a:xfrm>
              <a:off x="10413552" y="1551910"/>
              <a:ext cx="1759397" cy="5802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9399"/>
                <a:gd name="f7" fmla="val 580239"/>
                <a:gd name="f8" fmla="val 640809"/>
                <a:gd name="f9" fmla="val 107541"/>
                <a:gd name="f10" fmla="val 222449"/>
                <a:gd name="f11" fmla="val 19807"/>
                <a:gd name="f12" fmla="val 127604"/>
                <a:gd name="f13" fmla="val 103732"/>
                <a:gd name="f14" fmla="val 1576565"/>
                <a:gd name="f15" fmla="val 341795"/>
                <a:gd name="f16" fmla="val 783394"/>
                <a:gd name="f17" fmla="val 137505"/>
                <a:gd name="f18" fmla="+- 0 0 -90"/>
                <a:gd name="f19" fmla="*/ f3 1 1759399"/>
                <a:gd name="f20" fmla="*/ f4 1 580239"/>
                <a:gd name="f21" fmla="val f5"/>
                <a:gd name="f22" fmla="val f6"/>
                <a:gd name="f23" fmla="val f7"/>
                <a:gd name="f24" fmla="*/ f18 f0 1"/>
                <a:gd name="f25" fmla="+- f23 0 f21"/>
                <a:gd name="f26" fmla="+- f22 0 f21"/>
                <a:gd name="f27" fmla="*/ f24 1 f2"/>
                <a:gd name="f28" fmla="*/ f26 1 1759399"/>
                <a:gd name="f29" fmla="*/ f25 1 580239"/>
                <a:gd name="f30" fmla="*/ 640809 f26 1"/>
                <a:gd name="f31" fmla="*/ 107541 f25 1"/>
                <a:gd name="f32" fmla="*/ 222449 f26 1"/>
                <a:gd name="f33" fmla="*/ 19807 f25 1"/>
                <a:gd name="f34" fmla="*/ 127604 f26 1"/>
                <a:gd name="f35" fmla="*/ 0 f25 1"/>
                <a:gd name="f36" fmla="*/ 0 f26 1"/>
                <a:gd name="f37" fmla="*/ 103732 f25 1"/>
                <a:gd name="f38" fmla="*/ 1576565 f26 1"/>
                <a:gd name="f39" fmla="*/ 580239 f25 1"/>
                <a:gd name="f40" fmla="*/ 1759399 f26 1"/>
                <a:gd name="f41" fmla="*/ 341795 f25 1"/>
                <a:gd name="f42" fmla="*/ 783394 f26 1"/>
                <a:gd name="f43" fmla="*/ 137505 f25 1"/>
                <a:gd name="f44" fmla="+- f27 0 f1"/>
                <a:gd name="f45" fmla="*/ f30 1 1759399"/>
                <a:gd name="f46" fmla="*/ f31 1 580239"/>
                <a:gd name="f47" fmla="*/ f32 1 1759399"/>
                <a:gd name="f48" fmla="*/ f33 1 580239"/>
                <a:gd name="f49" fmla="*/ f34 1 1759399"/>
                <a:gd name="f50" fmla="*/ f35 1 580239"/>
                <a:gd name="f51" fmla="*/ f36 1 1759399"/>
                <a:gd name="f52" fmla="*/ f37 1 580239"/>
                <a:gd name="f53" fmla="*/ f38 1 1759399"/>
                <a:gd name="f54" fmla="*/ f39 1 580239"/>
                <a:gd name="f55" fmla="*/ f40 1 1759399"/>
                <a:gd name="f56" fmla="*/ f41 1 580239"/>
                <a:gd name="f57" fmla="*/ f42 1 1759399"/>
                <a:gd name="f58" fmla="*/ f43 1 580239"/>
                <a:gd name="f59" fmla="*/ f21 1 f28"/>
                <a:gd name="f60" fmla="*/ f22 1 f28"/>
                <a:gd name="f61" fmla="*/ f21 1 f29"/>
                <a:gd name="f62" fmla="*/ f23 1 f29"/>
                <a:gd name="f63" fmla="*/ f45 1 f28"/>
                <a:gd name="f64" fmla="*/ f46 1 f29"/>
                <a:gd name="f65" fmla="*/ f47 1 f28"/>
                <a:gd name="f66" fmla="*/ f48 1 f29"/>
                <a:gd name="f67" fmla="*/ f49 1 f28"/>
                <a:gd name="f68" fmla="*/ f50 1 f29"/>
                <a:gd name="f69" fmla="*/ f51 1 f28"/>
                <a:gd name="f70" fmla="*/ f52 1 f29"/>
                <a:gd name="f71" fmla="*/ f53 1 f28"/>
                <a:gd name="f72" fmla="*/ f54 1 f29"/>
                <a:gd name="f73" fmla="*/ f55 1 f28"/>
                <a:gd name="f74" fmla="*/ f56 1 f29"/>
                <a:gd name="f75" fmla="*/ f57 1 f28"/>
                <a:gd name="f76" fmla="*/ f58 1 f29"/>
                <a:gd name="f77" fmla="*/ f59 f19 1"/>
                <a:gd name="f78" fmla="*/ f60 f19 1"/>
                <a:gd name="f79" fmla="*/ f62 f20 1"/>
                <a:gd name="f80" fmla="*/ f61 f20 1"/>
                <a:gd name="f81" fmla="*/ f63 f19 1"/>
                <a:gd name="f82" fmla="*/ f64 f20 1"/>
                <a:gd name="f83" fmla="*/ f65 f19 1"/>
                <a:gd name="f84" fmla="*/ f66 f20 1"/>
                <a:gd name="f85" fmla="*/ f67 f19 1"/>
                <a:gd name="f86" fmla="*/ f68 f20 1"/>
                <a:gd name="f87" fmla="*/ f69 f19 1"/>
                <a:gd name="f88" fmla="*/ f70 f20 1"/>
                <a:gd name="f89" fmla="*/ f71 f19 1"/>
                <a:gd name="f90" fmla="*/ f72 f20 1"/>
                <a:gd name="f91" fmla="*/ f73 f19 1"/>
                <a:gd name="f92" fmla="*/ f74 f20 1"/>
                <a:gd name="f93" fmla="*/ f75 f19 1"/>
                <a:gd name="f94" fmla="*/ f76 f2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4">
                  <a:pos x="f81" y="f82"/>
                </a:cxn>
                <a:cxn ang="f44">
                  <a:pos x="f81" y="f82"/>
                </a:cxn>
                <a:cxn ang="f44">
                  <a:pos x="f83" y="f84"/>
                </a:cxn>
                <a:cxn ang="f44">
                  <a:pos x="f85" y="f86"/>
                </a:cxn>
                <a:cxn ang="f44">
                  <a:pos x="f87" y="f88"/>
                </a:cxn>
                <a:cxn ang="f44">
                  <a:pos x="f89" y="f90"/>
                </a:cxn>
                <a:cxn ang="f44">
                  <a:pos x="f91" y="f92"/>
                </a:cxn>
                <a:cxn ang="f44">
                  <a:pos x="f93" y="f94"/>
                </a:cxn>
                <a:cxn ang="f44">
                  <a:pos x="f93" y="f94"/>
                </a:cxn>
                <a:cxn ang="f44">
                  <a:pos x="f81" y="f82"/>
                </a:cxn>
              </a:cxnLst>
              <a:rect l="f77" t="f80" r="f78" b="f79"/>
              <a:pathLst>
                <a:path w="1759399" h="580239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5"/>
                  </a:lnTo>
                  <a:lnTo>
                    <a:pt x="f5" y="f13"/>
                  </a:lnTo>
                  <a:lnTo>
                    <a:pt x="f14" y="f7"/>
                  </a:lnTo>
                  <a:lnTo>
                    <a:pt x="f6" y="f15"/>
                  </a:lnTo>
                  <a:lnTo>
                    <a:pt x="f16" y="f17"/>
                  </a:lnTo>
                  <a:lnTo>
                    <a:pt x="f16" y="f17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9C99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4" name="Freeform: Shape 101">
              <a:extLst>
                <a:ext uri="{FF2B5EF4-FFF2-40B4-BE49-F238E27FC236}">
                  <a16:creationId xmlns:a16="http://schemas.microsoft.com/office/drawing/2014/main" id="{D61A16D5-85B3-4542-C476-F62EA4912D78}"/>
                </a:ext>
              </a:extLst>
            </p:cNvPr>
            <p:cNvSpPr/>
            <p:nvPr/>
          </p:nvSpPr>
          <p:spPr>
            <a:xfrm>
              <a:off x="9848170" y="1663129"/>
              <a:ext cx="2135608" cy="9640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35606"/>
                <a:gd name="f7" fmla="val 964060"/>
                <a:gd name="f8" fmla="val 452891"/>
                <a:gd name="f9" fmla="val 1762954"/>
                <a:gd name="f10" fmla="val 964061"/>
                <a:gd name="f11" fmla="val 477396"/>
                <a:gd name="f12" fmla="val 556121"/>
                <a:gd name="f13" fmla="+- 0 0 -90"/>
                <a:gd name="f14" fmla="*/ f3 1 2135606"/>
                <a:gd name="f15" fmla="*/ f4 1 964060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2135606"/>
                <a:gd name="f24" fmla="*/ f20 1 964060"/>
                <a:gd name="f25" fmla="*/ 0 f21 1"/>
                <a:gd name="f26" fmla="*/ 452891 f20 1"/>
                <a:gd name="f27" fmla="*/ 1762954 f21 1"/>
                <a:gd name="f28" fmla="*/ 964061 f20 1"/>
                <a:gd name="f29" fmla="*/ 2135606 f21 1"/>
                <a:gd name="f30" fmla="*/ 477396 f20 1"/>
                <a:gd name="f31" fmla="*/ 556121 f21 1"/>
                <a:gd name="f32" fmla="*/ 0 f20 1"/>
                <a:gd name="f33" fmla="+- f22 0 f1"/>
                <a:gd name="f34" fmla="*/ f25 1 2135606"/>
                <a:gd name="f35" fmla="*/ f26 1 964060"/>
                <a:gd name="f36" fmla="*/ f27 1 2135606"/>
                <a:gd name="f37" fmla="*/ f28 1 964060"/>
                <a:gd name="f38" fmla="*/ f29 1 2135606"/>
                <a:gd name="f39" fmla="*/ f30 1 964060"/>
                <a:gd name="f40" fmla="*/ f31 1 2135606"/>
                <a:gd name="f41" fmla="*/ f32 1 964060"/>
                <a:gd name="f42" fmla="*/ f16 1 f23"/>
                <a:gd name="f43" fmla="*/ f17 1 f23"/>
                <a:gd name="f44" fmla="*/ f16 1 f24"/>
                <a:gd name="f45" fmla="*/ f18 1 f24"/>
                <a:gd name="f46" fmla="*/ f34 1 f23"/>
                <a:gd name="f47" fmla="*/ f35 1 f24"/>
                <a:gd name="f48" fmla="*/ f36 1 f23"/>
                <a:gd name="f49" fmla="*/ f37 1 f24"/>
                <a:gd name="f50" fmla="*/ f38 1 f23"/>
                <a:gd name="f51" fmla="*/ f39 1 f24"/>
                <a:gd name="f52" fmla="*/ f40 1 f23"/>
                <a:gd name="f53" fmla="*/ f41 1 f24"/>
                <a:gd name="f54" fmla="*/ f42 f14 1"/>
                <a:gd name="f55" fmla="*/ f43 f14 1"/>
                <a:gd name="f56" fmla="*/ f45 f15 1"/>
                <a:gd name="f57" fmla="*/ f44 f15 1"/>
                <a:gd name="f58" fmla="*/ f46 f14 1"/>
                <a:gd name="f59" fmla="*/ f47 f15 1"/>
                <a:gd name="f60" fmla="*/ f48 f14 1"/>
                <a:gd name="f61" fmla="*/ f49 f15 1"/>
                <a:gd name="f62" fmla="*/ f50 f14 1"/>
                <a:gd name="f63" fmla="*/ f51 f15 1"/>
                <a:gd name="f64" fmla="*/ f52 f14 1"/>
                <a:gd name="f65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8" y="f59"/>
                </a:cxn>
                <a:cxn ang="f33">
                  <a:pos x="f60" y="f61"/>
                </a:cxn>
                <a:cxn ang="f33">
                  <a:pos x="f62" y="f63"/>
                </a:cxn>
                <a:cxn ang="f33">
                  <a:pos x="f64" y="f65"/>
                </a:cxn>
                <a:cxn ang="f33">
                  <a:pos x="f58" y="f59"/>
                </a:cxn>
              </a:cxnLst>
              <a:rect l="f54" t="f57" r="f55" b="f56"/>
              <a:pathLst>
                <a:path w="2135606" h="964060">
                  <a:moveTo>
                    <a:pt x="f5" y="f8"/>
                  </a:moveTo>
                  <a:lnTo>
                    <a:pt x="f9" y="f10"/>
                  </a:lnTo>
                  <a:lnTo>
                    <a:pt x="f6" y="f11"/>
                  </a:lnTo>
                  <a:lnTo>
                    <a:pt x="f12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9C99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5" name="Freeform: Shape 102">
              <a:extLst>
                <a:ext uri="{FF2B5EF4-FFF2-40B4-BE49-F238E27FC236}">
                  <a16:creationId xmlns:a16="http://schemas.microsoft.com/office/drawing/2014/main" id="{29C954C7-6956-F9FC-E7E9-F3CB6E2B12BC}"/>
                </a:ext>
              </a:extLst>
            </p:cNvPr>
            <p:cNvSpPr/>
            <p:nvPr/>
          </p:nvSpPr>
          <p:spPr>
            <a:xfrm>
              <a:off x="11455840" y="853464"/>
              <a:ext cx="359953" cy="3831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9954"/>
                <a:gd name="f7" fmla="val 383186"/>
                <a:gd name="f8" fmla="val 62977"/>
                <a:gd name="f9" fmla="val 319576"/>
                <a:gd name="f10" fmla="val 62088"/>
                <a:gd name="f11" fmla="val 61199"/>
                <a:gd name="f12" fmla="val 60437"/>
                <a:gd name="f13" fmla="val 318560"/>
                <a:gd name="f14" fmla="val 60373"/>
                <a:gd name="f15" fmla="val 318306"/>
                <a:gd name="f16" fmla="val 318053"/>
                <a:gd name="f17" fmla="val 317799"/>
                <a:gd name="f18" fmla="val 60386"/>
                <a:gd name="f19" fmla="val 317469"/>
                <a:gd name="f20" fmla="val 317113"/>
                <a:gd name="f21" fmla="val 316783"/>
                <a:gd name="f22" fmla="val 316148"/>
                <a:gd name="f23" fmla="val 315767"/>
                <a:gd name="f24" fmla="val 315386"/>
                <a:gd name="f25" fmla="val 315005"/>
                <a:gd name="f26" fmla="val 314243"/>
                <a:gd name="f27" fmla="val 313355"/>
                <a:gd name="f28" fmla="val 359955"/>
                <a:gd name="f29" fmla="val 46089"/>
                <a:gd name="f30" fmla="val 292786"/>
                <a:gd name="f31" fmla="val 60691"/>
                <a:gd name="f32" fmla="val 333543"/>
                <a:gd name="f33" fmla="val 61326"/>
                <a:gd name="f34" fmla="val 62341"/>
                <a:gd name="f35" fmla="val 63357"/>
                <a:gd name="f36" fmla="val 64246"/>
                <a:gd name="f37" fmla="val 323258"/>
                <a:gd name="f38" fmla="val 62468"/>
                <a:gd name="f39" fmla="+- 0 0 -90"/>
                <a:gd name="f40" fmla="*/ f3 1 359954"/>
                <a:gd name="f41" fmla="*/ f4 1 383186"/>
                <a:gd name="f42" fmla="val f5"/>
                <a:gd name="f43" fmla="val f6"/>
                <a:gd name="f44" fmla="val f7"/>
                <a:gd name="f45" fmla="*/ f39 f0 1"/>
                <a:gd name="f46" fmla="+- f44 0 f42"/>
                <a:gd name="f47" fmla="+- f43 0 f42"/>
                <a:gd name="f48" fmla="*/ f45 1 f2"/>
                <a:gd name="f49" fmla="*/ f47 1 359954"/>
                <a:gd name="f50" fmla="*/ f46 1 383186"/>
                <a:gd name="f51" fmla="*/ 62977 f47 1"/>
                <a:gd name="f52" fmla="*/ 319576 f46 1"/>
                <a:gd name="f53" fmla="*/ 62088 f47 1"/>
                <a:gd name="f54" fmla="*/ 61199 f47 1"/>
                <a:gd name="f55" fmla="*/ 60437 f47 1"/>
                <a:gd name="f56" fmla="*/ 318560 f46 1"/>
                <a:gd name="f57" fmla="*/ 317799 f46 1"/>
                <a:gd name="f58" fmla="*/ 316783 f46 1"/>
                <a:gd name="f59" fmla="*/ 315767 f46 1"/>
                <a:gd name="f60" fmla="*/ 315005 f46 1"/>
                <a:gd name="f61" fmla="*/ 314243 f46 1"/>
                <a:gd name="f62" fmla="*/ 313355 f46 1"/>
                <a:gd name="f63" fmla="*/ 359955 f47 1"/>
                <a:gd name="f64" fmla="*/ 46089 f46 1"/>
                <a:gd name="f65" fmla="*/ 0 f46 1"/>
                <a:gd name="f66" fmla="*/ 0 f47 1"/>
                <a:gd name="f67" fmla="*/ 292786 f46 1"/>
                <a:gd name="f68" fmla="*/ 383186 f46 1"/>
                <a:gd name="f69" fmla="*/ 60691 f47 1"/>
                <a:gd name="f70" fmla="*/ 333543 f46 1"/>
                <a:gd name="f71" fmla="*/ 61326 f47 1"/>
                <a:gd name="f72" fmla="*/ 62341 f47 1"/>
                <a:gd name="f73" fmla="*/ 63357 f47 1"/>
                <a:gd name="f74" fmla="*/ 64246 f47 1"/>
                <a:gd name="f75" fmla="*/ 323258 f46 1"/>
                <a:gd name="f76" fmla="*/ 62468 f47 1"/>
                <a:gd name="f77" fmla="+- f48 0 f1"/>
                <a:gd name="f78" fmla="*/ f51 1 359954"/>
                <a:gd name="f79" fmla="*/ f52 1 383186"/>
                <a:gd name="f80" fmla="*/ f53 1 359954"/>
                <a:gd name="f81" fmla="*/ f54 1 359954"/>
                <a:gd name="f82" fmla="*/ f55 1 359954"/>
                <a:gd name="f83" fmla="*/ f56 1 383186"/>
                <a:gd name="f84" fmla="*/ f57 1 383186"/>
                <a:gd name="f85" fmla="*/ f58 1 383186"/>
                <a:gd name="f86" fmla="*/ f59 1 383186"/>
                <a:gd name="f87" fmla="*/ f60 1 383186"/>
                <a:gd name="f88" fmla="*/ f61 1 383186"/>
                <a:gd name="f89" fmla="*/ f62 1 383186"/>
                <a:gd name="f90" fmla="*/ f63 1 359954"/>
                <a:gd name="f91" fmla="*/ f64 1 383186"/>
                <a:gd name="f92" fmla="*/ f65 1 383186"/>
                <a:gd name="f93" fmla="*/ f66 1 359954"/>
                <a:gd name="f94" fmla="*/ f67 1 383186"/>
                <a:gd name="f95" fmla="*/ f68 1 383186"/>
                <a:gd name="f96" fmla="*/ f69 1 359954"/>
                <a:gd name="f97" fmla="*/ f70 1 383186"/>
                <a:gd name="f98" fmla="*/ f71 1 359954"/>
                <a:gd name="f99" fmla="*/ f72 1 359954"/>
                <a:gd name="f100" fmla="*/ f73 1 359954"/>
                <a:gd name="f101" fmla="*/ f74 1 359954"/>
                <a:gd name="f102" fmla="*/ f75 1 383186"/>
                <a:gd name="f103" fmla="*/ f76 1 359954"/>
                <a:gd name="f104" fmla="*/ f42 1 f49"/>
                <a:gd name="f105" fmla="*/ f43 1 f49"/>
                <a:gd name="f106" fmla="*/ f42 1 f50"/>
                <a:gd name="f107" fmla="*/ f44 1 f50"/>
                <a:gd name="f108" fmla="*/ f78 1 f49"/>
                <a:gd name="f109" fmla="*/ f79 1 f50"/>
                <a:gd name="f110" fmla="*/ f80 1 f49"/>
                <a:gd name="f111" fmla="*/ f81 1 f49"/>
                <a:gd name="f112" fmla="*/ f82 1 f49"/>
                <a:gd name="f113" fmla="*/ f83 1 f50"/>
                <a:gd name="f114" fmla="*/ f84 1 f50"/>
                <a:gd name="f115" fmla="*/ f85 1 f50"/>
                <a:gd name="f116" fmla="*/ f86 1 f50"/>
                <a:gd name="f117" fmla="*/ f87 1 f50"/>
                <a:gd name="f118" fmla="*/ f88 1 f50"/>
                <a:gd name="f119" fmla="*/ f89 1 f50"/>
                <a:gd name="f120" fmla="*/ f90 1 f49"/>
                <a:gd name="f121" fmla="*/ f91 1 f50"/>
                <a:gd name="f122" fmla="*/ f92 1 f50"/>
                <a:gd name="f123" fmla="*/ f93 1 f49"/>
                <a:gd name="f124" fmla="*/ f94 1 f50"/>
                <a:gd name="f125" fmla="*/ f95 1 f50"/>
                <a:gd name="f126" fmla="*/ f96 1 f49"/>
                <a:gd name="f127" fmla="*/ f97 1 f50"/>
                <a:gd name="f128" fmla="*/ f98 1 f49"/>
                <a:gd name="f129" fmla="*/ f99 1 f49"/>
                <a:gd name="f130" fmla="*/ f100 1 f49"/>
                <a:gd name="f131" fmla="*/ f101 1 f49"/>
                <a:gd name="f132" fmla="*/ f102 1 f50"/>
                <a:gd name="f133" fmla="*/ f103 1 f49"/>
                <a:gd name="f134" fmla="*/ f104 f40 1"/>
                <a:gd name="f135" fmla="*/ f105 f40 1"/>
                <a:gd name="f136" fmla="*/ f107 f41 1"/>
                <a:gd name="f137" fmla="*/ f106 f41 1"/>
                <a:gd name="f138" fmla="*/ f108 f40 1"/>
                <a:gd name="f139" fmla="*/ f109 f41 1"/>
                <a:gd name="f140" fmla="*/ f110 f40 1"/>
                <a:gd name="f141" fmla="*/ f111 f40 1"/>
                <a:gd name="f142" fmla="*/ f112 f40 1"/>
                <a:gd name="f143" fmla="*/ f113 f41 1"/>
                <a:gd name="f144" fmla="*/ f114 f41 1"/>
                <a:gd name="f145" fmla="*/ f115 f41 1"/>
                <a:gd name="f146" fmla="*/ f116 f41 1"/>
                <a:gd name="f147" fmla="*/ f117 f41 1"/>
                <a:gd name="f148" fmla="*/ f118 f41 1"/>
                <a:gd name="f149" fmla="*/ f119 f41 1"/>
                <a:gd name="f150" fmla="*/ f120 f40 1"/>
                <a:gd name="f151" fmla="*/ f121 f41 1"/>
                <a:gd name="f152" fmla="*/ f122 f41 1"/>
                <a:gd name="f153" fmla="*/ f123 f40 1"/>
                <a:gd name="f154" fmla="*/ f124 f41 1"/>
                <a:gd name="f155" fmla="*/ f125 f41 1"/>
                <a:gd name="f156" fmla="*/ f126 f40 1"/>
                <a:gd name="f157" fmla="*/ f127 f41 1"/>
                <a:gd name="f158" fmla="*/ f128 f40 1"/>
                <a:gd name="f159" fmla="*/ f129 f40 1"/>
                <a:gd name="f160" fmla="*/ f130 f40 1"/>
                <a:gd name="f161" fmla="*/ f131 f40 1"/>
                <a:gd name="f162" fmla="*/ f132 f41 1"/>
                <a:gd name="f163" fmla="*/ f133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38" y="f139"/>
                </a:cxn>
                <a:cxn ang="f77">
                  <a:pos x="f140" y="f139"/>
                </a:cxn>
                <a:cxn ang="f77">
                  <a:pos x="f141" y="f139"/>
                </a:cxn>
                <a:cxn ang="f77">
                  <a:pos x="f141" y="f139"/>
                </a:cxn>
                <a:cxn ang="f77">
                  <a:pos x="f141" y="f139"/>
                </a:cxn>
                <a:cxn ang="f77">
                  <a:pos x="f142" y="f143"/>
                </a:cxn>
                <a:cxn ang="f77">
                  <a:pos x="f142" y="f144"/>
                </a:cxn>
                <a:cxn ang="f77">
                  <a:pos x="f142" y="f145"/>
                </a:cxn>
                <a:cxn ang="f77">
                  <a:pos x="f142" y="f146"/>
                </a:cxn>
                <a:cxn ang="f77">
                  <a:pos x="f142" y="f147"/>
                </a:cxn>
                <a:cxn ang="f77">
                  <a:pos x="f142" y="f147"/>
                </a:cxn>
                <a:cxn ang="f77">
                  <a:pos x="f142" y="f148"/>
                </a:cxn>
                <a:cxn ang="f77">
                  <a:pos x="f142" y="f149"/>
                </a:cxn>
                <a:cxn ang="f77">
                  <a:pos x="f142" y="f149"/>
                </a:cxn>
                <a:cxn ang="f77">
                  <a:pos x="f150" y="f151"/>
                </a:cxn>
                <a:cxn ang="f77">
                  <a:pos x="f150" y="f152"/>
                </a:cxn>
                <a:cxn ang="f77">
                  <a:pos x="f153" y="f154"/>
                </a:cxn>
                <a:cxn ang="f77">
                  <a:pos x="f153" y="f155"/>
                </a:cxn>
                <a:cxn ang="f77">
                  <a:pos x="f156" y="f157"/>
                </a:cxn>
                <a:cxn ang="f77">
                  <a:pos x="f158" y="f157"/>
                </a:cxn>
                <a:cxn ang="f77">
                  <a:pos x="f159" y="f157"/>
                </a:cxn>
                <a:cxn ang="f77">
                  <a:pos x="f160" y="f157"/>
                </a:cxn>
                <a:cxn ang="f77">
                  <a:pos x="f161" y="f157"/>
                </a:cxn>
                <a:cxn ang="f77">
                  <a:pos x="f161" y="f162"/>
                </a:cxn>
                <a:cxn ang="f77">
                  <a:pos x="f163" y="f162"/>
                </a:cxn>
              </a:cxnLst>
              <a:rect l="f134" t="f137" r="f135" b="f136"/>
              <a:pathLst>
                <a:path w="359954" h="383186">
                  <a:moveTo>
                    <a:pt x="f8" y="f9"/>
                  </a:moveTo>
                  <a:lnTo>
                    <a:pt x="f10" y="f9"/>
                  </a:lnTo>
                  <a:lnTo>
                    <a:pt x="f11" y="f9"/>
                  </a:lnTo>
                  <a:lnTo>
                    <a:pt x="f11" y="f9"/>
                  </a:lnTo>
                  <a:cubicBezTo>
                    <a:pt x="f11" y="f9"/>
                    <a:pt x="f11" y="f9"/>
                    <a:pt x="f11" y="f9"/>
                  </a:cubicBezTo>
                  <a:lnTo>
                    <a:pt x="f12" y="f13"/>
                  </a:lnTo>
                  <a:cubicBezTo>
                    <a:pt x="f14" y="f15"/>
                    <a:pt x="f14" y="f16"/>
                    <a:pt x="f12" y="f17"/>
                  </a:cubicBezTo>
                  <a:cubicBezTo>
                    <a:pt x="f18" y="f19"/>
                    <a:pt x="f18" y="f20"/>
                    <a:pt x="f12" y="f21"/>
                  </a:cubicBezTo>
                  <a:cubicBezTo>
                    <a:pt x="f12" y="f21"/>
                    <a:pt x="f12" y="f22"/>
                    <a:pt x="f12" y="f23"/>
                  </a:cubicBezTo>
                  <a:cubicBezTo>
                    <a:pt x="f12" y="f24"/>
                    <a:pt x="f12" y="f23"/>
                    <a:pt x="f12" y="f25"/>
                  </a:cubicBezTo>
                  <a:lnTo>
                    <a:pt x="f12" y="f25"/>
                  </a:lnTo>
                  <a:lnTo>
                    <a:pt x="f12" y="f26"/>
                  </a:lnTo>
                  <a:lnTo>
                    <a:pt x="f12" y="f27"/>
                  </a:lnTo>
                  <a:lnTo>
                    <a:pt x="f12" y="f27"/>
                  </a:lnTo>
                  <a:lnTo>
                    <a:pt x="f28" y="f29"/>
                  </a:lnTo>
                  <a:lnTo>
                    <a:pt x="f28" y="f5"/>
                  </a:lnTo>
                  <a:lnTo>
                    <a:pt x="f5" y="f30"/>
                  </a:lnTo>
                  <a:lnTo>
                    <a:pt x="f5" y="f7"/>
                  </a:lnTo>
                  <a:lnTo>
                    <a:pt x="f31" y="f32"/>
                  </a:lnTo>
                  <a:lnTo>
                    <a:pt x="f33" y="f32"/>
                  </a:lnTo>
                  <a:lnTo>
                    <a:pt x="f34" y="f32"/>
                  </a:lnTo>
                  <a:lnTo>
                    <a:pt x="f35" y="f32"/>
                  </a:lnTo>
                  <a:lnTo>
                    <a:pt x="f36" y="f32"/>
                  </a:lnTo>
                  <a:lnTo>
                    <a:pt x="f36" y="f37"/>
                  </a:lnTo>
                  <a:lnTo>
                    <a:pt x="f38" y="f37"/>
                  </a:lnTo>
                  <a:close/>
                </a:path>
              </a:pathLst>
            </a:custGeom>
            <a:solidFill>
              <a:srgbClr val="468C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6" name="Freeform: Shape 103">
              <a:extLst>
                <a:ext uri="{FF2B5EF4-FFF2-40B4-BE49-F238E27FC236}">
                  <a16:creationId xmlns:a16="http://schemas.microsoft.com/office/drawing/2014/main" id="{01AE0D9B-1A9B-5225-BDE2-FB51DD4B5B5E}"/>
                </a:ext>
              </a:extLst>
            </p:cNvPr>
            <p:cNvSpPr/>
            <p:nvPr/>
          </p:nvSpPr>
          <p:spPr>
            <a:xfrm>
              <a:off x="11314392" y="1105875"/>
              <a:ext cx="131289" cy="1331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1285"/>
                <a:gd name="f7" fmla="val 133188"/>
                <a:gd name="f8" fmla="val 93194"/>
                <a:gd name="f9" fmla="val 131286"/>
                <a:gd name="f10" fmla="val 39995"/>
                <a:gd name="f11" fmla="+- 0 0 -90"/>
                <a:gd name="f12" fmla="*/ f3 1 131285"/>
                <a:gd name="f13" fmla="*/ f4 1 133188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31285"/>
                <a:gd name="f22" fmla="*/ f18 1 133188"/>
                <a:gd name="f23" fmla="*/ 0 f19 1"/>
                <a:gd name="f24" fmla="*/ 93194 f18 1"/>
                <a:gd name="f25" fmla="*/ 131286 f19 1"/>
                <a:gd name="f26" fmla="*/ 133188 f18 1"/>
                <a:gd name="f27" fmla="*/ 39995 f18 1"/>
                <a:gd name="f28" fmla="*/ 0 f18 1"/>
                <a:gd name="f29" fmla="+- f20 0 f1"/>
                <a:gd name="f30" fmla="*/ f23 1 131285"/>
                <a:gd name="f31" fmla="*/ f24 1 133188"/>
                <a:gd name="f32" fmla="*/ f25 1 131285"/>
                <a:gd name="f33" fmla="*/ f26 1 133188"/>
                <a:gd name="f34" fmla="*/ f27 1 133188"/>
                <a:gd name="f35" fmla="*/ f28 1 133188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131285" h="133188">
                  <a:moveTo>
                    <a:pt x="f5" y="f8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DAF2FB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7" name="Freeform: Shape 104">
              <a:extLst>
                <a:ext uri="{FF2B5EF4-FFF2-40B4-BE49-F238E27FC236}">
                  <a16:creationId xmlns:a16="http://schemas.microsoft.com/office/drawing/2014/main" id="{A8020194-AEAA-4AC0-D1AC-031018608A4B}"/>
                </a:ext>
              </a:extLst>
            </p:cNvPr>
            <p:cNvSpPr/>
            <p:nvPr/>
          </p:nvSpPr>
          <p:spPr>
            <a:xfrm>
              <a:off x="11061094" y="984360"/>
              <a:ext cx="242508" cy="6948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2509"/>
                <a:gd name="f7" fmla="val 694890"/>
                <a:gd name="f8" fmla="val 242510"/>
                <a:gd name="f9" fmla="val 40249"/>
                <a:gd name="f10" fmla="val 197561"/>
                <a:gd name="f11" fmla="val 666450"/>
                <a:gd name="f12" fmla="val 135476"/>
                <a:gd name="f13" fmla="val 694891"/>
                <a:gd name="f14" fmla="val 607791"/>
                <a:gd name="f15" fmla="val 218256"/>
                <a:gd name="f16" fmla="val 114651"/>
                <a:gd name="f17" fmla="+- 0 0 -90"/>
                <a:gd name="f18" fmla="*/ f3 1 242509"/>
                <a:gd name="f19" fmla="*/ f4 1 694890"/>
                <a:gd name="f20" fmla="val f5"/>
                <a:gd name="f21" fmla="val f6"/>
                <a:gd name="f22" fmla="val f7"/>
                <a:gd name="f23" fmla="*/ f17 f0 1"/>
                <a:gd name="f24" fmla="+- f22 0 f20"/>
                <a:gd name="f25" fmla="+- f21 0 f20"/>
                <a:gd name="f26" fmla="*/ f23 1 f2"/>
                <a:gd name="f27" fmla="*/ f25 1 242509"/>
                <a:gd name="f28" fmla="*/ f24 1 694890"/>
                <a:gd name="f29" fmla="*/ 242510 f25 1"/>
                <a:gd name="f30" fmla="*/ 40249 f24 1"/>
                <a:gd name="f31" fmla="*/ 0 f24 1"/>
                <a:gd name="f32" fmla="*/ 0 f25 1"/>
                <a:gd name="f33" fmla="*/ 197561 f24 1"/>
                <a:gd name="f34" fmla="*/ 666450 f24 1"/>
                <a:gd name="f35" fmla="*/ 135476 f25 1"/>
                <a:gd name="f36" fmla="*/ 694891 f24 1"/>
                <a:gd name="f37" fmla="*/ 607791 f24 1"/>
                <a:gd name="f38" fmla="*/ 218256 f24 1"/>
                <a:gd name="f39" fmla="*/ 114651 f24 1"/>
                <a:gd name="f40" fmla="+- f26 0 f1"/>
                <a:gd name="f41" fmla="*/ f29 1 242509"/>
                <a:gd name="f42" fmla="*/ f30 1 694890"/>
                <a:gd name="f43" fmla="*/ f31 1 694890"/>
                <a:gd name="f44" fmla="*/ f32 1 242509"/>
                <a:gd name="f45" fmla="*/ f33 1 694890"/>
                <a:gd name="f46" fmla="*/ f34 1 694890"/>
                <a:gd name="f47" fmla="*/ f35 1 242509"/>
                <a:gd name="f48" fmla="*/ f36 1 694890"/>
                <a:gd name="f49" fmla="*/ f37 1 694890"/>
                <a:gd name="f50" fmla="*/ f38 1 694890"/>
                <a:gd name="f51" fmla="*/ f39 1 694890"/>
                <a:gd name="f52" fmla="*/ f20 1 f27"/>
                <a:gd name="f53" fmla="*/ f21 1 f27"/>
                <a:gd name="f54" fmla="*/ f20 1 f28"/>
                <a:gd name="f55" fmla="*/ f22 1 f28"/>
                <a:gd name="f56" fmla="*/ f41 1 f27"/>
                <a:gd name="f57" fmla="*/ f42 1 f28"/>
                <a:gd name="f58" fmla="*/ f43 1 f28"/>
                <a:gd name="f59" fmla="*/ f44 1 f27"/>
                <a:gd name="f60" fmla="*/ f45 1 f28"/>
                <a:gd name="f61" fmla="*/ f46 1 f28"/>
                <a:gd name="f62" fmla="*/ f47 1 f27"/>
                <a:gd name="f63" fmla="*/ f48 1 f28"/>
                <a:gd name="f64" fmla="*/ f49 1 f28"/>
                <a:gd name="f65" fmla="*/ f50 1 f28"/>
                <a:gd name="f66" fmla="*/ f51 1 f28"/>
                <a:gd name="f67" fmla="*/ f52 f18 1"/>
                <a:gd name="f68" fmla="*/ f53 f18 1"/>
                <a:gd name="f69" fmla="*/ f55 f19 1"/>
                <a:gd name="f70" fmla="*/ f54 f19 1"/>
                <a:gd name="f71" fmla="*/ f56 f18 1"/>
                <a:gd name="f72" fmla="*/ f57 f19 1"/>
                <a:gd name="f73" fmla="*/ f58 f19 1"/>
                <a:gd name="f74" fmla="*/ f59 f18 1"/>
                <a:gd name="f75" fmla="*/ f60 f19 1"/>
                <a:gd name="f76" fmla="*/ f61 f19 1"/>
                <a:gd name="f77" fmla="*/ f62 f18 1"/>
                <a:gd name="f78" fmla="*/ f63 f19 1"/>
                <a:gd name="f79" fmla="*/ f64 f19 1"/>
                <a:gd name="f80" fmla="*/ f65 f19 1"/>
                <a:gd name="f81" fmla="*/ f66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71" y="f72"/>
                </a:cxn>
                <a:cxn ang="f40">
                  <a:pos x="f71" y="f73"/>
                </a:cxn>
                <a:cxn ang="f40">
                  <a:pos x="f74" y="f75"/>
                </a:cxn>
                <a:cxn ang="f40">
                  <a:pos x="f74" y="f76"/>
                </a:cxn>
                <a:cxn ang="f40">
                  <a:pos x="f77" y="f78"/>
                </a:cxn>
                <a:cxn ang="f40">
                  <a:pos x="f71" y="f79"/>
                </a:cxn>
                <a:cxn ang="f40">
                  <a:pos x="f71" y="f80"/>
                </a:cxn>
                <a:cxn ang="f40">
                  <a:pos x="f71" y="f81"/>
                </a:cxn>
                <a:cxn ang="f40">
                  <a:pos x="f71" y="f72"/>
                </a:cxn>
              </a:cxnLst>
              <a:rect l="f67" t="f70" r="f68" b="f69"/>
              <a:pathLst>
                <a:path w="242509" h="694890">
                  <a:moveTo>
                    <a:pt x="f8" y="f9"/>
                  </a:moveTo>
                  <a:lnTo>
                    <a:pt x="f8" y="f5"/>
                  </a:lnTo>
                  <a:lnTo>
                    <a:pt x="f5" y="f10"/>
                  </a:lnTo>
                  <a:lnTo>
                    <a:pt x="f5" y="f11"/>
                  </a:lnTo>
                  <a:lnTo>
                    <a:pt x="f12" y="f13"/>
                  </a:lnTo>
                  <a:lnTo>
                    <a:pt x="f8" y="f14"/>
                  </a:lnTo>
                  <a:lnTo>
                    <a:pt x="f8" y="f15"/>
                  </a:lnTo>
                  <a:lnTo>
                    <a:pt x="f8" y="f16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3989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8" name="Freeform: Shape 105">
              <a:extLst>
                <a:ext uri="{FF2B5EF4-FFF2-40B4-BE49-F238E27FC236}">
                  <a16:creationId xmlns:a16="http://schemas.microsoft.com/office/drawing/2014/main" id="{3E521A1A-06B5-02DE-3D62-0503DA6C0B6C}"/>
                </a:ext>
              </a:extLst>
            </p:cNvPr>
            <p:cNvSpPr/>
            <p:nvPr/>
          </p:nvSpPr>
          <p:spPr>
            <a:xfrm>
              <a:off x="11526176" y="1190429"/>
              <a:ext cx="665445" cy="3958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5441"/>
                <a:gd name="f7" fmla="val 395883"/>
                <a:gd name="f8" fmla="val 202131"/>
                <a:gd name="f9" fmla="val 181690"/>
                <a:gd name="f10" fmla="+- 0 0 -90"/>
                <a:gd name="f11" fmla="*/ f3 1 665441"/>
                <a:gd name="f12" fmla="*/ f4 1 395883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665441"/>
                <a:gd name="f21" fmla="*/ f17 1 395883"/>
                <a:gd name="f22" fmla="*/ 665441 f18 1"/>
                <a:gd name="f23" fmla="*/ 395883 f17 1"/>
                <a:gd name="f24" fmla="*/ 202131 f17 1"/>
                <a:gd name="f25" fmla="*/ 0 f18 1"/>
                <a:gd name="f26" fmla="*/ 0 f17 1"/>
                <a:gd name="f27" fmla="*/ 181690 f17 1"/>
                <a:gd name="f28" fmla="+- f19 0 f1"/>
                <a:gd name="f29" fmla="*/ f22 1 665441"/>
                <a:gd name="f30" fmla="*/ f23 1 395883"/>
                <a:gd name="f31" fmla="*/ f24 1 395883"/>
                <a:gd name="f32" fmla="*/ f25 1 665441"/>
                <a:gd name="f33" fmla="*/ f26 1 395883"/>
                <a:gd name="f34" fmla="*/ f27 1 395883"/>
                <a:gd name="f35" fmla="*/ f13 1 f20"/>
                <a:gd name="f36" fmla="*/ f14 1 f20"/>
                <a:gd name="f37" fmla="*/ f13 1 f21"/>
                <a:gd name="f38" fmla="*/ f15 1 f21"/>
                <a:gd name="f39" fmla="*/ f29 1 f20"/>
                <a:gd name="f40" fmla="*/ f30 1 f21"/>
                <a:gd name="f41" fmla="*/ f31 1 f21"/>
                <a:gd name="f42" fmla="*/ f32 1 f20"/>
                <a:gd name="f43" fmla="*/ f33 1 f21"/>
                <a:gd name="f44" fmla="*/ f34 1 f21"/>
                <a:gd name="f45" fmla="*/ f35 f11 1"/>
                <a:gd name="f46" fmla="*/ f36 f11 1"/>
                <a:gd name="f47" fmla="*/ f38 f12 1"/>
                <a:gd name="f48" fmla="*/ f37 f12 1"/>
                <a:gd name="f49" fmla="*/ f39 f11 1"/>
                <a:gd name="f50" fmla="*/ f40 f12 1"/>
                <a:gd name="f51" fmla="*/ f41 f12 1"/>
                <a:gd name="f52" fmla="*/ f42 f11 1"/>
                <a:gd name="f53" fmla="*/ f43 f12 1"/>
                <a:gd name="f54" fmla="*/ f44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9" y="f50"/>
                </a:cxn>
                <a:cxn ang="f28">
                  <a:pos x="f49" y="f51"/>
                </a:cxn>
                <a:cxn ang="f28">
                  <a:pos x="f52" y="f53"/>
                </a:cxn>
                <a:cxn ang="f28">
                  <a:pos x="f52" y="f54"/>
                </a:cxn>
                <a:cxn ang="f28">
                  <a:pos x="f49" y="f50"/>
                </a:cxn>
              </a:cxnLst>
              <a:rect l="f45" t="f48" r="f46" b="f47"/>
              <a:pathLst>
                <a:path w="665441" h="395883">
                  <a:moveTo>
                    <a:pt x="f6" y="f7"/>
                  </a:moveTo>
                  <a:lnTo>
                    <a:pt x="f6" y="f8"/>
                  </a:lnTo>
                  <a:lnTo>
                    <a:pt x="f5" y="f5"/>
                  </a:lnTo>
                  <a:lnTo>
                    <a:pt x="f5" y="f9"/>
                  </a:lnTo>
                  <a:lnTo>
                    <a:pt x="f6" y="f7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49" name="Freeform: Shape 106">
              <a:extLst>
                <a:ext uri="{FF2B5EF4-FFF2-40B4-BE49-F238E27FC236}">
                  <a16:creationId xmlns:a16="http://schemas.microsoft.com/office/drawing/2014/main" id="{3C39A5B0-A2FA-D28B-9C83-B4D382D09C65}"/>
                </a:ext>
              </a:extLst>
            </p:cNvPr>
            <p:cNvSpPr/>
            <p:nvPr/>
          </p:nvSpPr>
          <p:spPr>
            <a:xfrm>
              <a:off x="11530748" y="653741"/>
              <a:ext cx="660873" cy="72548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0869"/>
                <a:gd name="f7" fmla="val 725489"/>
                <a:gd name="f8" fmla="val 294820"/>
                <a:gd name="f9" fmla="val 249490"/>
                <a:gd name="f10" fmla="val 512693"/>
                <a:gd name="f11" fmla="val 660870"/>
                <a:gd name="f12" fmla="val 725490"/>
                <a:gd name="f13" fmla="val 26282"/>
                <a:gd name="f14" fmla="val 573896"/>
                <a:gd name="f15" fmla="+- 0 0 -90"/>
                <a:gd name="f16" fmla="*/ f3 1 660869"/>
                <a:gd name="f17" fmla="*/ f4 1 725489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660869"/>
                <a:gd name="f26" fmla="*/ f22 1 725489"/>
                <a:gd name="f27" fmla="*/ 294820 f23 1"/>
                <a:gd name="f28" fmla="*/ 249490 f22 1"/>
                <a:gd name="f29" fmla="*/ 0 f23 1"/>
                <a:gd name="f30" fmla="*/ 512693 f22 1"/>
                <a:gd name="f31" fmla="*/ 660870 f23 1"/>
                <a:gd name="f32" fmla="*/ 725490 f22 1"/>
                <a:gd name="f33" fmla="*/ 26282 f22 1"/>
                <a:gd name="f34" fmla="*/ 573896 f23 1"/>
                <a:gd name="f35" fmla="*/ 0 f22 1"/>
                <a:gd name="f36" fmla="+- f24 0 f1"/>
                <a:gd name="f37" fmla="*/ f27 1 660869"/>
                <a:gd name="f38" fmla="*/ f28 1 725489"/>
                <a:gd name="f39" fmla="*/ f29 1 660869"/>
                <a:gd name="f40" fmla="*/ f30 1 725489"/>
                <a:gd name="f41" fmla="*/ f31 1 660869"/>
                <a:gd name="f42" fmla="*/ f32 1 725489"/>
                <a:gd name="f43" fmla="*/ f33 1 725489"/>
                <a:gd name="f44" fmla="*/ f34 1 660869"/>
                <a:gd name="f45" fmla="*/ f35 1 725489"/>
                <a:gd name="f46" fmla="*/ f18 1 f25"/>
                <a:gd name="f47" fmla="*/ f19 1 f25"/>
                <a:gd name="f48" fmla="*/ f18 1 f26"/>
                <a:gd name="f49" fmla="*/ f20 1 f26"/>
                <a:gd name="f50" fmla="*/ f37 1 f25"/>
                <a:gd name="f51" fmla="*/ f38 1 f26"/>
                <a:gd name="f52" fmla="*/ f39 1 f25"/>
                <a:gd name="f53" fmla="*/ f40 1 f26"/>
                <a:gd name="f54" fmla="*/ f41 1 f25"/>
                <a:gd name="f55" fmla="*/ f42 1 f26"/>
                <a:gd name="f56" fmla="*/ f43 1 f26"/>
                <a:gd name="f57" fmla="*/ f44 1 f25"/>
                <a:gd name="f58" fmla="*/ f45 1 f26"/>
                <a:gd name="f59" fmla="*/ f46 f16 1"/>
                <a:gd name="f60" fmla="*/ f47 f16 1"/>
                <a:gd name="f61" fmla="*/ f49 f17 1"/>
                <a:gd name="f62" fmla="*/ f48 f17 1"/>
                <a:gd name="f63" fmla="*/ f50 f16 1"/>
                <a:gd name="f64" fmla="*/ f51 f17 1"/>
                <a:gd name="f65" fmla="*/ f52 f16 1"/>
                <a:gd name="f66" fmla="*/ f53 f17 1"/>
                <a:gd name="f67" fmla="*/ f54 f16 1"/>
                <a:gd name="f68" fmla="*/ f55 f17 1"/>
                <a:gd name="f69" fmla="*/ f56 f17 1"/>
                <a:gd name="f70" fmla="*/ f57 f16 1"/>
                <a:gd name="f71" fmla="*/ f58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63" y="f64"/>
                </a:cxn>
                <a:cxn ang="f36">
                  <a:pos x="f63" y="f64"/>
                </a:cxn>
                <a:cxn ang="f36">
                  <a:pos x="f65" y="f66"/>
                </a:cxn>
                <a:cxn ang="f36">
                  <a:pos x="f67" y="f68"/>
                </a:cxn>
                <a:cxn ang="f36">
                  <a:pos x="f67" y="f69"/>
                </a:cxn>
                <a:cxn ang="f36">
                  <a:pos x="f70" y="f71"/>
                </a:cxn>
                <a:cxn ang="f36">
                  <a:pos x="f63" y="f64"/>
                </a:cxn>
              </a:cxnLst>
              <a:rect l="f59" t="f62" r="f60" b="f61"/>
              <a:pathLst>
                <a:path w="660869" h="725489">
                  <a:moveTo>
                    <a:pt x="f8" y="f9"/>
                  </a:moveTo>
                  <a:lnTo>
                    <a:pt x="f8" y="f9"/>
                  </a:lnTo>
                  <a:lnTo>
                    <a:pt x="f5" y="f10"/>
                  </a:lnTo>
                  <a:lnTo>
                    <a:pt x="f11" y="f12"/>
                  </a:lnTo>
                  <a:lnTo>
                    <a:pt x="f11" y="f13"/>
                  </a:lnTo>
                  <a:lnTo>
                    <a:pt x="f14" y="f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0" name="Freeform: Shape 107">
              <a:extLst>
                <a:ext uri="{FF2B5EF4-FFF2-40B4-BE49-F238E27FC236}">
                  <a16:creationId xmlns:a16="http://schemas.microsoft.com/office/drawing/2014/main" id="{28CBEC89-6EDE-5BE8-D032-A76A6313413F}"/>
                </a:ext>
              </a:extLst>
            </p:cNvPr>
            <p:cNvSpPr/>
            <p:nvPr/>
          </p:nvSpPr>
          <p:spPr>
            <a:xfrm>
              <a:off x="11997741" y="1906139"/>
              <a:ext cx="178902" cy="4233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898"/>
                <a:gd name="f7" fmla="val 423308"/>
                <a:gd name="f8" fmla="val 178899"/>
                <a:gd name="f9" fmla="val 189943"/>
                <a:gd name="f10" fmla="val 233366"/>
                <a:gd name="f11" fmla="+- 0 0 -90"/>
                <a:gd name="f12" fmla="*/ f3 1 178898"/>
                <a:gd name="f13" fmla="*/ f4 1 423308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78898"/>
                <a:gd name="f22" fmla="*/ f18 1 423308"/>
                <a:gd name="f23" fmla="*/ 0 f19 1"/>
                <a:gd name="f24" fmla="*/ 423308 f18 1"/>
                <a:gd name="f25" fmla="*/ 178899 f19 1"/>
                <a:gd name="f26" fmla="*/ 189943 f18 1"/>
                <a:gd name="f27" fmla="*/ 0 f18 1"/>
                <a:gd name="f28" fmla="*/ 233366 f18 1"/>
                <a:gd name="f29" fmla="+- f20 0 f1"/>
                <a:gd name="f30" fmla="*/ f23 1 178898"/>
                <a:gd name="f31" fmla="*/ f24 1 423308"/>
                <a:gd name="f32" fmla="*/ f25 1 178898"/>
                <a:gd name="f33" fmla="*/ f26 1 423308"/>
                <a:gd name="f34" fmla="*/ f27 1 423308"/>
                <a:gd name="f35" fmla="*/ f28 1 423308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178898" h="423308">
                  <a:moveTo>
                    <a:pt x="f5" y="f7"/>
                  </a:moveTo>
                  <a:lnTo>
                    <a:pt x="f8" y="f9"/>
                  </a:lnTo>
                  <a:lnTo>
                    <a:pt x="f8" y="f5"/>
                  </a:lnTo>
                  <a:lnTo>
                    <a:pt x="f5" y="f10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66B2B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1" name="Freeform: Shape 108">
              <a:extLst>
                <a:ext uri="{FF2B5EF4-FFF2-40B4-BE49-F238E27FC236}">
                  <a16:creationId xmlns:a16="http://schemas.microsoft.com/office/drawing/2014/main" id="{C00B40ED-861B-F9E4-1735-74F4DF2430D9}"/>
                </a:ext>
              </a:extLst>
            </p:cNvPr>
            <p:cNvSpPr/>
            <p:nvPr/>
          </p:nvSpPr>
          <p:spPr>
            <a:xfrm>
              <a:off x="11618741" y="2153604"/>
              <a:ext cx="368082" cy="6707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8080"/>
                <a:gd name="f7" fmla="val 670767"/>
                <a:gd name="f8" fmla="val 480825"/>
                <a:gd name="f9" fmla="val 368081"/>
                <a:gd name="f10" fmla="val 189943"/>
                <a:gd name="f11" fmla="+- 0 0 -90"/>
                <a:gd name="f12" fmla="*/ f3 1 368080"/>
                <a:gd name="f13" fmla="*/ f4 1 670767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368080"/>
                <a:gd name="f22" fmla="*/ f18 1 670767"/>
                <a:gd name="f23" fmla="*/ 0 f19 1"/>
                <a:gd name="f24" fmla="*/ 480825 f18 1"/>
                <a:gd name="f25" fmla="*/ 670767 f18 1"/>
                <a:gd name="f26" fmla="*/ 368081 f19 1"/>
                <a:gd name="f27" fmla="*/ 189943 f18 1"/>
                <a:gd name="f28" fmla="*/ 0 f18 1"/>
                <a:gd name="f29" fmla="+- f20 0 f1"/>
                <a:gd name="f30" fmla="*/ f23 1 368080"/>
                <a:gd name="f31" fmla="*/ f24 1 670767"/>
                <a:gd name="f32" fmla="*/ f25 1 670767"/>
                <a:gd name="f33" fmla="*/ f26 1 368080"/>
                <a:gd name="f34" fmla="*/ f27 1 670767"/>
                <a:gd name="f35" fmla="*/ f28 1 670767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2"/>
                <a:gd name="f43" fmla="*/ f33 1 f21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3 1"/>
                <a:gd name="f53" fmla="*/ f43 f12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0" y="f52"/>
                </a:cxn>
                <a:cxn ang="f29">
                  <a:pos x="f53" y="f54"/>
                </a:cxn>
                <a:cxn ang="f29">
                  <a:pos x="f53" y="f55"/>
                </a:cxn>
                <a:cxn ang="f29">
                  <a:pos x="f50" y="f51"/>
                </a:cxn>
              </a:cxnLst>
              <a:rect l="f46" t="f49" r="f47" b="f48"/>
              <a:pathLst>
                <a:path w="368080" h="670767">
                  <a:moveTo>
                    <a:pt x="f5" y="f8"/>
                  </a:moveTo>
                  <a:lnTo>
                    <a:pt x="f5" y="f7"/>
                  </a:lnTo>
                  <a:lnTo>
                    <a:pt x="f9" y="f10"/>
                  </a:lnTo>
                  <a:lnTo>
                    <a:pt x="f9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468C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2" name="Freeform: Shape 109">
              <a:extLst>
                <a:ext uri="{FF2B5EF4-FFF2-40B4-BE49-F238E27FC236}">
                  <a16:creationId xmlns:a16="http://schemas.microsoft.com/office/drawing/2014/main" id="{E48EEAAE-F37F-CA3D-9F0B-94C4B4267945}"/>
                </a:ext>
              </a:extLst>
            </p:cNvPr>
            <p:cNvSpPr/>
            <p:nvPr/>
          </p:nvSpPr>
          <p:spPr>
            <a:xfrm>
              <a:off x="11114166" y="2732190"/>
              <a:ext cx="168743" cy="2275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8740"/>
                <a:gd name="f7" fmla="val 227525"/>
                <a:gd name="f8" fmla="val 137125"/>
                <a:gd name="f9" fmla="val 165059"/>
                <a:gd name="f10" fmla="val 93194"/>
                <a:gd name="f11" fmla="val 12697"/>
                <a:gd name="f12" fmla="val 165008"/>
                <a:gd name="f13" fmla="val 12443"/>
                <a:gd name="f14" fmla="val 12189"/>
                <a:gd name="f15" fmla="val 11935"/>
                <a:gd name="f16" fmla="val 10919"/>
                <a:gd name="f17" fmla="val 10158"/>
                <a:gd name="f18" fmla="val 9269"/>
                <a:gd name="f19" fmla="val 165821"/>
                <a:gd name="f20" fmla="val 166709"/>
                <a:gd name="f21" fmla="val 167597"/>
                <a:gd name="f22" fmla="val 168741"/>
                <a:gd name="f23" fmla="+- 0 0 -90"/>
                <a:gd name="f24" fmla="*/ f3 1 168740"/>
                <a:gd name="f25" fmla="*/ f4 1 227525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68740"/>
                <a:gd name="f34" fmla="*/ f30 1 227525"/>
                <a:gd name="f35" fmla="*/ 0 f31 1"/>
                <a:gd name="f36" fmla="*/ 137125 f30 1"/>
                <a:gd name="f37" fmla="*/ 227525 f30 1"/>
                <a:gd name="f38" fmla="*/ 165059 f31 1"/>
                <a:gd name="f39" fmla="*/ 93194 f30 1"/>
                <a:gd name="f40" fmla="*/ 12697 f30 1"/>
                <a:gd name="f41" fmla="*/ 11935 f30 1"/>
                <a:gd name="f42" fmla="*/ 10919 f30 1"/>
                <a:gd name="f43" fmla="*/ 10158 f30 1"/>
                <a:gd name="f44" fmla="*/ 9269 f30 1"/>
                <a:gd name="f45" fmla="*/ 165821 f31 1"/>
                <a:gd name="f46" fmla="*/ 166709 f31 1"/>
                <a:gd name="f47" fmla="*/ 167597 f31 1"/>
                <a:gd name="f48" fmla="*/ 168741 f31 1"/>
                <a:gd name="f49" fmla="*/ 0 f30 1"/>
                <a:gd name="f50" fmla="+- f32 0 f1"/>
                <a:gd name="f51" fmla="*/ f35 1 168740"/>
                <a:gd name="f52" fmla="*/ f36 1 227525"/>
                <a:gd name="f53" fmla="*/ f37 1 227525"/>
                <a:gd name="f54" fmla="*/ f38 1 168740"/>
                <a:gd name="f55" fmla="*/ f39 1 227525"/>
                <a:gd name="f56" fmla="*/ f40 1 227525"/>
                <a:gd name="f57" fmla="*/ f41 1 227525"/>
                <a:gd name="f58" fmla="*/ f42 1 227525"/>
                <a:gd name="f59" fmla="*/ f43 1 227525"/>
                <a:gd name="f60" fmla="*/ f44 1 227525"/>
                <a:gd name="f61" fmla="*/ f45 1 168740"/>
                <a:gd name="f62" fmla="*/ f46 1 168740"/>
                <a:gd name="f63" fmla="*/ f47 1 168740"/>
                <a:gd name="f64" fmla="*/ f48 1 168740"/>
                <a:gd name="f65" fmla="*/ f49 1 227525"/>
                <a:gd name="f66" fmla="*/ f26 1 f33"/>
                <a:gd name="f67" fmla="*/ f27 1 f33"/>
                <a:gd name="f68" fmla="*/ f26 1 f34"/>
                <a:gd name="f69" fmla="*/ f28 1 f34"/>
                <a:gd name="f70" fmla="*/ f51 1 f33"/>
                <a:gd name="f71" fmla="*/ f52 1 f34"/>
                <a:gd name="f72" fmla="*/ f53 1 f34"/>
                <a:gd name="f73" fmla="*/ f54 1 f33"/>
                <a:gd name="f74" fmla="*/ f55 1 f34"/>
                <a:gd name="f75" fmla="*/ f56 1 f34"/>
                <a:gd name="f76" fmla="*/ f57 1 f34"/>
                <a:gd name="f77" fmla="*/ f58 1 f34"/>
                <a:gd name="f78" fmla="*/ f59 1 f34"/>
                <a:gd name="f79" fmla="*/ f60 1 f34"/>
                <a:gd name="f80" fmla="*/ f61 1 f33"/>
                <a:gd name="f81" fmla="*/ f62 1 f33"/>
                <a:gd name="f82" fmla="*/ f63 1 f33"/>
                <a:gd name="f83" fmla="*/ f64 1 f33"/>
                <a:gd name="f84" fmla="*/ f65 1 f34"/>
                <a:gd name="f85" fmla="*/ f66 f24 1"/>
                <a:gd name="f86" fmla="*/ f67 f24 1"/>
                <a:gd name="f87" fmla="*/ f69 f25 1"/>
                <a:gd name="f88" fmla="*/ f68 f25 1"/>
                <a:gd name="f89" fmla="*/ f70 f24 1"/>
                <a:gd name="f90" fmla="*/ f71 f25 1"/>
                <a:gd name="f91" fmla="*/ f72 f25 1"/>
                <a:gd name="f92" fmla="*/ f73 f24 1"/>
                <a:gd name="f93" fmla="*/ f74 f25 1"/>
                <a:gd name="f94" fmla="*/ f75 f25 1"/>
                <a:gd name="f95" fmla="*/ f76 f25 1"/>
                <a:gd name="f96" fmla="*/ f77 f25 1"/>
                <a:gd name="f97" fmla="*/ f78 f25 1"/>
                <a:gd name="f98" fmla="*/ f79 f25 1"/>
                <a:gd name="f99" fmla="*/ f80 f24 1"/>
                <a:gd name="f100" fmla="*/ f81 f24 1"/>
                <a:gd name="f101" fmla="*/ f82 f24 1"/>
                <a:gd name="f102" fmla="*/ f83 f24 1"/>
                <a:gd name="f103" fmla="*/ f84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89" y="f90"/>
                </a:cxn>
                <a:cxn ang="f50">
                  <a:pos x="f89" y="f91"/>
                </a:cxn>
                <a:cxn ang="f50">
                  <a:pos x="f92" y="f93"/>
                </a:cxn>
                <a:cxn ang="f50">
                  <a:pos x="f92" y="f94"/>
                </a:cxn>
                <a:cxn ang="f50">
                  <a:pos x="f92" y="f95"/>
                </a:cxn>
                <a:cxn ang="f50">
                  <a:pos x="f92" y="f96"/>
                </a:cxn>
                <a:cxn ang="f50">
                  <a:pos x="f92" y="f97"/>
                </a:cxn>
                <a:cxn ang="f50">
                  <a:pos x="f92" y="f98"/>
                </a:cxn>
                <a:cxn ang="f50">
                  <a:pos x="f99" y="f98"/>
                </a:cxn>
                <a:cxn ang="f50">
                  <a:pos x="f100" y="f98"/>
                </a:cxn>
                <a:cxn ang="f50">
                  <a:pos x="f101" y="f98"/>
                </a:cxn>
                <a:cxn ang="f50">
                  <a:pos x="f102" y="f98"/>
                </a:cxn>
                <a:cxn ang="f50">
                  <a:pos x="f102" y="f98"/>
                </a:cxn>
                <a:cxn ang="f50">
                  <a:pos x="f102" y="f103"/>
                </a:cxn>
              </a:cxnLst>
              <a:rect l="f85" t="f88" r="f86" b="f87"/>
              <a:pathLst>
                <a:path w="168740" h="227525">
                  <a:moveTo>
                    <a:pt x="f5" y="f8"/>
                  </a:moveTo>
                  <a:lnTo>
                    <a:pt x="f5" y="f7"/>
                  </a:lnTo>
                  <a:lnTo>
                    <a:pt x="f9" y="f10"/>
                  </a:lnTo>
                  <a:lnTo>
                    <a:pt x="f9" y="f11"/>
                  </a:lnTo>
                  <a:cubicBezTo>
                    <a:pt x="f12" y="f13"/>
                    <a:pt x="f12" y="f14"/>
                    <a:pt x="f9" y="f15"/>
                  </a:cubicBezTo>
                  <a:lnTo>
                    <a:pt x="f9" y="f16"/>
                  </a:lnTo>
                  <a:lnTo>
                    <a:pt x="f9" y="f17"/>
                  </a:lnTo>
                  <a:lnTo>
                    <a:pt x="f9" y="f18"/>
                  </a:lnTo>
                  <a:lnTo>
                    <a:pt x="f19" y="f18"/>
                  </a:lnTo>
                  <a:lnTo>
                    <a:pt x="f20" y="f18"/>
                  </a:lnTo>
                  <a:lnTo>
                    <a:pt x="f21" y="f18"/>
                  </a:lnTo>
                  <a:lnTo>
                    <a:pt x="f22" y="f18"/>
                  </a:lnTo>
                  <a:lnTo>
                    <a:pt x="f22" y="f18"/>
                  </a:lnTo>
                  <a:lnTo>
                    <a:pt x="f22" y="f5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3" name="Freeform: Shape 110">
              <a:extLst>
                <a:ext uri="{FF2B5EF4-FFF2-40B4-BE49-F238E27FC236}">
                  <a16:creationId xmlns:a16="http://schemas.microsoft.com/office/drawing/2014/main" id="{732E7923-5D49-AAB4-BA29-B3A457BFEE42}"/>
                </a:ext>
              </a:extLst>
            </p:cNvPr>
            <p:cNvSpPr/>
            <p:nvPr/>
          </p:nvSpPr>
          <p:spPr>
            <a:xfrm>
              <a:off x="9840297" y="2510256"/>
              <a:ext cx="1263079" cy="4537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3079"/>
                <a:gd name="f7" fmla="val 453780"/>
                <a:gd name="f8" fmla="val 93320"/>
                <a:gd name="f9" fmla="val 1263080"/>
                <a:gd name="f10" fmla="val 360459"/>
                <a:gd name="f11" fmla="+- 0 0 -90"/>
                <a:gd name="f12" fmla="*/ f3 1 1263079"/>
                <a:gd name="f13" fmla="*/ f4 1 453780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263079"/>
                <a:gd name="f22" fmla="*/ f18 1 453780"/>
                <a:gd name="f23" fmla="*/ 0 f19 1"/>
                <a:gd name="f24" fmla="*/ 93320 f18 1"/>
                <a:gd name="f25" fmla="*/ 1263080 f19 1"/>
                <a:gd name="f26" fmla="*/ 453780 f18 1"/>
                <a:gd name="f27" fmla="*/ 360459 f18 1"/>
                <a:gd name="f28" fmla="*/ 0 f18 1"/>
                <a:gd name="f29" fmla="+- f20 0 f1"/>
                <a:gd name="f30" fmla="*/ f23 1 1263079"/>
                <a:gd name="f31" fmla="*/ f24 1 453780"/>
                <a:gd name="f32" fmla="*/ f25 1 1263079"/>
                <a:gd name="f33" fmla="*/ f26 1 453780"/>
                <a:gd name="f34" fmla="*/ f27 1 453780"/>
                <a:gd name="f35" fmla="*/ f28 1 453780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1263079" h="453780">
                  <a:moveTo>
                    <a:pt x="f5" y="f8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39891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4" name="Freeform: Shape 111">
              <a:extLst>
                <a:ext uri="{FF2B5EF4-FFF2-40B4-BE49-F238E27FC236}">
                  <a16:creationId xmlns:a16="http://schemas.microsoft.com/office/drawing/2014/main" id="{E99BEC23-3EA5-667B-DECF-E194D8926337}"/>
                </a:ext>
              </a:extLst>
            </p:cNvPr>
            <p:cNvSpPr/>
            <p:nvPr/>
          </p:nvSpPr>
          <p:spPr>
            <a:xfrm>
              <a:off x="9845628" y="2372749"/>
              <a:ext cx="1428137" cy="4890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28138"/>
                <a:gd name="f7" fmla="val 489076"/>
                <a:gd name="f8" fmla="val 1428139"/>
                <a:gd name="f9" fmla="val 353222"/>
                <a:gd name="f10" fmla="val 1254446"/>
                <a:gd name="f11" fmla="val 300785"/>
                <a:gd name="f12" fmla="val 972069"/>
                <a:gd name="f13" fmla="val 223335"/>
                <a:gd name="f14" fmla="val 157060"/>
                <a:gd name="f15" fmla="val 156717"/>
                <a:gd name="f16" fmla="val 749"/>
                <a:gd name="f17" fmla="val 156248"/>
                <a:gd name="f18" fmla="val 1435"/>
                <a:gd name="f19" fmla="val 155663"/>
                <a:gd name="f20" fmla="val 2032"/>
                <a:gd name="f21" fmla="val 128999"/>
                <a:gd name="f22" fmla="val 1261938"/>
                <a:gd name="f23" fmla="val 489077"/>
                <a:gd name="f24" fmla="+- 0 0 -90"/>
                <a:gd name="f25" fmla="*/ f3 1 1428138"/>
                <a:gd name="f26" fmla="*/ f4 1 489076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1428138"/>
                <a:gd name="f35" fmla="*/ f31 1 489076"/>
                <a:gd name="f36" fmla="*/ 1428139 f32 1"/>
                <a:gd name="f37" fmla="*/ 353222 f31 1"/>
                <a:gd name="f38" fmla="*/ 1254446 f32 1"/>
                <a:gd name="f39" fmla="*/ 300785 f31 1"/>
                <a:gd name="f40" fmla="*/ 972069 f32 1"/>
                <a:gd name="f41" fmla="*/ 223335 f31 1"/>
                <a:gd name="f42" fmla="*/ 157060 f32 1"/>
                <a:gd name="f43" fmla="*/ 0 f31 1"/>
                <a:gd name="f44" fmla="*/ 155663 f32 1"/>
                <a:gd name="f45" fmla="*/ 2032 f31 1"/>
                <a:gd name="f46" fmla="*/ 0 f32 1"/>
                <a:gd name="f47" fmla="*/ 128999 f31 1"/>
                <a:gd name="f48" fmla="*/ 1261938 f32 1"/>
                <a:gd name="f49" fmla="*/ 489077 f31 1"/>
                <a:gd name="f50" fmla="+- f33 0 f1"/>
                <a:gd name="f51" fmla="*/ f36 1 1428138"/>
                <a:gd name="f52" fmla="*/ f37 1 489076"/>
                <a:gd name="f53" fmla="*/ f38 1 1428138"/>
                <a:gd name="f54" fmla="*/ f39 1 489076"/>
                <a:gd name="f55" fmla="*/ f40 1 1428138"/>
                <a:gd name="f56" fmla="*/ f41 1 489076"/>
                <a:gd name="f57" fmla="*/ f42 1 1428138"/>
                <a:gd name="f58" fmla="*/ f43 1 489076"/>
                <a:gd name="f59" fmla="*/ f44 1 1428138"/>
                <a:gd name="f60" fmla="*/ f45 1 489076"/>
                <a:gd name="f61" fmla="*/ f46 1 1428138"/>
                <a:gd name="f62" fmla="*/ f47 1 489076"/>
                <a:gd name="f63" fmla="*/ f48 1 1428138"/>
                <a:gd name="f64" fmla="*/ f49 1 489076"/>
                <a:gd name="f65" fmla="*/ f27 1 f34"/>
                <a:gd name="f66" fmla="*/ f28 1 f34"/>
                <a:gd name="f67" fmla="*/ f27 1 f35"/>
                <a:gd name="f68" fmla="*/ f29 1 f35"/>
                <a:gd name="f69" fmla="*/ f51 1 f34"/>
                <a:gd name="f70" fmla="*/ f52 1 f35"/>
                <a:gd name="f71" fmla="*/ f53 1 f34"/>
                <a:gd name="f72" fmla="*/ f54 1 f35"/>
                <a:gd name="f73" fmla="*/ f55 1 f34"/>
                <a:gd name="f74" fmla="*/ f56 1 f35"/>
                <a:gd name="f75" fmla="*/ f57 1 f34"/>
                <a:gd name="f76" fmla="*/ f58 1 f35"/>
                <a:gd name="f77" fmla="*/ f59 1 f34"/>
                <a:gd name="f78" fmla="*/ f60 1 f35"/>
                <a:gd name="f79" fmla="*/ f61 1 f34"/>
                <a:gd name="f80" fmla="*/ f62 1 f35"/>
                <a:gd name="f81" fmla="*/ f63 1 f34"/>
                <a:gd name="f82" fmla="*/ f64 1 f35"/>
                <a:gd name="f83" fmla="*/ f65 f25 1"/>
                <a:gd name="f84" fmla="*/ f66 f25 1"/>
                <a:gd name="f85" fmla="*/ f68 f26 1"/>
                <a:gd name="f86" fmla="*/ f67 f26 1"/>
                <a:gd name="f87" fmla="*/ f69 f25 1"/>
                <a:gd name="f88" fmla="*/ f70 f26 1"/>
                <a:gd name="f89" fmla="*/ f71 f25 1"/>
                <a:gd name="f90" fmla="*/ f72 f26 1"/>
                <a:gd name="f91" fmla="*/ f73 f25 1"/>
                <a:gd name="f92" fmla="*/ f74 f26 1"/>
                <a:gd name="f93" fmla="*/ f75 f25 1"/>
                <a:gd name="f94" fmla="*/ f76 f26 1"/>
                <a:gd name="f95" fmla="*/ f77 f25 1"/>
                <a:gd name="f96" fmla="*/ f78 f26 1"/>
                <a:gd name="f97" fmla="*/ f79 f25 1"/>
                <a:gd name="f98" fmla="*/ f80 f26 1"/>
                <a:gd name="f99" fmla="*/ f81 f25 1"/>
                <a:gd name="f100" fmla="*/ f82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87" y="f88"/>
                </a:cxn>
                <a:cxn ang="f50">
                  <a:pos x="f89" y="f90"/>
                </a:cxn>
                <a:cxn ang="f50">
                  <a:pos x="f91" y="f92"/>
                </a:cxn>
                <a:cxn ang="f50">
                  <a:pos x="f93" y="f94"/>
                </a:cxn>
                <a:cxn ang="f50">
                  <a:pos x="f93" y="f94"/>
                </a:cxn>
                <a:cxn ang="f50">
                  <a:pos x="f95" y="f96"/>
                </a:cxn>
                <a:cxn ang="f50">
                  <a:pos x="f97" y="f98"/>
                </a:cxn>
                <a:cxn ang="f50">
                  <a:pos x="f99" y="f100"/>
                </a:cxn>
              </a:cxnLst>
              <a:rect l="f83" t="f86" r="f84" b="f85"/>
              <a:pathLst>
                <a:path w="1428138" h="48907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14" y="f5"/>
                  </a:lnTo>
                  <a:cubicBezTo>
                    <a:pt x="f15" y="f16"/>
                    <a:pt x="f17" y="f18"/>
                    <a:pt x="f19" y="f20"/>
                  </a:cubicBezTo>
                  <a:lnTo>
                    <a:pt x="f5" y="f21"/>
                  </a:lnTo>
                  <a:lnTo>
                    <a:pt x="f22" y="f23"/>
                  </a:lnTo>
                  <a:close/>
                </a:path>
              </a:pathLst>
            </a:custGeom>
            <a:solidFill>
              <a:srgbClr val="C5E3E3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5" name="Freeform: Shape 119">
              <a:extLst>
                <a:ext uri="{FF2B5EF4-FFF2-40B4-BE49-F238E27FC236}">
                  <a16:creationId xmlns:a16="http://schemas.microsoft.com/office/drawing/2014/main" id="{E2805D4D-F761-5F23-E2AF-7B92D24BC7D5}"/>
                </a:ext>
              </a:extLst>
            </p:cNvPr>
            <p:cNvSpPr/>
            <p:nvPr/>
          </p:nvSpPr>
          <p:spPr>
            <a:xfrm>
              <a:off x="6538993" y="1476234"/>
              <a:ext cx="45070" cy="1573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5073"/>
                <a:gd name="f7" fmla="val 157311"/>
                <a:gd name="f8" fmla="val 157312"/>
                <a:gd name="f9" fmla="val 45074"/>
                <a:gd name="f10" fmla="val 83163"/>
                <a:gd name="f11" fmla="val 74530"/>
                <a:gd name="f12" fmla="+- 0 0 -90"/>
                <a:gd name="f13" fmla="*/ f3 1 45073"/>
                <a:gd name="f14" fmla="*/ f4 1 15731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5073"/>
                <a:gd name="f23" fmla="*/ f19 1 157311"/>
                <a:gd name="f24" fmla="*/ 0 f20 1"/>
                <a:gd name="f25" fmla="*/ 157312 f19 1"/>
                <a:gd name="f26" fmla="*/ 45074 f20 1"/>
                <a:gd name="f27" fmla="*/ 83163 f19 1"/>
                <a:gd name="f28" fmla="*/ 0 f19 1"/>
                <a:gd name="f29" fmla="*/ 74530 f19 1"/>
                <a:gd name="f30" fmla="+- f21 0 f1"/>
                <a:gd name="f31" fmla="*/ f24 1 45073"/>
                <a:gd name="f32" fmla="*/ f25 1 157311"/>
                <a:gd name="f33" fmla="*/ f26 1 45073"/>
                <a:gd name="f34" fmla="*/ f27 1 157311"/>
                <a:gd name="f35" fmla="*/ f28 1 157311"/>
                <a:gd name="f36" fmla="*/ f29 1 157311"/>
                <a:gd name="f37" fmla="*/ f15 1 f22"/>
                <a:gd name="f38" fmla="*/ f16 1 f22"/>
                <a:gd name="f39" fmla="*/ f15 1 f23"/>
                <a:gd name="f40" fmla="*/ f17 1 f23"/>
                <a:gd name="f41" fmla="*/ f31 1 f22"/>
                <a:gd name="f42" fmla="*/ f32 1 f23"/>
                <a:gd name="f43" fmla="*/ f33 1 f22"/>
                <a:gd name="f44" fmla="*/ f34 1 f23"/>
                <a:gd name="f45" fmla="*/ f35 1 f23"/>
                <a:gd name="f46" fmla="*/ f36 1 f23"/>
                <a:gd name="f47" fmla="*/ f37 f13 1"/>
                <a:gd name="f48" fmla="*/ f38 f13 1"/>
                <a:gd name="f49" fmla="*/ f40 f14 1"/>
                <a:gd name="f50" fmla="*/ f39 f14 1"/>
                <a:gd name="f51" fmla="*/ f41 f13 1"/>
                <a:gd name="f52" fmla="*/ f42 f14 1"/>
                <a:gd name="f53" fmla="*/ f43 f13 1"/>
                <a:gd name="f54" fmla="*/ f44 f14 1"/>
                <a:gd name="f55" fmla="*/ f45 f14 1"/>
                <a:gd name="f56" fmla="*/ f46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1" y="f52"/>
                </a:cxn>
                <a:cxn ang="f30">
                  <a:pos x="f53" y="f54"/>
                </a:cxn>
                <a:cxn ang="f30">
                  <a:pos x="f53" y="f55"/>
                </a:cxn>
                <a:cxn ang="f30">
                  <a:pos x="f51" y="f56"/>
                </a:cxn>
                <a:cxn ang="f30">
                  <a:pos x="f51" y="f52"/>
                </a:cxn>
              </a:cxnLst>
              <a:rect l="f47" t="f50" r="f48" b="f49"/>
              <a:pathLst>
                <a:path w="45073" h="157311">
                  <a:moveTo>
                    <a:pt x="f5" y="f8"/>
                  </a:moveTo>
                  <a:lnTo>
                    <a:pt x="f9" y="f10"/>
                  </a:lnTo>
                  <a:lnTo>
                    <a:pt x="f9" y="f5"/>
                  </a:lnTo>
                  <a:lnTo>
                    <a:pt x="f5" y="f11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A405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6" name="Freeform: Shape 120">
              <a:extLst>
                <a:ext uri="{FF2B5EF4-FFF2-40B4-BE49-F238E27FC236}">
                  <a16:creationId xmlns:a16="http://schemas.microsoft.com/office/drawing/2014/main" id="{038841FC-CD87-1352-4B07-7BCE31DD52CA}"/>
                </a:ext>
              </a:extLst>
            </p:cNvPr>
            <p:cNvSpPr/>
            <p:nvPr/>
          </p:nvSpPr>
          <p:spPr>
            <a:xfrm>
              <a:off x="5730590" y="1419734"/>
              <a:ext cx="797612" cy="2270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7614"/>
                <a:gd name="f7" fmla="val 227017"/>
                <a:gd name="f8" fmla="val 93575"/>
                <a:gd name="f9" fmla="val 797615"/>
                <a:gd name="f10" fmla="val 133823"/>
                <a:gd name="f11" fmla="+- 0 0 -90"/>
                <a:gd name="f12" fmla="*/ f3 1 797614"/>
                <a:gd name="f13" fmla="*/ f4 1 227017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797614"/>
                <a:gd name="f22" fmla="*/ f18 1 227017"/>
                <a:gd name="f23" fmla="*/ 0 f19 1"/>
                <a:gd name="f24" fmla="*/ 93575 f18 1"/>
                <a:gd name="f25" fmla="*/ 797615 f19 1"/>
                <a:gd name="f26" fmla="*/ 227017 f18 1"/>
                <a:gd name="f27" fmla="*/ 133823 f18 1"/>
                <a:gd name="f28" fmla="*/ 0 f18 1"/>
                <a:gd name="f29" fmla="+- f20 0 f1"/>
                <a:gd name="f30" fmla="*/ f23 1 797614"/>
                <a:gd name="f31" fmla="*/ f24 1 227017"/>
                <a:gd name="f32" fmla="*/ f25 1 797614"/>
                <a:gd name="f33" fmla="*/ f26 1 227017"/>
                <a:gd name="f34" fmla="*/ f27 1 227017"/>
                <a:gd name="f35" fmla="*/ f28 1 227017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797614" h="227017">
                  <a:moveTo>
                    <a:pt x="f5" y="f8"/>
                  </a:moveTo>
                  <a:lnTo>
                    <a:pt x="f9" y="f7"/>
                  </a:lnTo>
                  <a:lnTo>
                    <a:pt x="f9" y="f10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A405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7" name="Freeform: Shape 121">
              <a:extLst>
                <a:ext uri="{FF2B5EF4-FFF2-40B4-BE49-F238E27FC236}">
                  <a16:creationId xmlns:a16="http://schemas.microsoft.com/office/drawing/2014/main" id="{3C1980CD-B45E-A43C-6FCB-39D532795DD4}"/>
                </a:ext>
              </a:extLst>
            </p:cNvPr>
            <p:cNvSpPr/>
            <p:nvPr/>
          </p:nvSpPr>
          <p:spPr>
            <a:xfrm>
              <a:off x="5734019" y="1311176"/>
              <a:ext cx="847255" cy="2328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7259"/>
                <a:gd name="f7" fmla="val 232857"/>
                <a:gd name="f8" fmla="val 68944"/>
                <a:gd name="f9" fmla="val 99161"/>
                <a:gd name="f10" fmla="val 796725"/>
                <a:gd name="f11" fmla="val 232858"/>
                <a:gd name="f12" fmla="val 149440"/>
                <a:gd name="f13" fmla="+- 0 0 -90"/>
                <a:gd name="f14" fmla="*/ f3 1 847259"/>
                <a:gd name="f15" fmla="*/ f4 1 232857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847259"/>
                <a:gd name="f24" fmla="*/ f20 1 232857"/>
                <a:gd name="f25" fmla="*/ 68944 f21 1"/>
                <a:gd name="f26" fmla="*/ 0 f20 1"/>
                <a:gd name="f27" fmla="*/ 0 f21 1"/>
                <a:gd name="f28" fmla="*/ 99161 f20 1"/>
                <a:gd name="f29" fmla="*/ 796725 f21 1"/>
                <a:gd name="f30" fmla="*/ 232858 f20 1"/>
                <a:gd name="f31" fmla="*/ 847259 f21 1"/>
                <a:gd name="f32" fmla="*/ 149440 f20 1"/>
                <a:gd name="f33" fmla="+- f22 0 f1"/>
                <a:gd name="f34" fmla="*/ f25 1 847259"/>
                <a:gd name="f35" fmla="*/ f26 1 232857"/>
                <a:gd name="f36" fmla="*/ f27 1 847259"/>
                <a:gd name="f37" fmla="*/ f28 1 232857"/>
                <a:gd name="f38" fmla="*/ f29 1 847259"/>
                <a:gd name="f39" fmla="*/ f30 1 232857"/>
                <a:gd name="f40" fmla="*/ f31 1 847259"/>
                <a:gd name="f41" fmla="*/ f32 1 232857"/>
                <a:gd name="f42" fmla="*/ f16 1 f23"/>
                <a:gd name="f43" fmla="*/ f17 1 f23"/>
                <a:gd name="f44" fmla="*/ f16 1 f24"/>
                <a:gd name="f45" fmla="*/ f18 1 f24"/>
                <a:gd name="f46" fmla="*/ f34 1 f23"/>
                <a:gd name="f47" fmla="*/ f35 1 f24"/>
                <a:gd name="f48" fmla="*/ f36 1 f23"/>
                <a:gd name="f49" fmla="*/ f37 1 f24"/>
                <a:gd name="f50" fmla="*/ f38 1 f23"/>
                <a:gd name="f51" fmla="*/ f39 1 f24"/>
                <a:gd name="f52" fmla="*/ f40 1 f23"/>
                <a:gd name="f53" fmla="*/ f41 1 f24"/>
                <a:gd name="f54" fmla="*/ f42 f14 1"/>
                <a:gd name="f55" fmla="*/ f43 f14 1"/>
                <a:gd name="f56" fmla="*/ f45 f15 1"/>
                <a:gd name="f57" fmla="*/ f44 f15 1"/>
                <a:gd name="f58" fmla="*/ f46 f14 1"/>
                <a:gd name="f59" fmla="*/ f47 f15 1"/>
                <a:gd name="f60" fmla="*/ f48 f14 1"/>
                <a:gd name="f61" fmla="*/ f49 f15 1"/>
                <a:gd name="f62" fmla="*/ f50 f14 1"/>
                <a:gd name="f63" fmla="*/ f51 f15 1"/>
                <a:gd name="f64" fmla="*/ f52 f14 1"/>
                <a:gd name="f65" fmla="*/ f53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8" y="f59"/>
                </a:cxn>
                <a:cxn ang="f33">
                  <a:pos x="f60" y="f61"/>
                </a:cxn>
                <a:cxn ang="f33">
                  <a:pos x="f62" y="f63"/>
                </a:cxn>
                <a:cxn ang="f33">
                  <a:pos x="f64" y="f65"/>
                </a:cxn>
                <a:cxn ang="f33">
                  <a:pos x="f58" y="f59"/>
                </a:cxn>
              </a:cxnLst>
              <a:rect l="f54" t="f57" r="f55" b="f56"/>
              <a:pathLst>
                <a:path w="847259" h="232857">
                  <a:moveTo>
                    <a:pt x="f8" y="f5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6" y="f12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8" name="Freeform: Shape 122">
              <a:extLst>
                <a:ext uri="{FF2B5EF4-FFF2-40B4-BE49-F238E27FC236}">
                  <a16:creationId xmlns:a16="http://schemas.microsoft.com/office/drawing/2014/main" id="{D0292562-4018-D664-6C75-30F693EEBA61}"/>
                </a:ext>
              </a:extLst>
            </p:cNvPr>
            <p:cNvSpPr/>
            <p:nvPr/>
          </p:nvSpPr>
          <p:spPr>
            <a:xfrm>
              <a:off x="4085456" y="893332"/>
              <a:ext cx="165186" cy="22460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5185"/>
                <a:gd name="f7" fmla="val 224604"/>
                <a:gd name="f8" fmla="val 224605"/>
                <a:gd name="f9" fmla="val 90401"/>
                <a:gd name="f10" fmla="val 134204"/>
                <a:gd name="f11" fmla="+- 0 0 -90"/>
                <a:gd name="f12" fmla="*/ f3 1 165185"/>
                <a:gd name="f13" fmla="*/ f4 1 224604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65185"/>
                <a:gd name="f22" fmla="*/ f18 1 224604"/>
                <a:gd name="f23" fmla="*/ 0 f19 1"/>
                <a:gd name="f24" fmla="*/ 224605 f18 1"/>
                <a:gd name="f25" fmla="*/ 165185 f19 1"/>
                <a:gd name="f26" fmla="*/ 90401 f18 1"/>
                <a:gd name="f27" fmla="*/ 0 f18 1"/>
                <a:gd name="f28" fmla="*/ 134204 f18 1"/>
                <a:gd name="f29" fmla="+- f20 0 f1"/>
                <a:gd name="f30" fmla="*/ f23 1 165185"/>
                <a:gd name="f31" fmla="*/ f24 1 224604"/>
                <a:gd name="f32" fmla="*/ f25 1 165185"/>
                <a:gd name="f33" fmla="*/ f26 1 224604"/>
                <a:gd name="f34" fmla="*/ f27 1 224604"/>
                <a:gd name="f35" fmla="*/ f28 1 224604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165185" h="224604">
                  <a:moveTo>
                    <a:pt x="f5" y="f8"/>
                  </a:moveTo>
                  <a:lnTo>
                    <a:pt x="f6" y="f9"/>
                  </a:lnTo>
                  <a:lnTo>
                    <a:pt x="f6" y="f5"/>
                  </a:lnTo>
                  <a:lnTo>
                    <a:pt x="f5" y="f10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A405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59" name="Freeform: Shape 123">
              <a:extLst>
                <a:ext uri="{FF2B5EF4-FFF2-40B4-BE49-F238E27FC236}">
                  <a16:creationId xmlns:a16="http://schemas.microsoft.com/office/drawing/2014/main" id="{D9F0A0B6-DF45-D224-614C-11A6A6BA6D2B}"/>
                </a:ext>
              </a:extLst>
            </p:cNvPr>
            <p:cNvSpPr/>
            <p:nvPr/>
          </p:nvSpPr>
          <p:spPr>
            <a:xfrm>
              <a:off x="5715" y="7223"/>
              <a:ext cx="4068951" cy="11152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68951"/>
                <a:gd name="f7" fmla="val 1115278"/>
                <a:gd name="f8" fmla="val 93321"/>
                <a:gd name="f9" fmla="val 4068952"/>
                <a:gd name="f10" fmla="val 1115279"/>
                <a:gd name="f11" fmla="val 1021958"/>
                <a:gd name="f12" fmla="+- 0 0 -90"/>
                <a:gd name="f13" fmla="*/ f3 1 4068951"/>
                <a:gd name="f14" fmla="*/ f4 1 1115278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068951"/>
                <a:gd name="f23" fmla="*/ f19 1 1115278"/>
                <a:gd name="f24" fmla="*/ 0 f20 1"/>
                <a:gd name="f25" fmla="*/ 93321 f19 1"/>
                <a:gd name="f26" fmla="*/ 4068952 f20 1"/>
                <a:gd name="f27" fmla="*/ 1115279 f19 1"/>
                <a:gd name="f28" fmla="*/ 1021958 f19 1"/>
                <a:gd name="f29" fmla="*/ 0 f19 1"/>
                <a:gd name="f30" fmla="+- f21 0 f1"/>
                <a:gd name="f31" fmla="*/ f24 1 4068951"/>
                <a:gd name="f32" fmla="*/ f25 1 1115278"/>
                <a:gd name="f33" fmla="*/ f26 1 4068951"/>
                <a:gd name="f34" fmla="*/ f27 1 1115278"/>
                <a:gd name="f35" fmla="*/ f28 1 1115278"/>
                <a:gd name="f36" fmla="*/ f29 1 1115278"/>
                <a:gd name="f37" fmla="*/ f15 1 f22"/>
                <a:gd name="f38" fmla="*/ f16 1 f22"/>
                <a:gd name="f39" fmla="*/ f15 1 f23"/>
                <a:gd name="f40" fmla="*/ f17 1 f23"/>
                <a:gd name="f41" fmla="*/ f31 1 f22"/>
                <a:gd name="f42" fmla="*/ f32 1 f23"/>
                <a:gd name="f43" fmla="*/ f33 1 f22"/>
                <a:gd name="f44" fmla="*/ f34 1 f23"/>
                <a:gd name="f45" fmla="*/ f35 1 f23"/>
                <a:gd name="f46" fmla="*/ f36 1 f23"/>
                <a:gd name="f47" fmla="*/ f37 f13 1"/>
                <a:gd name="f48" fmla="*/ f38 f13 1"/>
                <a:gd name="f49" fmla="*/ f40 f14 1"/>
                <a:gd name="f50" fmla="*/ f39 f14 1"/>
                <a:gd name="f51" fmla="*/ f41 f13 1"/>
                <a:gd name="f52" fmla="*/ f42 f14 1"/>
                <a:gd name="f53" fmla="*/ f43 f13 1"/>
                <a:gd name="f54" fmla="*/ f44 f14 1"/>
                <a:gd name="f55" fmla="*/ f45 f14 1"/>
                <a:gd name="f56" fmla="*/ f46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1" y="f52"/>
                </a:cxn>
                <a:cxn ang="f30">
                  <a:pos x="f53" y="f54"/>
                </a:cxn>
                <a:cxn ang="f30">
                  <a:pos x="f53" y="f55"/>
                </a:cxn>
                <a:cxn ang="f30">
                  <a:pos x="f51" y="f56"/>
                </a:cxn>
                <a:cxn ang="f30">
                  <a:pos x="f51" y="f52"/>
                </a:cxn>
              </a:cxnLst>
              <a:rect l="f47" t="f50" r="f48" b="f49"/>
              <a:pathLst>
                <a:path w="4068951" h="1115278">
                  <a:moveTo>
                    <a:pt x="f5" y="f8"/>
                  </a:moveTo>
                  <a:lnTo>
                    <a:pt x="f9" y="f10"/>
                  </a:lnTo>
                  <a:lnTo>
                    <a:pt x="f9" y="f11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F9C996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0" name="Freeform 809">
              <a:extLst>
                <a:ext uri="{FF2B5EF4-FFF2-40B4-BE49-F238E27FC236}">
                  <a16:creationId xmlns:a16="http://schemas.microsoft.com/office/drawing/2014/main" id="{72956FFE-36FA-0FD8-2FEC-815698B5E379}"/>
                </a:ext>
              </a:extLst>
            </p:cNvPr>
            <p:cNvSpPr/>
            <p:nvPr/>
          </p:nvSpPr>
          <p:spPr>
            <a:xfrm>
              <a:off x="5715" y="-12691"/>
              <a:ext cx="4239341" cy="103261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39343"/>
                <a:gd name="f7" fmla="val 1032611"/>
                <a:gd name="f8" fmla="val 672711"/>
                <a:gd name="f9" fmla="val 897391"/>
                <a:gd name="f10" fmla="val 4073015"/>
                <a:gd name="f11" fmla="val 9764"/>
                <a:gd name="f12" fmla="+- 0 0 -90"/>
                <a:gd name="f13" fmla="*/ f3 1 4239343"/>
                <a:gd name="f14" fmla="*/ f4 1 103261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239343"/>
                <a:gd name="f23" fmla="*/ f19 1 1032611"/>
                <a:gd name="f24" fmla="*/ 0 f20 1"/>
                <a:gd name="f25" fmla="*/ 0 f19 1"/>
                <a:gd name="f26" fmla="*/ 672711 f20 1"/>
                <a:gd name="f27" fmla="*/ 4239343 f20 1"/>
                <a:gd name="f28" fmla="*/ 897391 f19 1"/>
                <a:gd name="f29" fmla="*/ 4073015 f20 1"/>
                <a:gd name="f30" fmla="*/ 1032611 f19 1"/>
                <a:gd name="f31" fmla="*/ 9764 f19 1"/>
                <a:gd name="f32" fmla="+- f21 0 f1"/>
                <a:gd name="f33" fmla="*/ f24 1 4239343"/>
                <a:gd name="f34" fmla="*/ f25 1 1032611"/>
                <a:gd name="f35" fmla="*/ f26 1 4239343"/>
                <a:gd name="f36" fmla="*/ f27 1 4239343"/>
                <a:gd name="f37" fmla="*/ f28 1 1032611"/>
                <a:gd name="f38" fmla="*/ f29 1 4239343"/>
                <a:gd name="f39" fmla="*/ f30 1 1032611"/>
                <a:gd name="f40" fmla="*/ f31 1 1032611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2"/>
                <a:gd name="f49" fmla="*/ f37 1 f23"/>
                <a:gd name="f50" fmla="*/ f38 1 f22"/>
                <a:gd name="f51" fmla="*/ f39 1 f23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3 1"/>
                <a:gd name="f61" fmla="*/ f49 f14 1"/>
                <a:gd name="f62" fmla="*/ f50 f13 1"/>
                <a:gd name="f63" fmla="*/ f51 f14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58"/>
                </a:cxn>
                <a:cxn ang="f32">
                  <a:pos x="f60" y="f61"/>
                </a:cxn>
                <a:cxn ang="f32">
                  <a:pos x="f62" y="f63"/>
                </a:cxn>
                <a:cxn ang="f32">
                  <a:pos x="f57" y="f64"/>
                </a:cxn>
              </a:cxnLst>
              <a:rect l="f53" t="f56" r="f54" b="f55"/>
              <a:pathLst>
                <a:path w="4239343" h="1032611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10" y="f7"/>
                  </a:lnTo>
                  <a:lnTo>
                    <a:pt x="f5" y="f11"/>
                  </a:lnTo>
                  <a:close/>
                </a:path>
              </a:pathLst>
            </a:custGeom>
            <a:solidFill>
              <a:srgbClr val="0A4054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1" name="Freeform: Shape 125">
              <a:extLst>
                <a:ext uri="{FF2B5EF4-FFF2-40B4-BE49-F238E27FC236}">
                  <a16:creationId xmlns:a16="http://schemas.microsoft.com/office/drawing/2014/main" id="{9E245636-0A05-7651-0DBB-FFC1720CCED2}"/>
                </a:ext>
              </a:extLst>
            </p:cNvPr>
            <p:cNvSpPr/>
            <p:nvPr/>
          </p:nvSpPr>
          <p:spPr>
            <a:xfrm>
              <a:off x="5460275" y="1245787"/>
              <a:ext cx="83539" cy="1956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544"/>
                <a:gd name="f7" fmla="val 195656"/>
                <a:gd name="f8" fmla="val 83545"/>
                <a:gd name="f9" fmla="val 86338"/>
                <a:gd name="f10" fmla="val 109319"/>
                <a:gd name="f11" fmla="+- 0 0 -90"/>
                <a:gd name="f12" fmla="*/ f3 1 83544"/>
                <a:gd name="f13" fmla="*/ f4 1 195656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83544"/>
                <a:gd name="f22" fmla="*/ f18 1 195656"/>
                <a:gd name="f23" fmla="*/ 0 f19 1"/>
                <a:gd name="f24" fmla="*/ 195656 f18 1"/>
                <a:gd name="f25" fmla="*/ 83545 f19 1"/>
                <a:gd name="f26" fmla="*/ 86338 f18 1"/>
                <a:gd name="f27" fmla="*/ 0 f18 1"/>
                <a:gd name="f28" fmla="*/ 109319 f18 1"/>
                <a:gd name="f29" fmla="+- f20 0 f1"/>
                <a:gd name="f30" fmla="*/ f23 1 83544"/>
                <a:gd name="f31" fmla="*/ f24 1 195656"/>
                <a:gd name="f32" fmla="*/ f25 1 83544"/>
                <a:gd name="f33" fmla="*/ f26 1 195656"/>
                <a:gd name="f34" fmla="*/ f27 1 195656"/>
                <a:gd name="f35" fmla="*/ f28 1 195656"/>
                <a:gd name="f36" fmla="*/ f14 1 f21"/>
                <a:gd name="f37" fmla="*/ f15 1 f21"/>
                <a:gd name="f38" fmla="*/ f14 1 f22"/>
                <a:gd name="f39" fmla="*/ f16 1 f22"/>
                <a:gd name="f40" fmla="*/ f30 1 f21"/>
                <a:gd name="f41" fmla="*/ f31 1 f22"/>
                <a:gd name="f42" fmla="*/ f32 1 f21"/>
                <a:gd name="f43" fmla="*/ f33 1 f22"/>
                <a:gd name="f44" fmla="*/ f34 1 f22"/>
                <a:gd name="f45" fmla="*/ f35 1 f22"/>
                <a:gd name="f46" fmla="*/ f36 f12 1"/>
                <a:gd name="f47" fmla="*/ f37 f12 1"/>
                <a:gd name="f48" fmla="*/ f39 f13 1"/>
                <a:gd name="f49" fmla="*/ f38 f13 1"/>
                <a:gd name="f50" fmla="*/ f40 f12 1"/>
                <a:gd name="f51" fmla="*/ f41 f13 1"/>
                <a:gd name="f52" fmla="*/ f42 f12 1"/>
                <a:gd name="f53" fmla="*/ f43 f13 1"/>
                <a:gd name="f54" fmla="*/ f44 f13 1"/>
                <a:gd name="f55" fmla="*/ f45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50" y="f51"/>
                </a:cxn>
                <a:cxn ang="f29">
                  <a:pos x="f52" y="f53"/>
                </a:cxn>
                <a:cxn ang="f29">
                  <a:pos x="f52" y="f54"/>
                </a:cxn>
                <a:cxn ang="f29">
                  <a:pos x="f50" y="f55"/>
                </a:cxn>
                <a:cxn ang="f29">
                  <a:pos x="f50" y="f51"/>
                </a:cxn>
              </a:cxnLst>
              <a:rect l="f46" t="f49" r="f47" b="f48"/>
              <a:pathLst>
                <a:path w="83544" h="195656">
                  <a:moveTo>
                    <a:pt x="f5" y="f7"/>
                  </a:moveTo>
                  <a:lnTo>
                    <a:pt x="f8" y="f9"/>
                  </a:lnTo>
                  <a:lnTo>
                    <a:pt x="f8" y="f5"/>
                  </a:lnTo>
                  <a:lnTo>
                    <a:pt x="f5" y="f10"/>
                  </a:lnTo>
                  <a:lnTo>
                    <a:pt x="f5" y="f7"/>
                  </a:lnTo>
                  <a:close/>
                </a:path>
              </a:pathLst>
            </a:custGeom>
            <a:solidFill>
              <a:srgbClr val="F4983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2" name="Freeform: Shape 126">
              <a:extLst>
                <a:ext uri="{FF2B5EF4-FFF2-40B4-BE49-F238E27FC236}">
                  <a16:creationId xmlns:a16="http://schemas.microsoft.com/office/drawing/2014/main" id="{12FD0379-DE95-F76A-A551-25FADA4A1FE5}"/>
                </a:ext>
              </a:extLst>
            </p:cNvPr>
            <p:cNvSpPr/>
            <p:nvPr/>
          </p:nvSpPr>
          <p:spPr>
            <a:xfrm>
              <a:off x="4381036" y="1164022"/>
              <a:ext cx="1068439" cy="2870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8437"/>
                <a:gd name="f7" fmla="val 287072"/>
                <a:gd name="f8" fmla="val 93575"/>
                <a:gd name="f9" fmla="val 1068438"/>
                <a:gd name="f10" fmla="val 287073"/>
                <a:gd name="f11" fmla="val 193625"/>
                <a:gd name="f12" fmla="+- 0 0 -90"/>
                <a:gd name="f13" fmla="*/ f3 1 1068437"/>
                <a:gd name="f14" fmla="*/ f4 1 287072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1068437"/>
                <a:gd name="f23" fmla="*/ f19 1 287072"/>
                <a:gd name="f24" fmla="*/ 0 f20 1"/>
                <a:gd name="f25" fmla="*/ 93575 f19 1"/>
                <a:gd name="f26" fmla="*/ 1068438 f20 1"/>
                <a:gd name="f27" fmla="*/ 287073 f19 1"/>
                <a:gd name="f28" fmla="*/ 193625 f19 1"/>
                <a:gd name="f29" fmla="*/ 0 f19 1"/>
                <a:gd name="f30" fmla="+- f21 0 f1"/>
                <a:gd name="f31" fmla="*/ f24 1 1068437"/>
                <a:gd name="f32" fmla="*/ f25 1 287072"/>
                <a:gd name="f33" fmla="*/ f26 1 1068437"/>
                <a:gd name="f34" fmla="*/ f27 1 287072"/>
                <a:gd name="f35" fmla="*/ f28 1 287072"/>
                <a:gd name="f36" fmla="*/ f29 1 287072"/>
                <a:gd name="f37" fmla="*/ f15 1 f22"/>
                <a:gd name="f38" fmla="*/ f16 1 f22"/>
                <a:gd name="f39" fmla="*/ f15 1 f23"/>
                <a:gd name="f40" fmla="*/ f17 1 f23"/>
                <a:gd name="f41" fmla="*/ f31 1 f22"/>
                <a:gd name="f42" fmla="*/ f32 1 f23"/>
                <a:gd name="f43" fmla="*/ f33 1 f22"/>
                <a:gd name="f44" fmla="*/ f34 1 f23"/>
                <a:gd name="f45" fmla="*/ f35 1 f23"/>
                <a:gd name="f46" fmla="*/ f36 1 f23"/>
                <a:gd name="f47" fmla="*/ f37 f13 1"/>
                <a:gd name="f48" fmla="*/ f38 f13 1"/>
                <a:gd name="f49" fmla="*/ f40 f14 1"/>
                <a:gd name="f50" fmla="*/ f39 f14 1"/>
                <a:gd name="f51" fmla="*/ f41 f13 1"/>
                <a:gd name="f52" fmla="*/ f42 f14 1"/>
                <a:gd name="f53" fmla="*/ f43 f13 1"/>
                <a:gd name="f54" fmla="*/ f44 f14 1"/>
                <a:gd name="f55" fmla="*/ f45 f14 1"/>
                <a:gd name="f56" fmla="*/ f46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51" y="f52"/>
                </a:cxn>
                <a:cxn ang="f30">
                  <a:pos x="f53" y="f54"/>
                </a:cxn>
                <a:cxn ang="f30">
                  <a:pos x="f53" y="f55"/>
                </a:cxn>
                <a:cxn ang="f30">
                  <a:pos x="f51" y="f56"/>
                </a:cxn>
                <a:cxn ang="f30">
                  <a:pos x="f51" y="f52"/>
                </a:cxn>
              </a:cxnLst>
              <a:rect l="f47" t="f50" r="f48" b="f49"/>
              <a:pathLst>
                <a:path w="1068437" h="287072">
                  <a:moveTo>
                    <a:pt x="f5" y="f8"/>
                  </a:moveTo>
                  <a:lnTo>
                    <a:pt x="f9" y="f10"/>
                  </a:lnTo>
                  <a:lnTo>
                    <a:pt x="f9" y="f11"/>
                  </a:ln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509498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3" name="Freeform: Shape 127">
              <a:extLst>
                <a:ext uri="{FF2B5EF4-FFF2-40B4-BE49-F238E27FC236}">
                  <a16:creationId xmlns:a16="http://schemas.microsoft.com/office/drawing/2014/main" id="{D808B0A7-43A5-AE5D-75B7-0630D5C21FDC}"/>
                </a:ext>
              </a:extLst>
            </p:cNvPr>
            <p:cNvSpPr/>
            <p:nvPr/>
          </p:nvSpPr>
          <p:spPr>
            <a:xfrm>
              <a:off x="4385361" y="1007979"/>
              <a:ext cx="1154905" cy="3401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54903"/>
                <a:gd name="f7" fmla="val 340144"/>
                <a:gd name="f8" fmla="val 126206"/>
                <a:gd name="f9" fmla="val 146901"/>
                <a:gd name="f10" fmla="val 1067041"/>
                <a:gd name="f11" fmla="val 225112"/>
                <a:gd name="f12" fmla="+- 0 0 -90"/>
                <a:gd name="f13" fmla="*/ f3 1 1154903"/>
                <a:gd name="f14" fmla="*/ f4 1 340144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1154903"/>
                <a:gd name="f23" fmla="*/ f19 1 340144"/>
                <a:gd name="f24" fmla="*/ 126206 f20 1"/>
                <a:gd name="f25" fmla="*/ 0 f19 1"/>
                <a:gd name="f26" fmla="*/ 0 f20 1"/>
                <a:gd name="f27" fmla="*/ 146901 f19 1"/>
                <a:gd name="f28" fmla="*/ 1067041 f20 1"/>
                <a:gd name="f29" fmla="*/ 340144 f19 1"/>
                <a:gd name="f30" fmla="*/ 1154903 f20 1"/>
                <a:gd name="f31" fmla="*/ 225112 f19 1"/>
                <a:gd name="f32" fmla="+- f21 0 f1"/>
                <a:gd name="f33" fmla="*/ f24 1 1154903"/>
                <a:gd name="f34" fmla="*/ f25 1 340144"/>
                <a:gd name="f35" fmla="*/ f26 1 1154903"/>
                <a:gd name="f36" fmla="*/ f27 1 340144"/>
                <a:gd name="f37" fmla="*/ f28 1 1154903"/>
                <a:gd name="f38" fmla="*/ f29 1 340144"/>
                <a:gd name="f39" fmla="*/ f30 1 1154903"/>
                <a:gd name="f40" fmla="*/ f31 1 340144"/>
                <a:gd name="f41" fmla="*/ f15 1 f22"/>
                <a:gd name="f42" fmla="*/ f16 1 f22"/>
                <a:gd name="f43" fmla="*/ f15 1 f23"/>
                <a:gd name="f44" fmla="*/ f17 1 f23"/>
                <a:gd name="f45" fmla="*/ f33 1 f22"/>
                <a:gd name="f46" fmla="*/ f34 1 f23"/>
                <a:gd name="f47" fmla="*/ f35 1 f22"/>
                <a:gd name="f48" fmla="*/ f36 1 f23"/>
                <a:gd name="f49" fmla="*/ f37 1 f22"/>
                <a:gd name="f50" fmla="*/ f38 1 f23"/>
                <a:gd name="f51" fmla="*/ f39 1 f22"/>
                <a:gd name="f52" fmla="*/ f40 1 f23"/>
                <a:gd name="f53" fmla="*/ f41 f13 1"/>
                <a:gd name="f54" fmla="*/ f42 f13 1"/>
                <a:gd name="f55" fmla="*/ f44 f14 1"/>
                <a:gd name="f56" fmla="*/ f43 f14 1"/>
                <a:gd name="f57" fmla="*/ f45 f13 1"/>
                <a:gd name="f58" fmla="*/ f46 f14 1"/>
                <a:gd name="f59" fmla="*/ f47 f13 1"/>
                <a:gd name="f60" fmla="*/ f48 f14 1"/>
                <a:gd name="f61" fmla="*/ f49 f13 1"/>
                <a:gd name="f62" fmla="*/ f50 f14 1"/>
                <a:gd name="f63" fmla="*/ f51 f13 1"/>
                <a:gd name="f64" fmla="*/ f52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57" y="f58"/>
                </a:cxn>
                <a:cxn ang="f32">
                  <a:pos x="f59" y="f60"/>
                </a:cxn>
                <a:cxn ang="f32">
                  <a:pos x="f61" y="f62"/>
                </a:cxn>
                <a:cxn ang="f32">
                  <a:pos x="f63" y="f64"/>
                </a:cxn>
                <a:cxn ang="f32">
                  <a:pos x="f57" y="f58"/>
                </a:cxn>
              </a:cxnLst>
              <a:rect l="f53" t="f56" r="f54" b="f55"/>
              <a:pathLst>
                <a:path w="1154903" h="340144">
                  <a:moveTo>
                    <a:pt x="f8" y="f5"/>
                  </a:moveTo>
                  <a:lnTo>
                    <a:pt x="f5" y="f9"/>
                  </a:lnTo>
                  <a:lnTo>
                    <a:pt x="f10" y="f7"/>
                  </a:lnTo>
                  <a:lnTo>
                    <a:pt x="f6" y="f11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468C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4" name="Freeform: Shape 210">
              <a:extLst>
                <a:ext uri="{FF2B5EF4-FFF2-40B4-BE49-F238E27FC236}">
                  <a16:creationId xmlns:a16="http://schemas.microsoft.com/office/drawing/2014/main" id="{11675000-63CD-3B9A-3B0B-3FEEC8892DDC}"/>
                </a:ext>
              </a:extLst>
            </p:cNvPr>
            <p:cNvSpPr/>
            <p:nvPr/>
          </p:nvSpPr>
          <p:spPr>
            <a:xfrm>
              <a:off x="10108070" y="318805"/>
              <a:ext cx="1506474" cy="4606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06478"/>
                <a:gd name="f7" fmla="val 460636"/>
                <a:gd name="f8" fmla="val 2540"/>
                <a:gd name="f9" fmla="val 7364"/>
                <a:gd name="f10" fmla="val 254"/>
                <a:gd name="f11" fmla="val 9269"/>
                <a:gd name="f12" fmla="val 1494289"/>
                <a:gd name="f13" fmla="val 460637"/>
                <a:gd name="f14" fmla="val 1501146"/>
                <a:gd name="f15" fmla="val 455050"/>
                <a:gd name="f16" fmla="val 1501781"/>
                <a:gd name="f17" fmla="val 1502670"/>
                <a:gd name="f18" fmla="val 1503686"/>
                <a:gd name="f19" fmla="val 1506479"/>
                <a:gd name="f20" fmla="val 635"/>
                <a:gd name="f21" fmla="val 1131"/>
                <a:gd name="f22" fmla="val 140"/>
                <a:gd name="f23" fmla="val 2197"/>
                <a:gd name="f24" fmla="val 3048"/>
                <a:gd name="f25" fmla="val 1397"/>
                <a:gd name="f26" fmla="val 4330"/>
                <a:gd name="f27" fmla="val 3251"/>
                <a:gd name="f28" fmla="val 4114"/>
                <a:gd name="f29" fmla="val 5752"/>
                <a:gd name="f30" fmla="+- 0 0 -90"/>
                <a:gd name="f31" fmla="*/ f3 1 1506478"/>
                <a:gd name="f32" fmla="*/ f4 1 460636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1506478"/>
                <a:gd name="f41" fmla="*/ f37 1 460636"/>
                <a:gd name="f42" fmla="*/ 2540 f38 1"/>
                <a:gd name="f43" fmla="*/ 7364 f37 1"/>
                <a:gd name="f44" fmla="*/ 254 f38 1"/>
                <a:gd name="f45" fmla="*/ 9269 f37 1"/>
                <a:gd name="f46" fmla="*/ 1494289 f38 1"/>
                <a:gd name="f47" fmla="*/ 460637 f37 1"/>
                <a:gd name="f48" fmla="*/ 1501146 f38 1"/>
                <a:gd name="f49" fmla="*/ 455050 f37 1"/>
                <a:gd name="f50" fmla="*/ 1501781 f38 1"/>
                <a:gd name="f51" fmla="*/ 1502670 f38 1"/>
                <a:gd name="f52" fmla="*/ 1503686 f38 1"/>
                <a:gd name="f53" fmla="*/ 1506479 f38 1"/>
                <a:gd name="f54" fmla="*/ 635 f38 1"/>
                <a:gd name="f55" fmla="*/ 0 f37 1"/>
                <a:gd name="f56" fmla="*/ 0 f38 1"/>
                <a:gd name="f57" fmla="*/ 3048 f38 1"/>
                <a:gd name="f58" fmla="*/ 1397 f37 1"/>
                <a:gd name="f59" fmla="+- f39 0 f1"/>
                <a:gd name="f60" fmla="*/ f42 1 1506478"/>
                <a:gd name="f61" fmla="*/ f43 1 460636"/>
                <a:gd name="f62" fmla="*/ f44 1 1506478"/>
                <a:gd name="f63" fmla="*/ f45 1 460636"/>
                <a:gd name="f64" fmla="*/ f46 1 1506478"/>
                <a:gd name="f65" fmla="*/ f47 1 460636"/>
                <a:gd name="f66" fmla="*/ f48 1 1506478"/>
                <a:gd name="f67" fmla="*/ f49 1 460636"/>
                <a:gd name="f68" fmla="*/ f50 1 1506478"/>
                <a:gd name="f69" fmla="*/ f51 1 1506478"/>
                <a:gd name="f70" fmla="*/ f52 1 1506478"/>
                <a:gd name="f71" fmla="*/ f53 1 1506478"/>
                <a:gd name="f72" fmla="*/ f54 1 1506478"/>
                <a:gd name="f73" fmla="*/ f55 1 460636"/>
                <a:gd name="f74" fmla="*/ f56 1 1506478"/>
                <a:gd name="f75" fmla="*/ f57 1 1506478"/>
                <a:gd name="f76" fmla="*/ f58 1 460636"/>
                <a:gd name="f77" fmla="*/ f33 1 f40"/>
                <a:gd name="f78" fmla="*/ f34 1 f40"/>
                <a:gd name="f79" fmla="*/ f33 1 f41"/>
                <a:gd name="f80" fmla="*/ f35 1 f41"/>
                <a:gd name="f81" fmla="*/ f60 1 f40"/>
                <a:gd name="f82" fmla="*/ f61 1 f41"/>
                <a:gd name="f83" fmla="*/ f62 1 f40"/>
                <a:gd name="f84" fmla="*/ f63 1 f41"/>
                <a:gd name="f85" fmla="*/ f64 1 f40"/>
                <a:gd name="f86" fmla="*/ f65 1 f41"/>
                <a:gd name="f87" fmla="*/ f66 1 f40"/>
                <a:gd name="f88" fmla="*/ f67 1 f41"/>
                <a:gd name="f89" fmla="*/ f68 1 f40"/>
                <a:gd name="f90" fmla="*/ f69 1 f40"/>
                <a:gd name="f91" fmla="*/ f70 1 f40"/>
                <a:gd name="f92" fmla="*/ f71 1 f40"/>
                <a:gd name="f93" fmla="*/ f72 1 f40"/>
                <a:gd name="f94" fmla="*/ f73 1 f41"/>
                <a:gd name="f95" fmla="*/ f74 1 f40"/>
                <a:gd name="f96" fmla="*/ f75 1 f40"/>
                <a:gd name="f97" fmla="*/ f76 1 f41"/>
                <a:gd name="f98" fmla="*/ f77 f31 1"/>
                <a:gd name="f99" fmla="*/ f78 f31 1"/>
                <a:gd name="f100" fmla="*/ f80 f32 1"/>
                <a:gd name="f101" fmla="*/ f79 f32 1"/>
                <a:gd name="f102" fmla="*/ f81 f31 1"/>
                <a:gd name="f103" fmla="*/ f82 f32 1"/>
                <a:gd name="f104" fmla="*/ f83 f31 1"/>
                <a:gd name="f105" fmla="*/ f84 f32 1"/>
                <a:gd name="f106" fmla="*/ f85 f31 1"/>
                <a:gd name="f107" fmla="*/ f86 f32 1"/>
                <a:gd name="f108" fmla="*/ f87 f31 1"/>
                <a:gd name="f109" fmla="*/ f88 f32 1"/>
                <a:gd name="f110" fmla="*/ f89 f31 1"/>
                <a:gd name="f111" fmla="*/ f90 f31 1"/>
                <a:gd name="f112" fmla="*/ f91 f31 1"/>
                <a:gd name="f113" fmla="*/ f92 f31 1"/>
                <a:gd name="f114" fmla="*/ f93 f31 1"/>
                <a:gd name="f115" fmla="*/ f94 f32 1"/>
                <a:gd name="f116" fmla="*/ f95 f31 1"/>
                <a:gd name="f117" fmla="*/ f96 f31 1"/>
                <a:gd name="f118" fmla="*/ f97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102" y="f103"/>
                </a:cxn>
                <a:cxn ang="f59">
                  <a:pos x="f104" y="f105"/>
                </a:cxn>
                <a:cxn ang="f59">
                  <a:pos x="f106" y="f107"/>
                </a:cxn>
                <a:cxn ang="f59">
                  <a:pos x="f108" y="f109"/>
                </a:cxn>
                <a:cxn ang="f59">
                  <a:pos x="f110" y="f109"/>
                </a:cxn>
                <a:cxn ang="f59">
                  <a:pos x="f111" y="f109"/>
                </a:cxn>
                <a:cxn ang="f59">
                  <a:pos x="f112" y="f109"/>
                </a:cxn>
                <a:cxn ang="f59">
                  <a:pos x="f113" y="f109"/>
                </a:cxn>
                <a:cxn ang="f59">
                  <a:pos x="f114" y="f115"/>
                </a:cxn>
                <a:cxn ang="f59">
                  <a:pos x="f116" y="f115"/>
                </a:cxn>
                <a:cxn ang="f59">
                  <a:pos x="f117" y="f118"/>
                </a:cxn>
                <a:cxn ang="f59">
                  <a:pos x="f102" y="f103"/>
                </a:cxn>
              </a:cxnLst>
              <a:rect l="f98" t="f101" r="f99" b="f100"/>
              <a:pathLst>
                <a:path w="1506478" h="460636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5"/>
                  </a:lnTo>
                  <a:lnTo>
                    <a:pt x="f17" y="f15"/>
                  </a:lnTo>
                  <a:lnTo>
                    <a:pt x="f18" y="f15"/>
                  </a:lnTo>
                  <a:lnTo>
                    <a:pt x="f19" y="f15"/>
                  </a:lnTo>
                  <a:lnTo>
                    <a:pt x="f20" y="f5"/>
                  </a:lnTo>
                  <a:lnTo>
                    <a:pt x="f5" y="f5"/>
                  </a:lnTo>
                  <a:cubicBezTo>
                    <a:pt x="f21" y="f22"/>
                    <a:pt x="f23" y="f20"/>
                    <a:pt x="f24" y="f25"/>
                  </a:cubicBezTo>
                  <a:cubicBezTo>
                    <a:pt x="f26" y="f27"/>
                    <a:pt x="f28" y="f2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5" name="Freeform: Shape 211">
              <a:extLst>
                <a:ext uri="{FF2B5EF4-FFF2-40B4-BE49-F238E27FC236}">
                  <a16:creationId xmlns:a16="http://schemas.microsoft.com/office/drawing/2014/main" id="{9F04051B-4340-93F3-293D-71D606AEFE14}"/>
                </a:ext>
              </a:extLst>
            </p:cNvPr>
            <p:cNvSpPr/>
            <p:nvPr/>
          </p:nvSpPr>
          <p:spPr>
            <a:xfrm>
              <a:off x="11313889" y="773216"/>
              <a:ext cx="300279" cy="2535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0280"/>
                <a:gd name="f7" fmla="val 253553"/>
                <a:gd name="f8" fmla="val 508"/>
                <a:gd name="f9" fmla="val 251395"/>
                <a:gd name="f10" fmla="val 9777"/>
                <a:gd name="f11" fmla="val 296725"/>
                <a:gd name="f12" fmla="val 8507"/>
                <a:gd name="f13" fmla="val 294198"/>
                <a:gd name="f14" fmla="val 7948"/>
                <a:gd name="f15" fmla="val 292598"/>
                <a:gd name="f16" fmla="val 5434"/>
                <a:gd name="f17" fmla="val 293157"/>
                <a:gd name="f18" fmla="val 2895"/>
                <a:gd name="f19" fmla="val 293195"/>
                <a:gd name="f20" fmla="val 2730"/>
                <a:gd name="f21" fmla="val 293246"/>
                <a:gd name="f22" fmla="val 2577"/>
                <a:gd name="f23" fmla="val 293296"/>
                <a:gd name="f24" fmla="val 2412"/>
                <a:gd name="f25" fmla="val 293690"/>
                <a:gd name="f26" fmla="val 1371"/>
                <a:gd name="f27" fmla="val 294452"/>
                <a:gd name="f28" fmla="val 295455"/>
                <a:gd name="f29" fmla="val 294820"/>
                <a:gd name="f30" fmla="val 287964"/>
                <a:gd name="f31" fmla="val 5587"/>
                <a:gd name="f32" fmla="val 239714"/>
                <a:gd name="f33" fmla="+- 0 0 -90"/>
                <a:gd name="f34" fmla="*/ f3 1 300280"/>
                <a:gd name="f35" fmla="*/ f4 1 253553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300280"/>
                <a:gd name="f44" fmla="*/ f40 1 253553"/>
                <a:gd name="f45" fmla="*/ 508 f41 1"/>
                <a:gd name="f46" fmla="*/ 251395 f40 1"/>
                <a:gd name="f47" fmla="*/ 253553 f40 1"/>
                <a:gd name="f48" fmla="*/ 300280 f41 1"/>
                <a:gd name="f49" fmla="*/ 9777 f40 1"/>
                <a:gd name="f50" fmla="*/ 296725 f41 1"/>
                <a:gd name="f51" fmla="*/ 8507 f40 1"/>
                <a:gd name="f52" fmla="*/ 293157 f41 1"/>
                <a:gd name="f53" fmla="*/ 2895 f40 1"/>
                <a:gd name="f54" fmla="*/ 293296 f41 1"/>
                <a:gd name="f55" fmla="*/ 2412 f40 1"/>
                <a:gd name="f56" fmla="*/ 295455 f41 1"/>
                <a:gd name="f57" fmla="*/ 0 f40 1"/>
                <a:gd name="f58" fmla="*/ 294820 f41 1"/>
                <a:gd name="f59" fmla="*/ 287964 f41 1"/>
                <a:gd name="f60" fmla="*/ 5587 f40 1"/>
                <a:gd name="f61" fmla="*/ 0 f41 1"/>
                <a:gd name="f62" fmla="*/ 239714 f40 1"/>
                <a:gd name="f63" fmla="+- f42 0 f1"/>
                <a:gd name="f64" fmla="*/ f45 1 300280"/>
                <a:gd name="f65" fmla="*/ f46 1 253553"/>
                <a:gd name="f66" fmla="*/ f47 1 253553"/>
                <a:gd name="f67" fmla="*/ f48 1 300280"/>
                <a:gd name="f68" fmla="*/ f49 1 253553"/>
                <a:gd name="f69" fmla="*/ f50 1 300280"/>
                <a:gd name="f70" fmla="*/ f51 1 253553"/>
                <a:gd name="f71" fmla="*/ f52 1 300280"/>
                <a:gd name="f72" fmla="*/ f53 1 253553"/>
                <a:gd name="f73" fmla="*/ f54 1 300280"/>
                <a:gd name="f74" fmla="*/ f55 1 253553"/>
                <a:gd name="f75" fmla="*/ f56 1 300280"/>
                <a:gd name="f76" fmla="*/ f57 1 253553"/>
                <a:gd name="f77" fmla="*/ f58 1 300280"/>
                <a:gd name="f78" fmla="*/ f59 1 300280"/>
                <a:gd name="f79" fmla="*/ f60 1 253553"/>
                <a:gd name="f80" fmla="*/ f61 1 300280"/>
                <a:gd name="f81" fmla="*/ f62 1 253553"/>
                <a:gd name="f82" fmla="*/ f36 1 f43"/>
                <a:gd name="f83" fmla="*/ f37 1 f43"/>
                <a:gd name="f84" fmla="*/ f36 1 f44"/>
                <a:gd name="f85" fmla="*/ f38 1 f44"/>
                <a:gd name="f86" fmla="*/ f64 1 f43"/>
                <a:gd name="f87" fmla="*/ f65 1 f44"/>
                <a:gd name="f88" fmla="*/ f66 1 f44"/>
                <a:gd name="f89" fmla="*/ f67 1 f43"/>
                <a:gd name="f90" fmla="*/ f68 1 f44"/>
                <a:gd name="f91" fmla="*/ f69 1 f43"/>
                <a:gd name="f92" fmla="*/ f70 1 f44"/>
                <a:gd name="f93" fmla="*/ f71 1 f43"/>
                <a:gd name="f94" fmla="*/ f72 1 f44"/>
                <a:gd name="f95" fmla="*/ f73 1 f43"/>
                <a:gd name="f96" fmla="*/ f74 1 f44"/>
                <a:gd name="f97" fmla="*/ f75 1 f43"/>
                <a:gd name="f98" fmla="*/ f76 1 f44"/>
                <a:gd name="f99" fmla="*/ f77 1 f43"/>
                <a:gd name="f100" fmla="*/ f78 1 f43"/>
                <a:gd name="f101" fmla="*/ f79 1 f44"/>
                <a:gd name="f102" fmla="*/ f80 1 f43"/>
                <a:gd name="f103" fmla="*/ f81 1 f44"/>
                <a:gd name="f104" fmla="*/ f82 f34 1"/>
                <a:gd name="f105" fmla="*/ f83 f34 1"/>
                <a:gd name="f106" fmla="*/ f85 f35 1"/>
                <a:gd name="f107" fmla="*/ f84 f35 1"/>
                <a:gd name="f108" fmla="*/ f86 f34 1"/>
                <a:gd name="f109" fmla="*/ f87 f35 1"/>
                <a:gd name="f110" fmla="*/ f88 f35 1"/>
                <a:gd name="f111" fmla="*/ f89 f34 1"/>
                <a:gd name="f112" fmla="*/ f90 f35 1"/>
                <a:gd name="f113" fmla="*/ f91 f34 1"/>
                <a:gd name="f114" fmla="*/ f92 f35 1"/>
                <a:gd name="f115" fmla="*/ f93 f34 1"/>
                <a:gd name="f116" fmla="*/ f94 f35 1"/>
                <a:gd name="f117" fmla="*/ f95 f34 1"/>
                <a:gd name="f118" fmla="*/ f96 f35 1"/>
                <a:gd name="f119" fmla="*/ f97 f34 1"/>
                <a:gd name="f120" fmla="*/ f98 f35 1"/>
                <a:gd name="f121" fmla="*/ f99 f34 1"/>
                <a:gd name="f122" fmla="*/ f100 f34 1"/>
                <a:gd name="f123" fmla="*/ f101 f35 1"/>
                <a:gd name="f124" fmla="*/ f102 f34 1"/>
                <a:gd name="f125" fmla="*/ f103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108" y="f109"/>
                </a:cxn>
                <a:cxn ang="f63">
                  <a:pos x="f108" y="f110"/>
                </a:cxn>
                <a:cxn ang="f63">
                  <a:pos x="f111" y="f112"/>
                </a:cxn>
                <a:cxn ang="f63">
                  <a:pos x="f113" y="f114"/>
                </a:cxn>
                <a:cxn ang="f63">
                  <a:pos x="f115" y="f116"/>
                </a:cxn>
                <a:cxn ang="f63">
                  <a:pos x="f117" y="f118"/>
                </a:cxn>
                <a:cxn ang="f63">
                  <a:pos x="f119" y="f120"/>
                </a:cxn>
                <a:cxn ang="f63">
                  <a:pos x="f121" y="f120"/>
                </a:cxn>
                <a:cxn ang="f63">
                  <a:pos x="f122" y="f123"/>
                </a:cxn>
                <a:cxn ang="f63">
                  <a:pos x="f124" y="f125"/>
                </a:cxn>
              </a:cxnLst>
              <a:rect l="f104" t="f107" r="f105" b="f106"/>
              <a:pathLst>
                <a:path w="300280" h="253553">
                  <a:moveTo>
                    <a:pt x="f8" y="f9"/>
                  </a:moveTo>
                  <a:lnTo>
                    <a:pt x="f8" y="f7"/>
                  </a:lnTo>
                  <a:lnTo>
                    <a:pt x="f6" y="f10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8"/>
                    <a:pt x="f28" y="f5"/>
                  </a:cubicBezTo>
                  <a:lnTo>
                    <a:pt x="f29" y="f5"/>
                  </a:lnTo>
                  <a:lnTo>
                    <a:pt x="f30" y="f31"/>
                  </a:lnTo>
                  <a:lnTo>
                    <a:pt x="f5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6" name="Freeform: Shape 259">
              <a:extLst>
                <a:ext uri="{FF2B5EF4-FFF2-40B4-BE49-F238E27FC236}">
                  <a16:creationId xmlns:a16="http://schemas.microsoft.com/office/drawing/2014/main" id="{5107C4F4-40EE-EA36-C493-CC506E913656}"/>
                </a:ext>
              </a:extLst>
            </p:cNvPr>
            <p:cNvSpPr/>
            <p:nvPr/>
          </p:nvSpPr>
          <p:spPr>
            <a:xfrm>
              <a:off x="9213448" y="1240959"/>
              <a:ext cx="430417" cy="1281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30421"/>
                <a:gd name="f7" fmla="val 128109"/>
                <a:gd name="f8" fmla="val 1778"/>
                <a:gd name="f9" fmla="val 8507"/>
                <a:gd name="f10" fmla="val 336593"/>
                <a:gd name="f11" fmla="val 110080"/>
                <a:gd name="f12" fmla="val 430422"/>
                <a:gd name="f13" fmla="val 128110"/>
                <a:gd name="f14" fmla="val 6983"/>
                <a:gd name="f15" fmla="val 3555"/>
                <a:gd name="f16" fmla="val 6844"/>
                <a:gd name="f17" fmla="val 6336"/>
                <a:gd name="f18" fmla="val 4558"/>
                <a:gd name="f19" fmla="+- 0 0 -90"/>
                <a:gd name="f20" fmla="*/ f3 1 430421"/>
                <a:gd name="f21" fmla="*/ f4 1 128109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430421"/>
                <a:gd name="f30" fmla="*/ f26 1 128109"/>
                <a:gd name="f31" fmla="*/ 1778 f27 1"/>
                <a:gd name="f32" fmla="*/ 8507 f26 1"/>
                <a:gd name="f33" fmla="*/ 0 f27 1"/>
                <a:gd name="f34" fmla="*/ 336593 f27 1"/>
                <a:gd name="f35" fmla="*/ 110080 f26 1"/>
                <a:gd name="f36" fmla="*/ 430422 f27 1"/>
                <a:gd name="f37" fmla="*/ 128110 f26 1"/>
                <a:gd name="f38" fmla="*/ 6983 f27 1"/>
                <a:gd name="f39" fmla="*/ 0 f26 1"/>
                <a:gd name="f40" fmla="*/ 3555 f26 1"/>
                <a:gd name="f41" fmla="+- f28 0 f1"/>
                <a:gd name="f42" fmla="*/ f31 1 430421"/>
                <a:gd name="f43" fmla="*/ f32 1 128109"/>
                <a:gd name="f44" fmla="*/ f33 1 430421"/>
                <a:gd name="f45" fmla="*/ f34 1 430421"/>
                <a:gd name="f46" fmla="*/ f35 1 128109"/>
                <a:gd name="f47" fmla="*/ f36 1 430421"/>
                <a:gd name="f48" fmla="*/ f37 1 128109"/>
                <a:gd name="f49" fmla="*/ f38 1 430421"/>
                <a:gd name="f50" fmla="*/ f39 1 128109"/>
                <a:gd name="f51" fmla="*/ f40 1 128109"/>
                <a:gd name="f52" fmla="*/ f22 1 f29"/>
                <a:gd name="f53" fmla="*/ f23 1 f29"/>
                <a:gd name="f54" fmla="*/ f22 1 f30"/>
                <a:gd name="f55" fmla="*/ f24 1 f30"/>
                <a:gd name="f56" fmla="*/ f42 1 f29"/>
                <a:gd name="f57" fmla="*/ f43 1 f30"/>
                <a:gd name="f58" fmla="*/ f44 1 f29"/>
                <a:gd name="f59" fmla="*/ f45 1 f29"/>
                <a:gd name="f60" fmla="*/ f46 1 f30"/>
                <a:gd name="f61" fmla="*/ f47 1 f29"/>
                <a:gd name="f62" fmla="*/ f48 1 f30"/>
                <a:gd name="f63" fmla="*/ f49 1 f29"/>
                <a:gd name="f64" fmla="*/ f50 1 f30"/>
                <a:gd name="f65" fmla="*/ f51 1 f30"/>
                <a:gd name="f66" fmla="*/ f52 f20 1"/>
                <a:gd name="f67" fmla="*/ f53 f20 1"/>
                <a:gd name="f68" fmla="*/ f55 f21 1"/>
                <a:gd name="f69" fmla="*/ f54 f21 1"/>
                <a:gd name="f70" fmla="*/ f56 f20 1"/>
                <a:gd name="f71" fmla="*/ f57 f21 1"/>
                <a:gd name="f72" fmla="*/ f58 f20 1"/>
                <a:gd name="f73" fmla="*/ f59 f20 1"/>
                <a:gd name="f74" fmla="*/ f60 f21 1"/>
                <a:gd name="f75" fmla="*/ f61 f20 1"/>
                <a:gd name="f76" fmla="*/ f62 f21 1"/>
                <a:gd name="f77" fmla="*/ f63 f20 1"/>
                <a:gd name="f78" fmla="*/ f64 f21 1"/>
                <a:gd name="f79" fmla="*/ f65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70" y="f71"/>
                </a:cxn>
                <a:cxn ang="f41">
                  <a:pos x="f72" y="f71"/>
                </a:cxn>
                <a:cxn ang="f41">
                  <a:pos x="f72" y="f71"/>
                </a:cxn>
                <a:cxn ang="f41">
                  <a:pos x="f73" y="f74"/>
                </a:cxn>
                <a:cxn ang="f41">
                  <a:pos x="f75" y="f76"/>
                </a:cxn>
                <a:cxn ang="f41">
                  <a:pos x="f75" y="f76"/>
                </a:cxn>
                <a:cxn ang="f41">
                  <a:pos x="f77" y="f78"/>
                </a:cxn>
                <a:cxn ang="f41">
                  <a:pos x="f77" y="f79"/>
                </a:cxn>
                <a:cxn ang="f41">
                  <a:pos x="f70" y="f71"/>
                </a:cxn>
              </a:cxnLst>
              <a:rect l="f66" t="f69" r="f67" b="f68"/>
              <a:pathLst>
                <a:path w="430421" h="128109">
                  <a:moveTo>
                    <a:pt x="f8" y="f9"/>
                  </a:moveTo>
                  <a:lnTo>
                    <a:pt x="f5" y="f9"/>
                  </a:ln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2" y="f13"/>
                  </a:lnTo>
                  <a:lnTo>
                    <a:pt x="f14" y="f5"/>
                  </a:lnTo>
                  <a:lnTo>
                    <a:pt x="f14" y="f15"/>
                  </a:lnTo>
                  <a:cubicBezTo>
                    <a:pt x="f16" y="f17"/>
                    <a:pt x="f18" y="f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7" name="Freeform: Shape 260">
              <a:extLst>
                <a:ext uri="{FF2B5EF4-FFF2-40B4-BE49-F238E27FC236}">
                  <a16:creationId xmlns:a16="http://schemas.microsoft.com/office/drawing/2014/main" id="{A5190117-DB72-78BC-D1E5-7F10270910EC}"/>
                </a:ext>
              </a:extLst>
            </p:cNvPr>
            <p:cNvSpPr/>
            <p:nvPr/>
          </p:nvSpPr>
          <p:spPr>
            <a:xfrm>
              <a:off x="9211546" y="620091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8" name="Freeform: Shape 261">
              <a:extLst>
                <a:ext uri="{FF2B5EF4-FFF2-40B4-BE49-F238E27FC236}">
                  <a16:creationId xmlns:a16="http://schemas.microsoft.com/office/drawing/2014/main" id="{CB178694-C99F-EE30-0C02-476421F9DA96}"/>
                </a:ext>
              </a:extLst>
            </p:cNvPr>
            <p:cNvSpPr/>
            <p:nvPr/>
          </p:nvSpPr>
          <p:spPr>
            <a:xfrm>
              <a:off x="9210915" y="621618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69" name="Freeform: Shape 262">
              <a:extLst>
                <a:ext uri="{FF2B5EF4-FFF2-40B4-BE49-F238E27FC236}">
                  <a16:creationId xmlns:a16="http://schemas.microsoft.com/office/drawing/2014/main" id="{EAEC6F06-399D-C0C0-236C-2DD27A43C8A7}"/>
                </a:ext>
              </a:extLst>
            </p:cNvPr>
            <p:cNvSpPr/>
            <p:nvPr/>
          </p:nvSpPr>
          <p:spPr>
            <a:xfrm>
              <a:off x="9211510" y="624288"/>
              <a:ext cx="9180" cy="6250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179"/>
                <a:gd name="f7" fmla="val 625065"/>
                <a:gd name="f8" fmla="val 1816"/>
                <a:gd name="f9" fmla="val 3936"/>
                <a:gd name="f10" fmla="val 1054"/>
                <a:gd name="f11" fmla="val 38"/>
                <a:gd name="f12" fmla="val 3301"/>
                <a:gd name="f13" fmla="val 3085"/>
                <a:gd name="f14" fmla="val 2882"/>
                <a:gd name="f15" fmla="val 2666"/>
                <a:gd name="f16" fmla="val 2412"/>
                <a:gd name="f17" fmla="val 2158"/>
                <a:gd name="f18" fmla="val 1904"/>
                <a:gd name="f19" fmla="val -13"/>
                <a:gd name="f20" fmla="val 1562"/>
                <a:gd name="f21" fmla="val 1232"/>
                <a:gd name="f22" fmla="val 889"/>
                <a:gd name="f23" fmla="val 620996"/>
                <a:gd name="f24" fmla="val 621326"/>
                <a:gd name="f25" fmla="val 621681"/>
                <a:gd name="f26" fmla="val 622011"/>
                <a:gd name="f27" fmla="val 622647"/>
                <a:gd name="f28" fmla="val 622900"/>
                <a:gd name="f29" fmla="val 623662"/>
                <a:gd name="f30" fmla="val 624424"/>
                <a:gd name="f31" fmla="val 800"/>
                <a:gd name="f32" fmla="val 1943"/>
                <a:gd name="f33" fmla="val 625059"/>
                <a:gd name="f34" fmla="val 3720"/>
                <a:gd name="f35" fmla="val 6551"/>
                <a:gd name="f36" fmla="val 625198"/>
                <a:gd name="f37" fmla="val 8977"/>
                <a:gd name="f38" fmla="val 623065"/>
                <a:gd name="f39" fmla="val 9180"/>
                <a:gd name="f40" fmla="val 620234"/>
                <a:gd name="f41" fmla="val 6094"/>
                <a:gd name="f42" fmla="val 2070"/>
                <a:gd name="f43" fmla="+- 0 0 -90"/>
                <a:gd name="f44" fmla="*/ f3 1 9179"/>
                <a:gd name="f45" fmla="*/ f4 1 625065"/>
                <a:gd name="f46" fmla="val f5"/>
                <a:gd name="f47" fmla="val f6"/>
                <a:gd name="f48" fmla="val f7"/>
                <a:gd name="f49" fmla="*/ f43 f0 1"/>
                <a:gd name="f50" fmla="+- f48 0 f46"/>
                <a:gd name="f51" fmla="+- f47 0 f46"/>
                <a:gd name="f52" fmla="*/ f49 1 f2"/>
                <a:gd name="f53" fmla="*/ f51 1 9179"/>
                <a:gd name="f54" fmla="*/ f50 1 625065"/>
                <a:gd name="f55" fmla="*/ 1816 f51 1"/>
                <a:gd name="f56" fmla="*/ 3936 f50 1"/>
                <a:gd name="f57" fmla="*/ 1054 f51 1"/>
                <a:gd name="f58" fmla="*/ 38 f51 1"/>
                <a:gd name="f59" fmla="*/ 3301 f50 1"/>
                <a:gd name="f60" fmla="*/ 2666 f50 1"/>
                <a:gd name="f61" fmla="*/ 1904 f50 1"/>
                <a:gd name="f62" fmla="*/ 889 f50 1"/>
                <a:gd name="f63" fmla="*/ 0 f50 1"/>
                <a:gd name="f64" fmla="*/ 620996 f50 1"/>
                <a:gd name="f65" fmla="*/ 622011 f50 1"/>
                <a:gd name="f66" fmla="*/ 622900 f50 1"/>
                <a:gd name="f67" fmla="*/ 623662 f50 1"/>
                <a:gd name="f68" fmla="*/ 624424 f50 1"/>
                <a:gd name="f69" fmla="*/ 800 f51 1"/>
                <a:gd name="f70" fmla="*/ 1943 f51 1"/>
                <a:gd name="f71" fmla="*/ 625059 f50 1"/>
                <a:gd name="f72" fmla="*/ 3720 f51 1"/>
                <a:gd name="f73" fmla="*/ 9180 f51 1"/>
                <a:gd name="f74" fmla="*/ 620234 f50 1"/>
                <a:gd name="f75" fmla="*/ 6094 f50 1"/>
                <a:gd name="f76" fmla="*/ 2070 f51 1"/>
                <a:gd name="f77" fmla="+- f52 0 f1"/>
                <a:gd name="f78" fmla="*/ f55 1 9179"/>
                <a:gd name="f79" fmla="*/ f56 1 625065"/>
                <a:gd name="f80" fmla="*/ f57 1 9179"/>
                <a:gd name="f81" fmla="*/ f58 1 9179"/>
                <a:gd name="f82" fmla="*/ f59 1 625065"/>
                <a:gd name="f83" fmla="*/ f60 1 625065"/>
                <a:gd name="f84" fmla="*/ f61 1 625065"/>
                <a:gd name="f85" fmla="*/ f62 1 625065"/>
                <a:gd name="f86" fmla="*/ f63 1 625065"/>
                <a:gd name="f87" fmla="*/ f64 1 625065"/>
                <a:gd name="f88" fmla="*/ f65 1 625065"/>
                <a:gd name="f89" fmla="*/ f66 1 625065"/>
                <a:gd name="f90" fmla="*/ f67 1 625065"/>
                <a:gd name="f91" fmla="*/ f68 1 625065"/>
                <a:gd name="f92" fmla="*/ f69 1 9179"/>
                <a:gd name="f93" fmla="*/ f70 1 9179"/>
                <a:gd name="f94" fmla="*/ f71 1 625065"/>
                <a:gd name="f95" fmla="*/ f72 1 9179"/>
                <a:gd name="f96" fmla="*/ f73 1 9179"/>
                <a:gd name="f97" fmla="*/ f74 1 625065"/>
                <a:gd name="f98" fmla="*/ f75 1 625065"/>
                <a:gd name="f99" fmla="*/ f76 1 9179"/>
                <a:gd name="f100" fmla="*/ f46 1 f53"/>
                <a:gd name="f101" fmla="*/ f47 1 f53"/>
                <a:gd name="f102" fmla="*/ f46 1 f54"/>
                <a:gd name="f103" fmla="*/ f48 1 f54"/>
                <a:gd name="f104" fmla="*/ f78 1 f53"/>
                <a:gd name="f105" fmla="*/ f79 1 f54"/>
                <a:gd name="f106" fmla="*/ f80 1 f53"/>
                <a:gd name="f107" fmla="*/ f81 1 f53"/>
                <a:gd name="f108" fmla="*/ f82 1 f54"/>
                <a:gd name="f109" fmla="*/ f83 1 f54"/>
                <a:gd name="f110" fmla="*/ f84 1 f54"/>
                <a:gd name="f111" fmla="*/ f85 1 f54"/>
                <a:gd name="f112" fmla="*/ f86 1 f54"/>
                <a:gd name="f113" fmla="*/ f87 1 f54"/>
                <a:gd name="f114" fmla="*/ f88 1 f54"/>
                <a:gd name="f115" fmla="*/ f89 1 f54"/>
                <a:gd name="f116" fmla="*/ f90 1 f54"/>
                <a:gd name="f117" fmla="*/ f91 1 f54"/>
                <a:gd name="f118" fmla="*/ f92 1 f53"/>
                <a:gd name="f119" fmla="*/ f93 1 f53"/>
                <a:gd name="f120" fmla="*/ f94 1 f54"/>
                <a:gd name="f121" fmla="*/ f95 1 f53"/>
                <a:gd name="f122" fmla="*/ f96 1 f53"/>
                <a:gd name="f123" fmla="*/ f97 1 f54"/>
                <a:gd name="f124" fmla="*/ f98 1 f54"/>
                <a:gd name="f125" fmla="*/ f99 1 f53"/>
                <a:gd name="f126" fmla="*/ f100 f44 1"/>
                <a:gd name="f127" fmla="*/ f101 f44 1"/>
                <a:gd name="f128" fmla="*/ f103 f45 1"/>
                <a:gd name="f129" fmla="*/ f102 f45 1"/>
                <a:gd name="f130" fmla="*/ f104 f44 1"/>
                <a:gd name="f131" fmla="*/ f105 f45 1"/>
                <a:gd name="f132" fmla="*/ f106 f44 1"/>
                <a:gd name="f133" fmla="*/ f107 f44 1"/>
                <a:gd name="f134" fmla="*/ f108 f45 1"/>
                <a:gd name="f135" fmla="*/ f109 f45 1"/>
                <a:gd name="f136" fmla="*/ f110 f45 1"/>
                <a:gd name="f137" fmla="*/ f111 f45 1"/>
                <a:gd name="f138" fmla="*/ f112 f45 1"/>
                <a:gd name="f139" fmla="*/ f113 f45 1"/>
                <a:gd name="f140" fmla="*/ f114 f45 1"/>
                <a:gd name="f141" fmla="*/ f115 f45 1"/>
                <a:gd name="f142" fmla="*/ f116 f45 1"/>
                <a:gd name="f143" fmla="*/ f117 f45 1"/>
                <a:gd name="f144" fmla="*/ f118 f44 1"/>
                <a:gd name="f145" fmla="*/ f119 f44 1"/>
                <a:gd name="f146" fmla="*/ f120 f45 1"/>
                <a:gd name="f147" fmla="*/ f121 f44 1"/>
                <a:gd name="f148" fmla="*/ f122 f44 1"/>
                <a:gd name="f149" fmla="*/ f123 f45 1"/>
                <a:gd name="f150" fmla="*/ f124 f45 1"/>
                <a:gd name="f151" fmla="*/ f125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30" y="f131"/>
                </a:cxn>
                <a:cxn ang="f77">
                  <a:pos x="f132" y="f131"/>
                </a:cxn>
                <a:cxn ang="f77">
                  <a:pos x="f133" y="f134"/>
                </a:cxn>
                <a:cxn ang="f77">
                  <a:pos x="f133" y="f134"/>
                </a:cxn>
                <a:cxn ang="f77">
                  <a:pos x="f133" y="f135"/>
                </a:cxn>
                <a:cxn ang="f77">
                  <a:pos x="f133" y="f136"/>
                </a:cxn>
                <a:cxn ang="f77">
                  <a:pos x="f133" y="f137"/>
                </a:cxn>
                <a:cxn ang="f77">
                  <a:pos x="f133" y="f138"/>
                </a:cxn>
                <a:cxn ang="f77">
                  <a:pos x="f133" y="f138"/>
                </a:cxn>
                <a:cxn ang="f77">
                  <a:pos x="f133" y="f139"/>
                </a:cxn>
                <a:cxn ang="f77">
                  <a:pos x="f133" y="f139"/>
                </a:cxn>
                <a:cxn ang="f77">
                  <a:pos x="f133" y="f140"/>
                </a:cxn>
                <a:cxn ang="f77">
                  <a:pos x="f133" y="f141"/>
                </a:cxn>
                <a:cxn ang="f77">
                  <a:pos x="f133" y="f142"/>
                </a:cxn>
                <a:cxn ang="f77">
                  <a:pos x="f133" y="f143"/>
                </a:cxn>
                <a:cxn ang="f77">
                  <a:pos x="f144" y="f143"/>
                </a:cxn>
                <a:cxn ang="f77">
                  <a:pos x="f145" y="f146"/>
                </a:cxn>
                <a:cxn ang="f77">
                  <a:pos x="f147" y="f146"/>
                </a:cxn>
                <a:cxn ang="f77">
                  <a:pos x="f148" y="f149"/>
                </a:cxn>
                <a:cxn ang="f77">
                  <a:pos x="f148" y="f150"/>
                </a:cxn>
                <a:cxn ang="f77">
                  <a:pos x="f151" y="f131"/>
                </a:cxn>
              </a:cxnLst>
              <a:rect l="f126" t="f129" r="f127" b="f128"/>
              <a:pathLst>
                <a:path w="9179" h="625065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lnTo>
                    <a:pt x="f11" y="f12"/>
                  </a:lnTo>
                  <a:cubicBezTo>
                    <a:pt x="f5" y="f13"/>
                    <a:pt x="f5" y="f14"/>
                    <a:pt x="f11" y="f15"/>
                  </a:cubicBezTo>
                  <a:cubicBezTo>
                    <a:pt x="f5" y="f16"/>
                    <a:pt x="f5" y="f17"/>
                    <a:pt x="f11" y="f18"/>
                  </a:cubicBezTo>
                  <a:cubicBezTo>
                    <a:pt x="f19" y="f20"/>
                    <a:pt x="f19" y="f21"/>
                    <a:pt x="f11" y="f22"/>
                  </a:cubicBezTo>
                  <a:cubicBezTo>
                    <a:pt x="f11" y="f22"/>
                    <a:pt x="f11" y="f22"/>
                    <a:pt x="f11" y="f5"/>
                  </a:cubicBezTo>
                  <a:lnTo>
                    <a:pt x="f11" y="f5"/>
                  </a:lnTo>
                  <a:lnTo>
                    <a:pt x="f11" y="f23"/>
                  </a:lnTo>
                  <a:lnTo>
                    <a:pt x="f11" y="f23"/>
                  </a:lnTo>
                  <a:cubicBezTo>
                    <a:pt x="f19" y="f24"/>
                    <a:pt x="f19" y="f25"/>
                    <a:pt x="f11" y="f26"/>
                  </a:cubicBezTo>
                  <a:cubicBezTo>
                    <a:pt x="f11" y="f26"/>
                    <a:pt x="f11" y="f27"/>
                    <a:pt x="f11" y="f28"/>
                  </a:cubicBezTo>
                  <a:lnTo>
                    <a:pt x="f11" y="f29"/>
                  </a:lnTo>
                  <a:lnTo>
                    <a:pt x="f11" y="f30"/>
                  </a:lnTo>
                  <a:lnTo>
                    <a:pt x="f31" y="f30"/>
                  </a:lnTo>
                  <a:lnTo>
                    <a:pt x="f32" y="f33"/>
                  </a:lnTo>
                  <a:lnTo>
                    <a:pt x="f34" y="f33"/>
                  </a:lnTo>
                  <a:cubicBezTo>
                    <a:pt x="f35" y="f36"/>
                    <a:pt x="f37" y="f38"/>
                    <a:pt x="f39" y="f40"/>
                  </a:cubicBezTo>
                  <a:lnTo>
                    <a:pt x="f39" y="f41"/>
                  </a:lnTo>
                  <a:lnTo>
                    <a:pt x="f42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0" name="Freeform: Shape 263">
              <a:extLst>
                <a:ext uri="{FF2B5EF4-FFF2-40B4-BE49-F238E27FC236}">
                  <a16:creationId xmlns:a16="http://schemas.microsoft.com/office/drawing/2014/main" id="{807D020D-CA3A-0374-EFC1-6BDC944EA34C}"/>
                </a:ext>
              </a:extLst>
            </p:cNvPr>
            <p:cNvSpPr/>
            <p:nvPr/>
          </p:nvSpPr>
          <p:spPr>
            <a:xfrm>
              <a:off x="10631811" y="1056863"/>
              <a:ext cx="10789" cy="5062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2"/>
                <a:gd name="f7" fmla="val 506217"/>
                <a:gd name="f8" fmla="val 3683"/>
                <a:gd name="f9" fmla="val 1016"/>
                <a:gd name="f10" fmla="val 503932"/>
                <a:gd name="f11" fmla="val 6603"/>
                <a:gd name="f12" fmla="val 505329"/>
                <a:gd name="f13" fmla="val 10793"/>
                <a:gd name="f14" fmla="val 506218"/>
                <a:gd name="f15" fmla="val 3174"/>
                <a:gd name="f16" fmla="+- 0 0 -90"/>
                <a:gd name="f17" fmla="*/ f3 1 10792"/>
                <a:gd name="f18" fmla="*/ f4 1 506217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10792"/>
                <a:gd name="f27" fmla="*/ f23 1 506217"/>
                <a:gd name="f28" fmla="*/ 3683 f24 1"/>
                <a:gd name="f29" fmla="*/ 1016 f23 1"/>
                <a:gd name="f30" fmla="*/ 0 f24 1"/>
                <a:gd name="f31" fmla="*/ 0 f23 1"/>
                <a:gd name="f32" fmla="*/ 503932 f23 1"/>
                <a:gd name="f33" fmla="*/ 6603 f24 1"/>
                <a:gd name="f34" fmla="*/ 505329 f23 1"/>
                <a:gd name="f35" fmla="*/ 10793 f24 1"/>
                <a:gd name="f36" fmla="*/ 506218 f23 1"/>
                <a:gd name="f37" fmla="*/ 3174 f23 1"/>
                <a:gd name="f38" fmla="+- f25 0 f1"/>
                <a:gd name="f39" fmla="*/ f28 1 10792"/>
                <a:gd name="f40" fmla="*/ f29 1 506217"/>
                <a:gd name="f41" fmla="*/ f30 1 10792"/>
                <a:gd name="f42" fmla="*/ f31 1 506217"/>
                <a:gd name="f43" fmla="*/ f32 1 506217"/>
                <a:gd name="f44" fmla="*/ f33 1 10792"/>
                <a:gd name="f45" fmla="*/ f34 1 506217"/>
                <a:gd name="f46" fmla="*/ f35 1 10792"/>
                <a:gd name="f47" fmla="*/ f36 1 506217"/>
                <a:gd name="f48" fmla="*/ f37 1 506217"/>
                <a:gd name="f49" fmla="*/ f19 1 f26"/>
                <a:gd name="f50" fmla="*/ f20 1 f26"/>
                <a:gd name="f51" fmla="*/ f19 1 f27"/>
                <a:gd name="f52" fmla="*/ f21 1 f27"/>
                <a:gd name="f53" fmla="*/ f39 1 f26"/>
                <a:gd name="f54" fmla="*/ f40 1 f27"/>
                <a:gd name="f55" fmla="*/ f41 1 f26"/>
                <a:gd name="f56" fmla="*/ f42 1 f27"/>
                <a:gd name="f57" fmla="*/ f43 1 f27"/>
                <a:gd name="f58" fmla="*/ f44 1 f26"/>
                <a:gd name="f59" fmla="*/ f45 1 f27"/>
                <a:gd name="f60" fmla="*/ f46 1 f26"/>
                <a:gd name="f61" fmla="*/ f47 1 f27"/>
                <a:gd name="f62" fmla="*/ f48 1 f27"/>
                <a:gd name="f63" fmla="*/ f49 f17 1"/>
                <a:gd name="f64" fmla="*/ f50 f17 1"/>
                <a:gd name="f65" fmla="*/ f52 f18 1"/>
                <a:gd name="f66" fmla="*/ f51 f18 1"/>
                <a:gd name="f67" fmla="*/ f53 f17 1"/>
                <a:gd name="f68" fmla="*/ f54 f18 1"/>
                <a:gd name="f69" fmla="*/ f55 f17 1"/>
                <a:gd name="f70" fmla="*/ f56 f18 1"/>
                <a:gd name="f71" fmla="*/ f57 f18 1"/>
                <a:gd name="f72" fmla="*/ f58 f17 1"/>
                <a:gd name="f73" fmla="*/ f59 f18 1"/>
                <a:gd name="f74" fmla="*/ f60 f17 1"/>
                <a:gd name="f75" fmla="*/ f61 f18 1"/>
                <a:gd name="f76" fmla="*/ f62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67" y="f68"/>
                </a:cxn>
                <a:cxn ang="f38">
                  <a:pos x="f69" y="f70"/>
                </a:cxn>
                <a:cxn ang="f38">
                  <a:pos x="f69" y="f71"/>
                </a:cxn>
                <a:cxn ang="f38">
                  <a:pos x="f72" y="f73"/>
                </a:cxn>
                <a:cxn ang="f38">
                  <a:pos x="f74" y="f75"/>
                </a:cxn>
                <a:cxn ang="f38">
                  <a:pos x="f74" y="f76"/>
                </a:cxn>
                <a:cxn ang="f38">
                  <a:pos x="f67" y="f68"/>
                </a:cxn>
              </a:cxnLst>
              <a:rect l="f63" t="f66" r="f64" b="f65"/>
              <a:pathLst>
                <a:path w="10792" h="506217">
                  <a:moveTo>
                    <a:pt x="f8" y="f9"/>
                  </a:moveTo>
                  <a:lnTo>
                    <a:pt x="f5" y="f5"/>
                  </a:lnTo>
                  <a:lnTo>
                    <a:pt x="f5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15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1" name="Freeform: Shape 264">
              <a:extLst>
                <a:ext uri="{FF2B5EF4-FFF2-40B4-BE49-F238E27FC236}">
                  <a16:creationId xmlns:a16="http://schemas.microsoft.com/office/drawing/2014/main" id="{A678544D-E5D4-6905-49DA-DD4F02DA8F34}"/>
                </a:ext>
              </a:extLst>
            </p:cNvPr>
            <p:cNvSpPr/>
            <p:nvPr/>
          </p:nvSpPr>
          <p:spPr>
            <a:xfrm>
              <a:off x="9210915" y="621115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762 f16 1"/>
                <a:gd name="f23" fmla="*/ 0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8"/>
                  </a:moveTo>
                  <a:lnTo>
                    <a:pt x="f5" y="f8"/>
                  </a:lnTo>
                  <a:cubicBezTo>
                    <a:pt x="f5" y="f8"/>
                    <a:pt x="f5" y="f8"/>
                    <a:pt x="f5" y="f8"/>
                  </a:cubicBezTo>
                  <a:cubicBezTo>
                    <a:pt x="f5" y="f8"/>
                    <a:pt x="f5" y="f8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2" name="Freeform: Shape 265">
              <a:extLst>
                <a:ext uri="{FF2B5EF4-FFF2-40B4-BE49-F238E27FC236}">
                  <a16:creationId xmlns:a16="http://schemas.microsoft.com/office/drawing/2014/main" id="{24949E70-5A7A-8211-397A-A77875B033B4}"/>
                </a:ext>
              </a:extLst>
            </p:cNvPr>
            <p:cNvSpPr/>
            <p:nvPr/>
          </p:nvSpPr>
          <p:spPr>
            <a:xfrm>
              <a:off x="9210915" y="620219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0 f16 1"/>
                <a:gd name="f23" fmla="*/ 762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0"/>
                </a:cxn>
              </a:cxnLst>
              <a:rect l="f35" t="f38" r="f36" b="f37"/>
              <a:pathLst>
                <a:path w="12696" h="761">
                  <a:moveTo>
                    <a:pt x="f5" y="f5"/>
                  </a:moveTo>
                  <a:lnTo>
                    <a:pt x="f5" y="f8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3" name="Freeform: Shape 266">
              <a:extLst>
                <a:ext uri="{FF2B5EF4-FFF2-40B4-BE49-F238E27FC236}">
                  <a16:creationId xmlns:a16="http://schemas.microsoft.com/office/drawing/2014/main" id="{153BACA7-2597-84FD-A421-9923D9F16755}"/>
                </a:ext>
              </a:extLst>
            </p:cNvPr>
            <p:cNvSpPr/>
            <p:nvPr/>
          </p:nvSpPr>
          <p:spPr>
            <a:xfrm>
              <a:off x="9213329" y="621618"/>
              <a:ext cx="1422678" cy="43651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22679"/>
                <a:gd name="f7" fmla="val 436512"/>
                <a:gd name="f8" fmla="val 426736"/>
                <a:gd name="f9" fmla="val 12443"/>
                <a:gd name="f10" fmla="val 5587"/>
                <a:gd name="f11" fmla="val 4558"/>
                <a:gd name="f12" fmla="val 6450"/>
                <a:gd name="f13" fmla="val 3250"/>
                <a:gd name="f14" fmla="val 6894"/>
                <a:gd name="f15" fmla="val 1905"/>
                <a:gd name="f16" fmla="val 6856"/>
                <a:gd name="f17" fmla="val 7110"/>
                <a:gd name="f18" fmla="val 9015"/>
                <a:gd name="f19" fmla="val 1418236"/>
                <a:gd name="f20" fmla="val 435497"/>
                <a:gd name="f21" fmla="val 1421917"/>
                <a:gd name="f22" fmla="val 436513"/>
                <a:gd name="f23" fmla="val 1421028"/>
                <a:gd name="f24" fmla="val 1420013"/>
                <a:gd name="f25" fmla="val 435878"/>
                <a:gd name="f26" fmla="val 435243"/>
                <a:gd name="f27" fmla="val 434481"/>
                <a:gd name="f28" fmla="val 1419962"/>
                <a:gd name="f29" fmla="val 434151"/>
                <a:gd name="f30" fmla="val 433796"/>
                <a:gd name="f31" fmla="val 433466"/>
                <a:gd name="f32" fmla="val 1419950"/>
                <a:gd name="f33" fmla="val 433174"/>
                <a:gd name="f34" fmla="val 432869"/>
                <a:gd name="f35" fmla="val 432577"/>
                <a:gd name="f36" fmla="val 432247"/>
                <a:gd name="f37" fmla="val 431891"/>
                <a:gd name="f38" fmla="val 431561"/>
                <a:gd name="f39" fmla="val 430799"/>
                <a:gd name="f40" fmla="val 429910"/>
                <a:gd name="f41" fmla="val 429022"/>
                <a:gd name="f42" fmla="+- 0 0 -90"/>
                <a:gd name="f43" fmla="*/ f3 1 1422679"/>
                <a:gd name="f44" fmla="*/ f4 1 436512"/>
                <a:gd name="f45" fmla="val f5"/>
                <a:gd name="f46" fmla="val f6"/>
                <a:gd name="f47" fmla="val f7"/>
                <a:gd name="f48" fmla="*/ f42 f0 1"/>
                <a:gd name="f49" fmla="+- f47 0 f45"/>
                <a:gd name="f50" fmla="+- f46 0 f45"/>
                <a:gd name="f51" fmla="*/ f48 1 f2"/>
                <a:gd name="f52" fmla="*/ f50 1 1422679"/>
                <a:gd name="f53" fmla="*/ f49 1 436512"/>
                <a:gd name="f54" fmla="*/ 1422679 f50 1"/>
                <a:gd name="f55" fmla="*/ 426736 f49 1"/>
                <a:gd name="f56" fmla="*/ 12443 f50 1"/>
                <a:gd name="f57" fmla="*/ 0 f49 1"/>
                <a:gd name="f58" fmla="*/ 5587 f50 1"/>
                <a:gd name="f59" fmla="*/ 5587 f49 1"/>
                <a:gd name="f60" fmla="*/ 1905 f50 1"/>
                <a:gd name="f61" fmla="*/ 6856 f49 1"/>
                <a:gd name="f62" fmla="*/ 0 f50 1"/>
                <a:gd name="f63" fmla="*/ 7110 f50 1"/>
                <a:gd name="f64" fmla="*/ 9015 f49 1"/>
                <a:gd name="f65" fmla="*/ 1418236 f50 1"/>
                <a:gd name="f66" fmla="*/ 435497 f49 1"/>
                <a:gd name="f67" fmla="*/ 1421917 f50 1"/>
                <a:gd name="f68" fmla="*/ 436513 f49 1"/>
                <a:gd name="f69" fmla="*/ 1421028 f50 1"/>
                <a:gd name="f70" fmla="*/ 1420013 f50 1"/>
                <a:gd name="f71" fmla="*/ 435878 f49 1"/>
                <a:gd name="f72" fmla="*/ 435243 f49 1"/>
                <a:gd name="f73" fmla="*/ 434481 f49 1"/>
                <a:gd name="f74" fmla="*/ 433466 f49 1"/>
                <a:gd name="f75" fmla="*/ 432577 f49 1"/>
                <a:gd name="f76" fmla="*/ 431561 f49 1"/>
                <a:gd name="f77" fmla="*/ 430799 f49 1"/>
                <a:gd name="f78" fmla="*/ 429910 f49 1"/>
                <a:gd name="f79" fmla="*/ 429022 f49 1"/>
                <a:gd name="f80" fmla="+- f51 0 f1"/>
                <a:gd name="f81" fmla="*/ f54 1 1422679"/>
                <a:gd name="f82" fmla="*/ f55 1 436512"/>
                <a:gd name="f83" fmla="*/ f56 1 1422679"/>
                <a:gd name="f84" fmla="*/ f57 1 436512"/>
                <a:gd name="f85" fmla="*/ f58 1 1422679"/>
                <a:gd name="f86" fmla="*/ f59 1 436512"/>
                <a:gd name="f87" fmla="*/ f60 1 1422679"/>
                <a:gd name="f88" fmla="*/ f61 1 436512"/>
                <a:gd name="f89" fmla="*/ f62 1 1422679"/>
                <a:gd name="f90" fmla="*/ f63 1 1422679"/>
                <a:gd name="f91" fmla="*/ f64 1 436512"/>
                <a:gd name="f92" fmla="*/ f65 1 1422679"/>
                <a:gd name="f93" fmla="*/ f66 1 436512"/>
                <a:gd name="f94" fmla="*/ f67 1 1422679"/>
                <a:gd name="f95" fmla="*/ f68 1 436512"/>
                <a:gd name="f96" fmla="*/ f69 1 1422679"/>
                <a:gd name="f97" fmla="*/ f70 1 1422679"/>
                <a:gd name="f98" fmla="*/ f71 1 436512"/>
                <a:gd name="f99" fmla="*/ f72 1 436512"/>
                <a:gd name="f100" fmla="*/ f73 1 436512"/>
                <a:gd name="f101" fmla="*/ f74 1 436512"/>
                <a:gd name="f102" fmla="*/ f75 1 436512"/>
                <a:gd name="f103" fmla="*/ f76 1 436512"/>
                <a:gd name="f104" fmla="*/ f77 1 436512"/>
                <a:gd name="f105" fmla="*/ f78 1 436512"/>
                <a:gd name="f106" fmla="*/ f79 1 436512"/>
                <a:gd name="f107" fmla="*/ f45 1 f52"/>
                <a:gd name="f108" fmla="*/ f46 1 f52"/>
                <a:gd name="f109" fmla="*/ f45 1 f53"/>
                <a:gd name="f110" fmla="*/ f47 1 f53"/>
                <a:gd name="f111" fmla="*/ f81 1 f52"/>
                <a:gd name="f112" fmla="*/ f82 1 f53"/>
                <a:gd name="f113" fmla="*/ f83 1 f52"/>
                <a:gd name="f114" fmla="*/ f84 1 f53"/>
                <a:gd name="f115" fmla="*/ f85 1 f52"/>
                <a:gd name="f116" fmla="*/ f86 1 f53"/>
                <a:gd name="f117" fmla="*/ f87 1 f52"/>
                <a:gd name="f118" fmla="*/ f88 1 f53"/>
                <a:gd name="f119" fmla="*/ f89 1 f52"/>
                <a:gd name="f120" fmla="*/ f90 1 f52"/>
                <a:gd name="f121" fmla="*/ f91 1 f53"/>
                <a:gd name="f122" fmla="*/ f92 1 f52"/>
                <a:gd name="f123" fmla="*/ f93 1 f53"/>
                <a:gd name="f124" fmla="*/ f94 1 f52"/>
                <a:gd name="f125" fmla="*/ f95 1 f53"/>
                <a:gd name="f126" fmla="*/ f96 1 f52"/>
                <a:gd name="f127" fmla="*/ f97 1 f52"/>
                <a:gd name="f128" fmla="*/ f98 1 f53"/>
                <a:gd name="f129" fmla="*/ f99 1 f53"/>
                <a:gd name="f130" fmla="*/ f100 1 f53"/>
                <a:gd name="f131" fmla="*/ f101 1 f53"/>
                <a:gd name="f132" fmla="*/ f102 1 f53"/>
                <a:gd name="f133" fmla="*/ f103 1 f53"/>
                <a:gd name="f134" fmla="*/ f104 1 f53"/>
                <a:gd name="f135" fmla="*/ f105 1 f53"/>
                <a:gd name="f136" fmla="*/ f106 1 f53"/>
                <a:gd name="f137" fmla="*/ f107 f43 1"/>
                <a:gd name="f138" fmla="*/ f108 f43 1"/>
                <a:gd name="f139" fmla="*/ f110 f44 1"/>
                <a:gd name="f140" fmla="*/ f109 f44 1"/>
                <a:gd name="f141" fmla="*/ f111 f43 1"/>
                <a:gd name="f142" fmla="*/ f112 f44 1"/>
                <a:gd name="f143" fmla="*/ f113 f43 1"/>
                <a:gd name="f144" fmla="*/ f114 f44 1"/>
                <a:gd name="f145" fmla="*/ f115 f43 1"/>
                <a:gd name="f146" fmla="*/ f116 f44 1"/>
                <a:gd name="f147" fmla="*/ f117 f43 1"/>
                <a:gd name="f148" fmla="*/ f118 f44 1"/>
                <a:gd name="f149" fmla="*/ f119 f43 1"/>
                <a:gd name="f150" fmla="*/ f120 f43 1"/>
                <a:gd name="f151" fmla="*/ f121 f44 1"/>
                <a:gd name="f152" fmla="*/ f122 f43 1"/>
                <a:gd name="f153" fmla="*/ f123 f44 1"/>
                <a:gd name="f154" fmla="*/ f124 f43 1"/>
                <a:gd name="f155" fmla="*/ f125 f44 1"/>
                <a:gd name="f156" fmla="*/ f126 f43 1"/>
                <a:gd name="f157" fmla="*/ f127 f43 1"/>
                <a:gd name="f158" fmla="*/ f128 f44 1"/>
                <a:gd name="f159" fmla="*/ f129 f44 1"/>
                <a:gd name="f160" fmla="*/ f130 f44 1"/>
                <a:gd name="f161" fmla="*/ f131 f44 1"/>
                <a:gd name="f162" fmla="*/ f132 f44 1"/>
                <a:gd name="f163" fmla="*/ f133 f44 1"/>
                <a:gd name="f164" fmla="*/ f134 f44 1"/>
                <a:gd name="f165" fmla="*/ f135 f44 1"/>
                <a:gd name="f166" fmla="*/ f136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0">
                  <a:pos x="f141" y="f142"/>
                </a:cxn>
                <a:cxn ang="f80">
                  <a:pos x="f143" y="f144"/>
                </a:cxn>
                <a:cxn ang="f80">
                  <a:pos x="f145" y="f146"/>
                </a:cxn>
                <a:cxn ang="f80">
                  <a:pos x="f147" y="f148"/>
                </a:cxn>
                <a:cxn ang="f80">
                  <a:pos x="f149" y="f148"/>
                </a:cxn>
                <a:cxn ang="f80">
                  <a:pos x="f149" y="f148"/>
                </a:cxn>
                <a:cxn ang="f80">
                  <a:pos x="f150" y="f151"/>
                </a:cxn>
                <a:cxn ang="f80">
                  <a:pos x="f152" y="f153"/>
                </a:cxn>
                <a:cxn ang="f80">
                  <a:pos x="f154" y="f155"/>
                </a:cxn>
                <a:cxn ang="f80">
                  <a:pos x="f154" y="f155"/>
                </a:cxn>
                <a:cxn ang="f80">
                  <a:pos x="f156" y="f155"/>
                </a:cxn>
                <a:cxn ang="f80">
                  <a:pos x="f157" y="f158"/>
                </a:cxn>
                <a:cxn ang="f80">
                  <a:pos x="f157" y="f158"/>
                </a:cxn>
                <a:cxn ang="f80">
                  <a:pos x="f157" y="f159"/>
                </a:cxn>
                <a:cxn ang="f80">
                  <a:pos x="f157" y="f160"/>
                </a:cxn>
                <a:cxn ang="f80">
                  <a:pos x="f157" y="f161"/>
                </a:cxn>
                <a:cxn ang="f80">
                  <a:pos x="f157" y="f162"/>
                </a:cxn>
                <a:cxn ang="f80">
                  <a:pos x="f157" y="f163"/>
                </a:cxn>
                <a:cxn ang="f80">
                  <a:pos x="f157" y="f164"/>
                </a:cxn>
                <a:cxn ang="f80">
                  <a:pos x="f157" y="f165"/>
                </a:cxn>
                <a:cxn ang="f80">
                  <a:pos x="f157" y="f166"/>
                </a:cxn>
                <a:cxn ang="f80">
                  <a:pos x="f157" y="f166"/>
                </a:cxn>
              </a:cxnLst>
              <a:rect l="f137" t="f140" r="f138" b="f139"/>
              <a:pathLst>
                <a:path w="1422679" h="436512">
                  <a:moveTo>
                    <a:pt x="f6" y="f8"/>
                  </a:moveTo>
                  <a:lnTo>
                    <a:pt x="f9" y="f5"/>
                  </a:lnTo>
                  <a:lnTo>
                    <a:pt x="f10" y="f10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5" y="f16"/>
                  </a:lnTo>
                  <a:lnTo>
                    <a:pt x="f5" y="f16"/>
                  </a:lnTo>
                  <a:lnTo>
                    <a:pt x="f17" y="f18"/>
                  </a:lnTo>
                  <a:lnTo>
                    <a:pt x="f19" y="f20"/>
                  </a:lnTo>
                  <a:lnTo>
                    <a:pt x="f21" y="f22"/>
                  </a:lnTo>
                  <a:lnTo>
                    <a:pt x="f21" y="f22"/>
                  </a:lnTo>
                  <a:lnTo>
                    <a:pt x="f23" y="f22"/>
                  </a:lnTo>
                  <a:lnTo>
                    <a:pt x="f24" y="f25"/>
                  </a:lnTo>
                  <a:lnTo>
                    <a:pt x="f24" y="f25"/>
                  </a:lnTo>
                  <a:lnTo>
                    <a:pt x="f24" y="f26"/>
                  </a:lnTo>
                  <a:lnTo>
                    <a:pt x="f24" y="f27"/>
                  </a:lnTo>
                  <a:cubicBezTo>
                    <a:pt x="f28" y="f29"/>
                    <a:pt x="f28" y="f30"/>
                    <a:pt x="f24" y="f31"/>
                  </a:cubicBezTo>
                  <a:cubicBezTo>
                    <a:pt x="f32" y="f33"/>
                    <a:pt x="f32" y="f34"/>
                    <a:pt x="f24" y="f35"/>
                  </a:cubicBezTo>
                  <a:cubicBezTo>
                    <a:pt x="f28" y="f36"/>
                    <a:pt x="f28" y="f37"/>
                    <a:pt x="f24" y="f38"/>
                  </a:cubicBezTo>
                  <a:lnTo>
                    <a:pt x="f24" y="f39"/>
                  </a:lnTo>
                  <a:lnTo>
                    <a:pt x="f24" y="f40"/>
                  </a:lnTo>
                  <a:lnTo>
                    <a:pt x="f24" y="f41"/>
                  </a:lnTo>
                  <a:lnTo>
                    <a:pt x="f24" y="f4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4" name="Freeform: Shape 267">
              <a:extLst>
                <a:ext uri="{FF2B5EF4-FFF2-40B4-BE49-F238E27FC236}">
                  <a16:creationId xmlns:a16="http://schemas.microsoft.com/office/drawing/2014/main" id="{CECB69B7-8C2A-5DDB-41F3-046856CDA729}"/>
                </a:ext>
              </a:extLst>
            </p:cNvPr>
            <p:cNvSpPr/>
            <p:nvPr/>
          </p:nvSpPr>
          <p:spPr>
            <a:xfrm>
              <a:off x="10633594" y="848892"/>
              <a:ext cx="258884" cy="20225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8888"/>
                <a:gd name="f7" fmla="val 202258"/>
                <a:gd name="f8" fmla="val 200735"/>
                <a:gd name="f9" fmla="val 1511"/>
                <a:gd name="f10" fmla="val 199453"/>
                <a:gd name="f11" fmla="val 3568"/>
                <a:gd name="f12" fmla="val 199021"/>
                <a:gd name="f13" fmla="val 5460"/>
                <a:gd name="f14" fmla="val 199592"/>
                <a:gd name="f15" fmla="val 14347"/>
                <a:gd name="f16" fmla="val 202259"/>
                <a:gd name="f17" fmla="val 3555"/>
                <a:gd name="f18" fmla="val 255968"/>
                <a:gd name="f19" fmla="val 2666"/>
                <a:gd name="f20" fmla="val 247081"/>
                <a:gd name="f21" fmla="val 2412"/>
                <a:gd name="f22" fmla="val 199465"/>
                <a:gd name="f23" fmla="+- 0 0 -90"/>
                <a:gd name="f24" fmla="*/ f3 1 258888"/>
                <a:gd name="f25" fmla="*/ f4 1 202258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258888"/>
                <a:gd name="f34" fmla="*/ f30 1 202258"/>
                <a:gd name="f35" fmla="*/ 0 f31 1"/>
                <a:gd name="f36" fmla="*/ 200735 f30 1"/>
                <a:gd name="f37" fmla="*/ 5460 f31 1"/>
                <a:gd name="f38" fmla="*/ 199592 f30 1"/>
                <a:gd name="f39" fmla="*/ 14347 f31 1"/>
                <a:gd name="f40" fmla="*/ 202259 f30 1"/>
                <a:gd name="f41" fmla="*/ 258888 f31 1"/>
                <a:gd name="f42" fmla="*/ 3555 f30 1"/>
                <a:gd name="f43" fmla="*/ 255968 f31 1"/>
                <a:gd name="f44" fmla="*/ 2666 f30 1"/>
                <a:gd name="f45" fmla="*/ 247081 f31 1"/>
                <a:gd name="f46" fmla="*/ 0 f30 1"/>
                <a:gd name="f47" fmla="*/ 2412 f31 1"/>
                <a:gd name="f48" fmla="*/ 199465 f30 1"/>
                <a:gd name="f49" fmla="+- f32 0 f1"/>
                <a:gd name="f50" fmla="*/ f35 1 258888"/>
                <a:gd name="f51" fmla="*/ f36 1 202258"/>
                <a:gd name="f52" fmla="*/ f37 1 258888"/>
                <a:gd name="f53" fmla="*/ f38 1 202258"/>
                <a:gd name="f54" fmla="*/ f39 1 258888"/>
                <a:gd name="f55" fmla="*/ f40 1 202258"/>
                <a:gd name="f56" fmla="*/ f41 1 258888"/>
                <a:gd name="f57" fmla="*/ f42 1 202258"/>
                <a:gd name="f58" fmla="*/ f43 1 258888"/>
                <a:gd name="f59" fmla="*/ f44 1 202258"/>
                <a:gd name="f60" fmla="*/ f45 1 258888"/>
                <a:gd name="f61" fmla="*/ f46 1 202258"/>
                <a:gd name="f62" fmla="*/ f47 1 258888"/>
                <a:gd name="f63" fmla="*/ f48 1 202258"/>
                <a:gd name="f64" fmla="*/ f26 1 f33"/>
                <a:gd name="f65" fmla="*/ f27 1 f33"/>
                <a:gd name="f66" fmla="*/ f26 1 f34"/>
                <a:gd name="f67" fmla="*/ f28 1 f34"/>
                <a:gd name="f68" fmla="*/ f50 1 f33"/>
                <a:gd name="f69" fmla="*/ f51 1 f34"/>
                <a:gd name="f70" fmla="*/ f52 1 f33"/>
                <a:gd name="f71" fmla="*/ f53 1 f34"/>
                <a:gd name="f72" fmla="*/ f54 1 f33"/>
                <a:gd name="f73" fmla="*/ f55 1 f34"/>
                <a:gd name="f74" fmla="*/ f56 1 f33"/>
                <a:gd name="f75" fmla="*/ f57 1 f34"/>
                <a:gd name="f76" fmla="*/ f58 1 f33"/>
                <a:gd name="f77" fmla="*/ f59 1 f34"/>
                <a:gd name="f78" fmla="*/ f60 1 f33"/>
                <a:gd name="f79" fmla="*/ f61 1 f34"/>
                <a:gd name="f80" fmla="*/ f62 1 f33"/>
                <a:gd name="f81" fmla="*/ f63 1 f34"/>
                <a:gd name="f82" fmla="*/ f64 f24 1"/>
                <a:gd name="f83" fmla="*/ f65 f24 1"/>
                <a:gd name="f84" fmla="*/ f67 f25 1"/>
                <a:gd name="f85" fmla="*/ f66 f25 1"/>
                <a:gd name="f86" fmla="*/ f68 f24 1"/>
                <a:gd name="f87" fmla="*/ f69 f25 1"/>
                <a:gd name="f88" fmla="*/ f70 f24 1"/>
                <a:gd name="f89" fmla="*/ f71 f25 1"/>
                <a:gd name="f90" fmla="*/ f72 f24 1"/>
                <a:gd name="f91" fmla="*/ f73 f25 1"/>
                <a:gd name="f92" fmla="*/ f74 f24 1"/>
                <a:gd name="f93" fmla="*/ f75 f25 1"/>
                <a:gd name="f94" fmla="*/ f76 f24 1"/>
                <a:gd name="f95" fmla="*/ f77 f25 1"/>
                <a:gd name="f96" fmla="*/ f78 f24 1"/>
                <a:gd name="f97" fmla="*/ f79 f25 1"/>
                <a:gd name="f98" fmla="*/ f80 f24 1"/>
                <a:gd name="f99" fmla="*/ f81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86" y="f87"/>
                </a:cxn>
                <a:cxn ang="f49">
                  <a:pos x="f86" y="f87"/>
                </a:cxn>
                <a:cxn ang="f49">
                  <a:pos x="f88" y="f89"/>
                </a:cxn>
                <a:cxn ang="f49">
                  <a:pos x="f90" y="f91"/>
                </a:cxn>
                <a:cxn ang="f49">
                  <a:pos x="f92" y="f93"/>
                </a:cxn>
                <a:cxn ang="f49">
                  <a:pos x="f94" y="f95"/>
                </a:cxn>
                <a:cxn ang="f49">
                  <a:pos x="f96" y="f97"/>
                </a:cxn>
                <a:cxn ang="f49">
                  <a:pos x="f98" y="f99"/>
                </a:cxn>
              </a:cxnLst>
              <a:rect l="f82" t="f85" r="f83" b="f84"/>
              <a:pathLst>
                <a:path w="258888" h="202258">
                  <a:moveTo>
                    <a:pt x="f5" y="f8"/>
                  </a:moveTo>
                  <a:lnTo>
                    <a:pt x="f5" y="f8"/>
                  </a:lnTo>
                  <a:cubicBezTo>
                    <a:pt x="f9" y="f10"/>
                    <a:pt x="f11" y="f12"/>
                    <a:pt x="f13" y="f14"/>
                  </a:cubicBezTo>
                  <a:lnTo>
                    <a:pt x="f15" y="f16"/>
                  </a:lnTo>
                  <a:lnTo>
                    <a:pt x="f6" y="f17"/>
                  </a:lnTo>
                  <a:lnTo>
                    <a:pt x="f18" y="f19"/>
                  </a:lnTo>
                  <a:lnTo>
                    <a:pt x="f20" y="f5"/>
                  </a:lnTo>
                  <a:lnTo>
                    <a:pt x="f21" y="f2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5" name="Freeform: Shape 268">
              <a:extLst>
                <a:ext uri="{FF2B5EF4-FFF2-40B4-BE49-F238E27FC236}">
                  <a16:creationId xmlns:a16="http://schemas.microsoft.com/office/drawing/2014/main" id="{48A2487A-E3F5-8624-91AA-3DD09F3E40A4}"/>
                </a:ext>
              </a:extLst>
            </p:cNvPr>
            <p:cNvSpPr/>
            <p:nvPr/>
          </p:nvSpPr>
          <p:spPr>
            <a:xfrm>
              <a:off x="10632954" y="1055976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val 635"/>
                <a:gd name="f10" fmla="+- 0 0 -90"/>
                <a:gd name="f11" fmla="*/ f3 1 12696"/>
                <a:gd name="f12" fmla="*/ f4 1 761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12696"/>
                <a:gd name="f21" fmla="*/ f17 1 761"/>
                <a:gd name="f22" fmla="*/ 0 f18 1"/>
                <a:gd name="f23" fmla="*/ 762 f17 1"/>
                <a:gd name="f24" fmla="*/ 0 f17 1"/>
                <a:gd name="f25" fmla="*/ 635 f17 1"/>
                <a:gd name="f26" fmla="+- f19 0 f1"/>
                <a:gd name="f27" fmla="*/ f22 1 12696"/>
                <a:gd name="f28" fmla="*/ f23 1 761"/>
                <a:gd name="f29" fmla="*/ f24 1 761"/>
                <a:gd name="f30" fmla="*/ f25 1 761"/>
                <a:gd name="f31" fmla="*/ f13 1 f20"/>
                <a:gd name="f32" fmla="*/ f14 1 f20"/>
                <a:gd name="f33" fmla="*/ f13 1 f21"/>
                <a:gd name="f34" fmla="*/ f15 1 f21"/>
                <a:gd name="f35" fmla="*/ f27 1 f20"/>
                <a:gd name="f36" fmla="*/ f28 1 f21"/>
                <a:gd name="f37" fmla="*/ f29 1 f21"/>
                <a:gd name="f38" fmla="*/ f30 1 f21"/>
                <a:gd name="f39" fmla="*/ f31 f11 1"/>
                <a:gd name="f40" fmla="*/ f32 f11 1"/>
                <a:gd name="f41" fmla="*/ f34 f12 1"/>
                <a:gd name="f42" fmla="*/ f33 f12 1"/>
                <a:gd name="f43" fmla="*/ f35 f11 1"/>
                <a:gd name="f44" fmla="*/ f36 f12 1"/>
                <a:gd name="f45" fmla="*/ f37 f12 1"/>
                <a:gd name="f46" fmla="*/ f3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3" y="f44"/>
                </a:cxn>
                <a:cxn ang="f26">
                  <a:pos x="f43" y="f45"/>
                </a:cxn>
                <a:cxn ang="f26">
                  <a:pos x="f43" y="f46"/>
                </a:cxn>
              </a:cxnLst>
              <a:rect l="f39" t="f42" r="f40" b="f41"/>
              <a:pathLst>
                <a:path w="12696" h="761">
                  <a:moveTo>
                    <a:pt x="f5" y="f8"/>
                  </a:moveTo>
                  <a:lnTo>
                    <a:pt x="f5" y="f5"/>
                  </a:lnTo>
                  <a:lnTo>
                    <a:pt x="f5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6" name="Freeform: Shape 269">
              <a:extLst>
                <a:ext uri="{FF2B5EF4-FFF2-40B4-BE49-F238E27FC236}">
                  <a16:creationId xmlns:a16="http://schemas.microsoft.com/office/drawing/2014/main" id="{73593541-9BFD-9A22-C0B5-D792FF7ECF77}"/>
                </a:ext>
              </a:extLst>
            </p:cNvPr>
            <p:cNvSpPr/>
            <p:nvPr/>
          </p:nvSpPr>
          <p:spPr>
            <a:xfrm>
              <a:off x="8694782" y="855750"/>
              <a:ext cx="253938" cy="2114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3936"/>
                <a:gd name="f7" fmla="val 211400"/>
                <a:gd name="f8" fmla="val 244668"/>
                <a:gd name="f9" fmla="val 2158"/>
                <a:gd name="f10" fmla="val 1651"/>
                <a:gd name="f11" fmla="val 197561"/>
                <a:gd name="f12" fmla="val 208480"/>
                <a:gd name="f13" fmla="val 209369"/>
                <a:gd name="f14" fmla="val 1372"/>
                <a:gd name="f15" fmla="val 210219"/>
                <a:gd name="f16" fmla="val 775"/>
                <a:gd name="f17" fmla="val 210943"/>
                <a:gd name="f18" fmla="val 253937"/>
                <a:gd name="f19" fmla="val 5079"/>
                <a:gd name="f20" fmla="val 252921"/>
                <a:gd name="f21" fmla="val 5980"/>
                <a:gd name="f22" fmla="val 251613"/>
                <a:gd name="f23" fmla="val 6475"/>
                <a:gd name="f24" fmla="val 250255"/>
                <a:gd name="f25" fmla="val 247550"/>
                <a:gd name="f26" fmla="val 6716"/>
                <a:gd name="f27" fmla="val 245125"/>
                <a:gd name="f28" fmla="val 4837"/>
                <a:gd name="f29" fmla="+- 0 0 -90"/>
                <a:gd name="f30" fmla="*/ f3 1 253936"/>
                <a:gd name="f31" fmla="*/ f4 1 211400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253936"/>
                <a:gd name="f40" fmla="*/ f36 1 211400"/>
                <a:gd name="f41" fmla="*/ 244668 f37 1"/>
                <a:gd name="f42" fmla="*/ 2158 f36 1"/>
                <a:gd name="f43" fmla="*/ 0 f36 1"/>
                <a:gd name="f44" fmla="*/ 1651 f37 1"/>
                <a:gd name="f45" fmla="*/ 197561 f36 1"/>
                <a:gd name="f46" fmla="*/ 208480 f36 1"/>
                <a:gd name="f47" fmla="*/ 209369 f36 1"/>
                <a:gd name="f48" fmla="*/ 0 f37 1"/>
                <a:gd name="f49" fmla="*/ 211400 f36 1"/>
                <a:gd name="f50" fmla="*/ 253937 f37 1"/>
                <a:gd name="f51" fmla="*/ 5079 f36 1"/>
                <a:gd name="f52" fmla="*/ 250255 f37 1"/>
                <a:gd name="f53" fmla="*/ 6475 f36 1"/>
                <a:gd name="f54" fmla="+- f38 0 f1"/>
                <a:gd name="f55" fmla="*/ f41 1 253936"/>
                <a:gd name="f56" fmla="*/ f42 1 211400"/>
                <a:gd name="f57" fmla="*/ f43 1 211400"/>
                <a:gd name="f58" fmla="*/ f44 1 253936"/>
                <a:gd name="f59" fmla="*/ f45 1 211400"/>
                <a:gd name="f60" fmla="*/ f46 1 211400"/>
                <a:gd name="f61" fmla="*/ f47 1 211400"/>
                <a:gd name="f62" fmla="*/ f48 1 253936"/>
                <a:gd name="f63" fmla="*/ f49 1 211400"/>
                <a:gd name="f64" fmla="*/ f50 1 253936"/>
                <a:gd name="f65" fmla="*/ f51 1 211400"/>
                <a:gd name="f66" fmla="*/ f52 1 253936"/>
                <a:gd name="f67" fmla="*/ f53 1 211400"/>
                <a:gd name="f68" fmla="*/ f32 1 f39"/>
                <a:gd name="f69" fmla="*/ f33 1 f39"/>
                <a:gd name="f70" fmla="*/ f32 1 f40"/>
                <a:gd name="f71" fmla="*/ f34 1 f40"/>
                <a:gd name="f72" fmla="*/ f55 1 f39"/>
                <a:gd name="f73" fmla="*/ f56 1 f40"/>
                <a:gd name="f74" fmla="*/ f57 1 f40"/>
                <a:gd name="f75" fmla="*/ f58 1 f39"/>
                <a:gd name="f76" fmla="*/ f59 1 f40"/>
                <a:gd name="f77" fmla="*/ f60 1 f40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1 f39"/>
                <a:gd name="f84" fmla="*/ f67 1 f40"/>
                <a:gd name="f85" fmla="*/ f68 f30 1"/>
                <a:gd name="f86" fmla="*/ f69 f30 1"/>
                <a:gd name="f87" fmla="*/ f71 f31 1"/>
                <a:gd name="f88" fmla="*/ f70 f31 1"/>
                <a:gd name="f89" fmla="*/ f72 f30 1"/>
                <a:gd name="f90" fmla="*/ f73 f31 1"/>
                <a:gd name="f91" fmla="*/ f74 f31 1"/>
                <a:gd name="f92" fmla="*/ f75 f30 1"/>
                <a:gd name="f93" fmla="*/ f76 f31 1"/>
                <a:gd name="f94" fmla="*/ f77 f31 1"/>
                <a:gd name="f95" fmla="*/ f78 f31 1"/>
                <a:gd name="f96" fmla="*/ f79 f30 1"/>
                <a:gd name="f97" fmla="*/ f80 f31 1"/>
                <a:gd name="f98" fmla="*/ f81 f30 1"/>
                <a:gd name="f99" fmla="*/ f82 f31 1"/>
                <a:gd name="f100" fmla="*/ f83 f30 1"/>
                <a:gd name="f101" fmla="*/ f84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89" y="f90"/>
                </a:cxn>
                <a:cxn ang="f54">
                  <a:pos x="f89" y="f91"/>
                </a:cxn>
                <a:cxn ang="f54">
                  <a:pos x="f92" y="f93"/>
                </a:cxn>
                <a:cxn ang="f54">
                  <a:pos x="f92" y="f94"/>
                </a:cxn>
                <a:cxn ang="f54">
                  <a:pos x="f92" y="f95"/>
                </a:cxn>
                <a:cxn ang="f54">
                  <a:pos x="f92" y="f95"/>
                </a:cxn>
                <a:cxn ang="f54">
                  <a:pos x="f96" y="f97"/>
                </a:cxn>
                <a:cxn ang="f54">
                  <a:pos x="f96" y="f97"/>
                </a:cxn>
                <a:cxn ang="f54">
                  <a:pos x="f98" y="f99"/>
                </a:cxn>
                <a:cxn ang="f54">
                  <a:pos x="f98" y="f99"/>
                </a:cxn>
                <a:cxn ang="f54">
                  <a:pos x="f100" y="f101"/>
                </a:cxn>
                <a:cxn ang="f54">
                  <a:pos x="f89" y="f90"/>
                </a:cxn>
              </a:cxnLst>
              <a:rect l="f85" t="f88" r="f86" b="f87"/>
              <a:pathLst>
                <a:path w="253936" h="211400">
                  <a:moveTo>
                    <a:pt x="f8" y="f9"/>
                  </a:moveTo>
                  <a:lnTo>
                    <a:pt x="f8" y="f5"/>
                  </a:lnTo>
                  <a:lnTo>
                    <a:pt x="f10" y="f11"/>
                  </a:lnTo>
                  <a:lnTo>
                    <a:pt x="f10" y="f12"/>
                  </a:lnTo>
                  <a:cubicBezTo>
                    <a:pt x="f10" y="f12"/>
                    <a:pt x="f10" y="f12"/>
                    <a:pt x="f10" y="f13"/>
                  </a:cubicBezTo>
                  <a:lnTo>
                    <a:pt x="f10" y="f13"/>
                  </a:lnTo>
                  <a:cubicBezTo>
                    <a:pt x="f14" y="f15"/>
                    <a:pt x="f16" y="f17"/>
                    <a:pt x="f5" y="f7"/>
                  </a:cubicBezTo>
                  <a:lnTo>
                    <a:pt x="f5" y="f7"/>
                  </a:lnTo>
                  <a:lnTo>
                    <a:pt x="f18" y="f19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3"/>
                  </a:cubicBezTo>
                  <a:cubicBezTo>
                    <a:pt x="f25" y="f26"/>
                    <a:pt x="f27" y="f2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7" name="Freeform: Shape 270">
              <a:extLst>
                <a:ext uri="{FF2B5EF4-FFF2-40B4-BE49-F238E27FC236}">
                  <a16:creationId xmlns:a16="http://schemas.microsoft.com/office/drawing/2014/main" id="{244B2468-7865-4EC5-01C0-745F18075656}"/>
                </a:ext>
              </a:extLst>
            </p:cNvPr>
            <p:cNvSpPr/>
            <p:nvPr/>
          </p:nvSpPr>
          <p:spPr>
            <a:xfrm>
              <a:off x="5051685" y="-39118"/>
              <a:ext cx="3638909" cy="11081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638910"/>
                <a:gd name="f7" fmla="val 1108170"/>
                <a:gd name="f8" fmla="val 1068184"/>
                <a:gd name="f9" fmla="val 331257"/>
                <a:gd name="f10" fmla="val 3637260"/>
                <a:gd name="f11" fmla="val 1108168"/>
                <a:gd name="f12" fmla="val 3636079"/>
                <a:gd name="f13" fmla="val 1108245"/>
                <a:gd name="f14" fmla="val 3633717"/>
                <a:gd name="f15" fmla="val 1106048"/>
                <a:gd name="f16" fmla="val 3633577"/>
                <a:gd name="f17" fmla="val 1103217"/>
                <a:gd name="f18" fmla="val 1096487"/>
                <a:gd name="f19" fmla="val 7364"/>
                <a:gd name="f20" fmla="val 3555"/>
                <a:gd name="f21" fmla="val 7161"/>
                <a:gd name="f22" fmla="val 6386"/>
                <a:gd name="f23" fmla="val 4736"/>
                <a:gd name="f24" fmla="val 8519"/>
                <a:gd name="f25" fmla="val 1904"/>
                <a:gd name="f26" fmla="val 8380"/>
                <a:gd name="f27" fmla="val 1269"/>
                <a:gd name="f28" fmla="val 8494"/>
                <a:gd name="f29" fmla="val 635"/>
                <a:gd name="f30" fmla="val 486034"/>
                <a:gd name="f31" fmla="val 155408"/>
                <a:gd name="f32" fmla="val 1068311"/>
                <a:gd name="f33" fmla="val 331384"/>
                <a:gd name="f34" fmla="+- 0 0 -90"/>
                <a:gd name="f35" fmla="*/ f3 1 3638910"/>
                <a:gd name="f36" fmla="*/ f4 1 1108170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3638910"/>
                <a:gd name="f45" fmla="*/ f41 1 1108170"/>
                <a:gd name="f46" fmla="*/ 1068184 f42 1"/>
                <a:gd name="f47" fmla="*/ 331257 f41 1"/>
                <a:gd name="f48" fmla="*/ 3637260 f42 1"/>
                <a:gd name="f49" fmla="*/ 1108168 f41 1"/>
                <a:gd name="f50" fmla="*/ 3638910 f42 1"/>
                <a:gd name="f51" fmla="*/ 3633577 f42 1"/>
                <a:gd name="f52" fmla="*/ 1103217 f41 1"/>
                <a:gd name="f53" fmla="*/ 1096487 f41 1"/>
                <a:gd name="f54" fmla="*/ 7364 f42 1"/>
                <a:gd name="f55" fmla="*/ 0 f41 1"/>
                <a:gd name="f56" fmla="*/ 3555 f41 1"/>
                <a:gd name="f57" fmla="*/ 1904 f42 1"/>
                <a:gd name="f58" fmla="*/ 8380 f41 1"/>
                <a:gd name="f59" fmla="*/ 0 f42 1"/>
                <a:gd name="f60" fmla="*/ 486034 f42 1"/>
                <a:gd name="f61" fmla="*/ 155408 f41 1"/>
                <a:gd name="f62" fmla="*/ 1068311 f42 1"/>
                <a:gd name="f63" fmla="*/ 331384 f41 1"/>
                <a:gd name="f64" fmla="+- f43 0 f1"/>
                <a:gd name="f65" fmla="*/ f46 1 3638910"/>
                <a:gd name="f66" fmla="*/ f47 1 1108170"/>
                <a:gd name="f67" fmla="*/ f48 1 3638910"/>
                <a:gd name="f68" fmla="*/ f49 1 1108170"/>
                <a:gd name="f69" fmla="*/ f50 1 3638910"/>
                <a:gd name="f70" fmla="*/ f51 1 3638910"/>
                <a:gd name="f71" fmla="*/ f52 1 1108170"/>
                <a:gd name="f72" fmla="*/ f53 1 1108170"/>
                <a:gd name="f73" fmla="*/ f54 1 3638910"/>
                <a:gd name="f74" fmla="*/ f55 1 1108170"/>
                <a:gd name="f75" fmla="*/ f56 1 1108170"/>
                <a:gd name="f76" fmla="*/ f57 1 3638910"/>
                <a:gd name="f77" fmla="*/ f58 1 1108170"/>
                <a:gd name="f78" fmla="*/ f59 1 3638910"/>
                <a:gd name="f79" fmla="*/ f60 1 3638910"/>
                <a:gd name="f80" fmla="*/ f61 1 1108170"/>
                <a:gd name="f81" fmla="*/ f62 1 3638910"/>
                <a:gd name="f82" fmla="*/ f63 1 1108170"/>
                <a:gd name="f83" fmla="*/ f37 1 f44"/>
                <a:gd name="f84" fmla="*/ f38 1 f44"/>
                <a:gd name="f85" fmla="*/ f37 1 f45"/>
                <a:gd name="f86" fmla="*/ f39 1 f45"/>
                <a:gd name="f87" fmla="*/ f65 1 f44"/>
                <a:gd name="f88" fmla="*/ f66 1 f45"/>
                <a:gd name="f89" fmla="*/ f67 1 f44"/>
                <a:gd name="f90" fmla="*/ f68 1 f45"/>
                <a:gd name="f91" fmla="*/ f69 1 f44"/>
                <a:gd name="f92" fmla="*/ f70 1 f44"/>
                <a:gd name="f93" fmla="*/ f71 1 f45"/>
                <a:gd name="f94" fmla="*/ f72 1 f45"/>
                <a:gd name="f95" fmla="*/ f73 1 f44"/>
                <a:gd name="f96" fmla="*/ f74 1 f45"/>
                <a:gd name="f97" fmla="*/ f75 1 f45"/>
                <a:gd name="f98" fmla="*/ f76 1 f44"/>
                <a:gd name="f99" fmla="*/ f77 1 f45"/>
                <a:gd name="f100" fmla="*/ f78 1 f44"/>
                <a:gd name="f101" fmla="*/ f79 1 f44"/>
                <a:gd name="f102" fmla="*/ f80 1 f45"/>
                <a:gd name="f103" fmla="*/ f81 1 f44"/>
                <a:gd name="f104" fmla="*/ f82 1 f45"/>
                <a:gd name="f105" fmla="*/ f83 f35 1"/>
                <a:gd name="f106" fmla="*/ f84 f35 1"/>
                <a:gd name="f107" fmla="*/ f86 f36 1"/>
                <a:gd name="f108" fmla="*/ f85 f36 1"/>
                <a:gd name="f109" fmla="*/ f87 f35 1"/>
                <a:gd name="f110" fmla="*/ f88 f36 1"/>
                <a:gd name="f111" fmla="*/ f89 f35 1"/>
                <a:gd name="f112" fmla="*/ f90 f36 1"/>
                <a:gd name="f113" fmla="*/ f91 f35 1"/>
                <a:gd name="f114" fmla="*/ f92 f35 1"/>
                <a:gd name="f115" fmla="*/ f93 f36 1"/>
                <a:gd name="f116" fmla="*/ f94 f36 1"/>
                <a:gd name="f117" fmla="*/ f95 f35 1"/>
                <a:gd name="f118" fmla="*/ f96 f36 1"/>
                <a:gd name="f119" fmla="*/ f97 f36 1"/>
                <a:gd name="f120" fmla="*/ f98 f35 1"/>
                <a:gd name="f121" fmla="*/ f99 f36 1"/>
                <a:gd name="f122" fmla="*/ f100 f35 1"/>
                <a:gd name="f123" fmla="*/ f101 f35 1"/>
                <a:gd name="f124" fmla="*/ f102 f36 1"/>
                <a:gd name="f125" fmla="*/ f103 f35 1"/>
                <a:gd name="f126" fmla="*/ f104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4">
                  <a:pos x="f109" y="f110"/>
                </a:cxn>
                <a:cxn ang="f64">
                  <a:pos x="f109" y="f110"/>
                </a:cxn>
                <a:cxn ang="f64">
                  <a:pos x="f111" y="f112"/>
                </a:cxn>
                <a:cxn ang="f64">
                  <a:pos x="f113" y="f112"/>
                </a:cxn>
                <a:cxn ang="f64">
                  <a:pos x="f114" y="f115"/>
                </a:cxn>
                <a:cxn ang="f64">
                  <a:pos x="f114" y="f116"/>
                </a:cxn>
                <a:cxn ang="f64">
                  <a:pos x="f117" y="f118"/>
                </a:cxn>
                <a:cxn ang="f64">
                  <a:pos x="f117" y="f119"/>
                </a:cxn>
                <a:cxn ang="f64">
                  <a:pos x="f120" y="f121"/>
                </a:cxn>
                <a:cxn ang="f64">
                  <a:pos x="f122" y="f121"/>
                </a:cxn>
                <a:cxn ang="f64">
                  <a:pos x="f122" y="f121"/>
                </a:cxn>
                <a:cxn ang="f64">
                  <a:pos x="f123" y="f124"/>
                </a:cxn>
                <a:cxn ang="f64">
                  <a:pos x="f125" y="f126"/>
                </a:cxn>
              </a:cxnLst>
              <a:rect l="f105" t="f108" r="f106" b="f107"/>
              <a:pathLst>
                <a:path w="3638910" h="1108170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6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6" y="f18"/>
                  </a:lnTo>
                  <a:lnTo>
                    <a:pt x="f19" y="f5"/>
                  </a:lnTo>
                  <a:lnTo>
                    <a:pt x="f19" y="f20"/>
                  </a:ln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28"/>
                    <a:pt x="f5" y="f26"/>
                  </a:cubicBezTo>
                  <a:lnTo>
                    <a:pt x="f5" y="f26"/>
                  </a:lnTo>
                  <a:lnTo>
                    <a:pt x="f30" y="f31"/>
                  </a:lnTo>
                  <a:lnTo>
                    <a:pt x="f32" y="f3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8" name="Freeform: Shape 271">
              <a:extLst>
                <a:ext uri="{FF2B5EF4-FFF2-40B4-BE49-F238E27FC236}">
                  <a16:creationId xmlns:a16="http://schemas.microsoft.com/office/drawing/2014/main" id="{3601377E-B55A-2DC6-11D1-4DADE2DEA02D}"/>
                </a:ext>
              </a:extLst>
            </p:cNvPr>
            <p:cNvSpPr/>
            <p:nvPr/>
          </p:nvSpPr>
          <p:spPr>
            <a:xfrm>
              <a:off x="8696245" y="1065367"/>
              <a:ext cx="64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6"/>
                <a:gd name="f7" fmla="val 761"/>
                <a:gd name="f8" fmla="val 762"/>
                <a:gd name="f9" fmla="val -22"/>
                <a:gd name="f10" fmla="val 521"/>
                <a:gd name="f11" fmla="val 241"/>
                <a:gd name="f12" fmla="+- 0 0 -90"/>
                <a:gd name="f13" fmla="*/ f3 1 66"/>
                <a:gd name="f14" fmla="*/ f4 1 76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66"/>
                <a:gd name="f23" fmla="*/ f19 1 761"/>
                <a:gd name="f24" fmla="*/ 66 f20 1"/>
                <a:gd name="f25" fmla="*/ 0 f19 1"/>
                <a:gd name="f26" fmla="*/ 762 f19 1"/>
                <a:gd name="f27" fmla="+- f21 0 f1"/>
                <a:gd name="f28" fmla="*/ f24 1 66"/>
                <a:gd name="f29" fmla="*/ f25 1 761"/>
                <a:gd name="f30" fmla="*/ f26 1 761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3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2" y="f44"/>
                </a:cxn>
                <a:cxn ang="f27">
                  <a:pos x="f42" y="f44"/>
                </a:cxn>
                <a:cxn ang="f27">
                  <a:pos x="f42" y="f43"/>
                </a:cxn>
              </a:cxnLst>
              <a:rect l="f38" t="f41" r="f39" b="f40"/>
              <a:pathLst>
                <a:path w="66" h="761">
                  <a:moveTo>
                    <a:pt x="f6" y="f5"/>
                  </a:moveTo>
                  <a:lnTo>
                    <a:pt x="f6" y="f8"/>
                  </a:lnTo>
                  <a:lnTo>
                    <a:pt x="f6" y="f8"/>
                  </a:lnTo>
                  <a:cubicBezTo>
                    <a:pt x="f9" y="f10"/>
                    <a:pt x="f9" y="f11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79" name="Freeform: Shape 275">
              <a:extLst>
                <a:ext uri="{FF2B5EF4-FFF2-40B4-BE49-F238E27FC236}">
                  <a16:creationId xmlns:a16="http://schemas.microsoft.com/office/drawing/2014/main" id="{711C04AC-683F-471C-C6FE-8CA561F4D56A}"/>
                </a:ext>
              </a:extLst>
            </p:cNvPr>
            <p:cNvSpPr/>
            <p:nvPr/>
          </p:nvSpPr>
          <p:spPr>
            <a:xfrm>
              <a:off x="8685007" y="445257"/>
              <a:ext cx="10533" cy="6241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37"/>
                <a:gd name="f7" fmla="val 624171"/>
                <a:gd name="f8" fmla="val 635"/>
                <a:gd name="f9" fmla="val 619218"/>
                <a:gd name="f10" fmla="val 774"/>
                <a:gd name="f11" fmla="val 622050"/>
                <a:gd name="f12" fmla="val 3136"/>
                <a:gd name="f13" fmla="val 624246"/>
                <a:gd name="f14" fmla="val 5967"/>
                <a:gd name="f15" fmla="val 624170"/>
                <a:gd name="f16" fmla="val 7009"/>
                <a:gd name="f17" fmla="val 624145"/>
                <a:gd name="f18" fmla="val 8011"/>
                <a:gd name="f19" fmla="val 623840"/>
                <a:gd name="f20" fmla="val 8888"/>
                <a:gd name="f21" fmla="val 623281"/>
                <a:gd name="f22" fmla="val 9662"/>
                <a:gd name="f23" fmla="val 622824"/>
                <a:gd name="f24" fmla="val 10259"/>
                <a:gd name="f25" fmla="val 622100"/>
                <a:gd name="f26" fmla="val 10538"/>
                <a:gd name="f27" fmla="val 621250"/>
                <a:gd name="f28" fmla="val 620488"/>
                <a:gd name="f29" fmla="val 619853"/>
                <a:gd name="f30" fmla="val 619599"/>
                <a:gd name="f31" fmla="val 8761"/>
                <a:gd name="f32" fmla="val 1524"/>
                <a:gd name="f33" fmla="val 8252"/>
                <a:gd name="f34" fmla="val 1854"/>
                <a:gd name="f35" fmla="val 7694"/>
                <a:gd name="f36" fmla="val 2108"/>
                <a:gd name="f37" fmla="val 7110"/>
                <a:gd name="f38" fmla="val 2285"/>
                <a:gd name="f39" fmla="val 6526"/>
                <a:gd name="f40" fmla="val 2412"/>
                <a:gd name="f41" fmla="val 5917"/>
                <a:gd name="f42" fmla="val 5332"/>
                <a:gd name="f43" fmla="val 3682"/>
                <a:gd name="f44" fmla="val 1143"/>
                <a:gd name="f45" fmla="val 618964"/>
                <a:gd name="f46" fmla="+- 0 0 -90"/>
                <a:gd name="f47" fmla="*/ f3 1 10537"/>
                <a:gd name="f48" fmla="*/ f4 1 624171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10537"/>
                <a:gd name="f57" fmla="*/ f53 1 624171"/>
                <a:gd name="f58" fmla="*/ 635 f54 1"/>
                <a:gd name="f59" fmla="*/ 619218 f53 1"/>
                <a:gd name="f60" fmla="*/ 5967 f54 1"/>
                <a:gd name="f61" fmla="*/ 624170 f53 1"/>
                <a:gd name="f62" fmla="*/ 8888 f54 1"/>
                <a:gd name="f63" fmla="*/ 623281 f53 1"/>
                <a:gd name="f64" fmla="*/ 10538 f54 1"/>
                <a:gd name="f65" fmla="*/ 621250 f53 1"/>
                <a:gd name="f66" fmla="*/ 620488 f53 1"/>
                <a:gd name="f67" fmla="*/ 619599 f53 1"/>
                <a:gd name="f68" fmla="*/ 0 f53 1"/>
                <a:gd name="f69" fmla="*/ 8761 f54 1"/>
                <a:gd name="f70" fmla="*/ 1524 f53 1"/>
                <a:gd name="f71" fmla="*/ 7110 f54 1"/>
                <a:gd name="f72" fmla="*/ 2285 f53 1"/>
                <a:gd name="f73" fmla="*/ 5332 f54 1"/>
                <a:gd name="f74" fmla="*/ 3682 f54 1"/>
                <a:gd name="f75" fmla="*/ 0 f54 1"/>
                <a:gd name="f76" fmla="*/ 1143 f53 1"/>
                <a:gd name="f77" fmla="*/ 618964 f53 1"/>
                <a:gd name="f78" fmla="+- f55 0 f1"/>
                <a:gd name="f79" fmla="*/ f58 1 10537"/>
                <a:gd name="f80" fmla="*/ f59 1 624171"/>
                <a:gd name="f81" fmla="*/ f60 1 10537"/>
                <a:gd name="f82" fmla="*/ f61 1 624171"/>
                <a:gd name="f83" fmla="*/ f62 1 10537"/>
                <a:gd name="f84" fmla="*/ f63 1 624171"/>
                <a:gd name="f85" fmla="*/ f64 1 10537"/>
                <a:gd name="f86" fmla="*/ f65 1 624171"/>
                <a:gd name="f87" fmla="*/ f66 1 624171"/>
                <a:gd name="f88" fmla="*/ f67 1 624171"/>
                <a:gd name="f89" fmla="*/ f68 1 624171"/>
                <a:gd name="f90" fmla="*/ f69 1 10537"/>
                <a:gd name="f91" fmla="*/ f70 1 624171"/>
                <a:gd name="f92" fmla="*/ f71 1 10537"/>
                <a:gd name="f93" fmla="*/ f72 1 624171"/>
                <a:gd name="f94" fmla="*/ f73 1 10537"/>
                <a:gd name="f95" fmla="*/ f74 1 10537"/>
                <a:gd name="f96" fmla="*/ f75 1 10537"/>
                <a:gd name="f97" fmla="*/ f76 1 624171"/>
                <a:gd name="f98" fmla="*/ f77 1 624171"/>
                <a:gd name="f99" fmla="*/ f49 1 f56"/>
                <a:gd name="f100" fmla="*/ f50 1 f56"/>
                <a:gd name="f101" fmla="*/ f49 1 f57"/>
                <a:gd name="f102" fmla="*/ f51 1 f57"/>
                <a:gd name="f103" fmla="*/ f79 1 f56"/>
                <a:gd name="f104" fmla="*/ f80 1 f57"/>
                <a:gd name="f105" fmla="*/ f81 1 f56"/>
                <a:gd name="f106" fmla="*/ f82 1 f57"/>
                <a:gd name="f107" fmla="*/ f83 1 f56"/>
                <a:gd name="f108" fmla="*/ f84 1 f57"/>
                <a:gd name="f109" fmla="*/ f85 1 f56"/>
                <a:gd name="f110" fmla="*/ f86 1 f57"/>
                <a:gd name="f111" fmla="*/ f87 1 f57"/>
                <a:gd name="f112" fmla="*/ f88 1 f57"/>
                <a:gd name="f113" fmla="*/ f89 1 f57"/>
                <a:gd name="f114" fmla="*/ f90 1 f56"/>
                <a:gd name="f115" fmla="*/ f91 1 f57"/>
                <a:gd name="f116" fmla="*/ f92 1 f56"/>
                <a:gd name="f117" fmla="*/ f93 1 f57"/>
                <a:gd name="f118" fmla="*/ f94 1 f56"/>
                <a:gd name="f119" fmla="*/ f95 1 f56"/>
                <a:gd name="f120" fmla="*/ f96 1 f56"/>
                <a:gd name="f121" fmla="*/ f97 1 f57"/>
                <a:gd name="f122" fmla="*/ f98 1 f57"/>
                <a:gd name="f123" fmla="*/ f99 f47 1"/>
                <a:gd name="f124" fmla="*/ f100 f47 1"/>
                <a:gd name="f125" fmla="*/ f102 f48 1"/>
                <a:gd name="f126" fmla="*/ f101 f48 1"/>
                <a:gd name="f127" fmla="*/ f103 f47 1"/>
                <a:gd name="f128" fmla="*/ f104 f48 1"/>
                <a:gd name="f129" fmla="*/ f105 f47 1"/>
                <a:gd name="f130" fmla="*/ f106 f48 1"/>
                <a:gd name="f131" fmla="*/ f107 f47 1"/>
                <a:gd name="f132" fmla="*/ f108 f48 1"/>
                <a:gd name="f133" fmla="*/ f109 f47 1"/>
                <a:gd name="f134" fmla="*/ f110 f48 1"/>
                <a:gd name="f135" fmla="*/ f111 f48 1"/>
                <a:gd name="f136" fmla="*/ f112 f48 1"/>
                <a:gd name="f137" fmla="*/ f113 f48 1"/>
                <a:gd name="f138" fmla="*/ f114 f47 1"/>
                <a:gd name="f139" fmla="*/ f115 f48 1"/>
                <a:gd name="f140" fmla="*/ f116 f47 1"/>
                <a:gd name="f141" fmla="*/ f117 f48 1"/>
                <a:gd name="f142" fmla="*/ f118 f47 1"/>
                <a:gd name="f143" fmla="*/ f119 f47 1"/>
                <a:gd name="f144" fmla="*/ f120 f47 1"/>
                <a:gd name="f145" fmla="*/ f121 f48 1"/>
                <a:gd name="f146" fmla="*/ f122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8">
                  <a:pos x="f127" y="f128"/>
                </a:cxn>
                <a:cxn ang="f78">
                  <a:pos x="f129" y="f130"/>
                </a:cxn>
                <a:cxn ang="f78">
                  <a:pos x="f131" y="f132"/>
                </a:cxn>
                <a:cxn ang="f78">
                  <a:pos x="f131" y="f132"/>
                </a:cxn>
                <a:cxn ang="f78">
                  <a:pos x="f131" y="f132"/>
                </a:cxn>
                <a:cxn ang="f78">
                  <a:pos x="f133" y="f134"/>
                </a:cxn>
                <a:cxn ang="f78">
                  <a:pos x="f133" y="f135"/>
                </a:cxn>
                <a:cxn ang="f78">
                  <a:pos x="f133" y="f136"/>
                </a:cxn>
                <a:cxn ang="f78">
                  <a:pos x="f133" y="f137"/>
                </a:cxn>
                <a:cxn ang="f78">
                  <a:pos x="f138" y="f139"/>
                </a:cxn>
                <a:cxn ang="f78">
                  <a:pos x="f138" y="f139"/>
                </a:cxn>
                <a:cxn ang="f78">
                  <a:pos x="f140" y="f141"/>
                </a:cxn>
                <a:cxn ang="f78">
                  <a:pos x="f142" y="f141"/>
                </a:cxn>
                <a:cxn ang="f78">
                  <a:pos x="f143" y="f141"/>
                </a:cxn>
                <a:cxn ang="f78">
                  <a:pos x="f144" y="f145"/>
                </a:cxn>
                <a:cxn ang="f78">
                  <a:pos x="f144" y="f146"/>
                </a:cxn>
              </a:cxnLst>
              <a:rect l="f123" t="f126" r="f124" b="f125"/>
              <a:pathLst>
                <a:path w="10537" h="624171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lnTo>
                    <a:pt x="f20" y="f21"/>
                  </a:lnTo>
                  <a:lnTo>
                    <a:pt x="f20" y="f21"/>
                  </a:lnTo>
                  <a:cubicBezTo>
                    <a:pt x="f22" y="f23"/>
                    <a:pt x="f24" y="f25"/>
                    <a:pt x="f26" y="f27"/>
                  </a:cubicBezTo>
                  <a:lnTo>
                    <a:pt x="f26" y="f28"/>
                  </a:lnTo>
                  <a:cubicBezTo>
                    <a:pt x="f26" y="f28"/>
                    <a:pt x="f26" y="f29"/>
                    <a:pt x="f26" y="f30"/>
                  </a:cubicBezTo>
                  <a:lnTo>
                    <a:pt x="f26" y="f5"/>
                  </a:lnTo>
                  <a:lnTo>
                    <a:pt x="f31" y="f32"/>
                  </a:lnTo>
                  <a:lnTo>
                    <a:pt x="f31" y="f32"/>
                  </a:ln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0"/>
                    <a:pt x="f42" y="f38"/>
                  </a:cubicBezTo>
                  <a:lnTo>
                    <a:pt x="f43" y="f38"/>
                  </a:lnTo>
                  <a:lnTo>
                    <a:pt x="f5" y="f44"/>
                  </a:lnTo>
                  <a:lnTo>
                    <a:pt x="f5" y="f4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0" name="Freeform 790">
              <a:extLst>
                <a:ext uri="{FF2B5EF4-FFF2-40B4-BE49-F238E27FC236}">
                  <a16:creationId xmlns:a16="http://schemas.microsoft.com/office/drawing/2014/main" id="{BD66037F-D8CF-AAB4-53C6-8B00F31106F5}"/>
                </a:ext>
              </a:extLst>
            </p:cNvPr>
            <p:cNvSpPr/>
            <p:nvPr/>
          </p:nvSpPr>
          <p:spPr>
            <a:xfrm>
              <a:off x="7164991" y="-12691"/>
              <a:ext cx="1525740" cy="46074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25737"/>
                <a:gd name="f7" fmla="val 460751"/>
                <a:gd name="f8" fmla="val 34663"/>
                <a:gd name="f9" fmla="val 1524087"/>
                <a:gd name="f10" fmla="val 450213"/>
                <a:gd name="f11" fmla="val 1521801"/>
                <a:gd name="f12" fmla="val 452117"/>
                <a:gd name="f13" fmla="val 1521674"/>
                <a:gd name="f14" fmla="val 452231"/>
                <a:gd name="f15" fmla="val 1521560"/>
                <a:gd name="f16" fmla="val 452346"/>
                <a:gd name="f17" fmla="val 1521458"/>
                <a:gd name="f18" fmla="val 452460"/>
                <a:gd name="f19" fmla="val 1519719"/>
                <a:gd name="f20" fmla="val 454390"/>
                <a:gd name="f21" fmla="val 1519871"/>
                <a:gd name="f22" fmla="val 457361"/>
                <a:gd name="f23" fmla="val 459100"/>
                <a:gd name="f24" fmla="val 1522855"/>
                <a:gd name="f25" fmla="val 460129"/>
                <a:gd name="f26" fmla="val 1524264"/>
                <a:gd name="f27" fmla="val 460713"/>
                <a:gd name="f28" fmla="val 1520404"/>
                <a:gd name="f29" fmla="val 459608"/>
                <a:gd name="f30" fmla="+- 0 0 -90"/>
                <a:gd name="f31" fmla="*/ f3 1 1525737"/>
                <a:gd name="f32" fmla="*/ f4 1 460751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1525737"/>
                <a:gd name="f41" fmla="*/ f37 1 460751"/>
                <a:gd name="f42" fmla="*/ 0 f38 1"/>
                <a:gd name="f43" fmla="*/ 0 f37 1"/>
                <a:gd name="f44" fmla="*/ 34663 f38 1"/>
                <a:gd name="f45" fmla="*/ 1524087 f38 1"/>
                <a:gd name="f46" fmla="*/ 450213 f37 1"/>
                <a:gd name="f47" fmla="*/ 1521801 f38 1"/>
                <a:gd name="f48" fmla="*/ 452117 f37 1"/>
                <a:gd name="f49" fmla="*/ 1521458 f38 1"/>
                <a:gd name="f50" fmla="*/ 452460 f37 1"/>
                <a:gd name="f51" fmla="*/ 459100 f37 1"/>
                <a:gd name="f52" fmla="*/ 1525737 f38 1"/>
                <a:gd name="f53" fmla="*/ 460751 f37 1"/>
                <a:gd name="f54" fmla="*/ 1520404 f38 1"/>
                <a:gd name="f55" fmla="*/ 459608 f37 1"/>
                <a:gd name="f56" fmla="+- f39 0 f1"/>
                <a:gd name="f57" fmla="*/ f42 1 1525737"/>
                <a:gd name="f58" fmla="*/ f43 1 460751"/>
                <a:gd name="f59" fmla="*/ f44 1 1525737"/>
                <a:gd name="f60" fmla="*/ f45 1 1525737"/>
                <a:gd name="f61" fmla="*/ f46 1 460751"/>
                <a:gd name="f62" fmla="*/ f47 1 1525737"/>
                <a:gd name="f63" fmla="*/ f48 1 460751"/>
                <a:gd name="f64" fmla="*/ f49 1 1525737"/>
                <a:gd name="f65" fmla="*/ f50 1 460751"/>
                <a:gd name="f66" fmla="*/ f51 1 460751"/>
                <a:gd name="f67" fmla="*/ f52 1 1525737"/>
                <a:gd name="f68" fmla="*/ f53 1 460751"/>
                <a:gd name="f69" fmla="*/ f54 1 1525737"/>
                <a:gd name="f70" fmla="*/ f55 1 460751"/>
                <a:gd name="f71" fmla="*/ f33 1 f40"/>
                <a:gd name="f72" fmla="*/ f34 1 f40"/>
                <a:gd name="f73" fmla="*/ f33 1 f41"/>
                <a:gd name="f74" fmla="*/ f35 1 f41"/>
                <a:gd name="f75" fmla="*/ f57 1 f40"/>
                <a:gd name="f76" fmla="*/ f58 1 f41"/>
                <a:gd name="f77" fmla="*/ f59 1 f40"/>
                <a:gd name="f78" fmla="*/ f60 1 f40"/>
                <a:gd name="f79" fmla="*/ f61 1 f41"/>
                <a:gd name="f80" fmla="*/ f62 1 f40"/>
                <a:gd name="f81" fmla="*/ f63 1 f41"/>
                <a:gd name="f82" fmla="*/ f64 1 f40"/>
                <a:gd name="f83" fmla="*/ f65 1 f41"/>
                <a:gd name="f84" fmla="*/ f66 1 f41"/>
                <a:gd name="f85" fmla="*/ f67 1 f40"/>
                <a:gd name="f86" fmla="*/ f68 1 f41"/>
                <a:gd name="f87" fmla="*/ f69 1 f40"/>
                <a:gd name="f88" fmla="*/ f70 1 f41"/>
                <a:gd name="f89" fmla="*/ f71 f31 1"/>
                <a:gd name="f90" fmla="*/ f72 f31 1"/>
                <a:gd name="f91" fmla="*/ f74 f32 1"/>
                <a:gd name="f92" fmla="*/ f73 f32 1"/>
                <a:gd name="f93" fmla="*/ f75 f31 1"/>
                <a:gd name="f94" fmla="*/ f76 f32 1"/>
                <a:gd name="f95" fmla="*/ f77 f31 1"/>
                <a:gd name="f96" fmla="*/ f78 f31 1"/>
                <a:gd name="f97" fmla="*/ f79 f32 1"/>
                <a:gd name="f98" fmla="*/ f80 f31 1"/>
                <a:gd name="f99" fmla="*/ f81 f32 1"/>
                <a:gd name="f100" fmla="*/ f82 f31 1"/>
                <a:gd name="f101" fmla="*/ f83 f32 1"/>
                <a:gd name="f102" fmla="*/ f84 f32 1"/>
                <a:gd name="f103" fmla="*/ f85 f31 1"/>
                <a:gd name="f104" fmla="*/ f86 f32 1"/>
                <a:gd name="f105" fmla="*/ f87 f31 1"/>
                <a:gd name="f106" fmla="*/ f88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6">
                  <a:pos x="f93" y="f94"/>
                </a:cxn>
                <a:cxn ang="f56">
                  <a:pos x="f95" y="f94"/>
                </a:cxn>
                <a:cxn ang="f56">
                  <a:pos x="f96" y="f97"/>
                </a:cxn>
                <a:cxn ang="f56">
                  <a:pos x="f98" y="f99"/>
                </a:cxn>
                <a:cxn ang="f56">
                  <a:pos x="f100" y="f101"/>
                </a:cxn>
                <a:cxn ang="f56">
                  <a:pos x="f98" y="f102"/>
                </a:cxn>
                <a:cxn ang="f56">
                  <a:pos x="f103" y="f104"/>
                </a:cxn>
                <a:cxn ang="f56">
                  <a:pos x="f96" y="f104"/>
                </a:cxn>
                <a:cxn ang="f56">
                  <a:pos x="f105" y="f106"/>
                </a:cxn>
              </a:cxnLst>
              <a:rect l="f89" t="f92" r="f90" b="f91"/>
              <a:pathLst>
                <a:path w="1525737" h="460751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11" y="f23"/>
                  </a:cubicBezTo>
                  <a:cubicBezTo>
                    <a:pt x="f24" y="f25"/>
                    <a:pt x="f26" y="f27"/>
                    <a:pt x="f6" y="f7"/>
                  </a:cubicBezTo>
                  <a:lnTo>
                    <a:pt x="f9" y="f7"/>
                  </a:lnTo>
                  <a:lnTo>
                    <a:pt x="f28" y="f2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1" name="Freeform: Shape 279">
              <a:extLst>
                <a:ext uri="{FF2B5EF4-FFF2-40B4-BE49-F238E27FC236}">
                  <a16:creationId xmlns:a16="http://schemas.microsoft.com/office/drawing/2014/main" id="{97C18747-7173-A3D5-F00F-54E6A80B6F37}"/>
                </a:ext>
              </a:extLst>
            </p:cNvPr>
            <p:cNvSpPr/>
            <p:nvPr/>
          </p:nvSpPr>
          <p:spPr>
            <a:xfrm>
              <a:off x="8948848" y="233482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2" name="Freeform: Shape 280">
              <a:extLst>
                <a:ext uri="{FF2B5EF4-FFF2-40B4-BE49-F238E27FC236}">
                  <a16:creationId xmlns:a16="http://schemas.microsoft.com/office/drawing/2014/main" id="{08D21D83-6538-230F-47DF-C42C41ED872A}"/>
                </a:ext>
              </a:extLst>
            </p:cNvPr>
            <p:cNvSpPr/>
            <p:nvPr/>
          </p:nvSpPr>
          <p:spPr>
            <a:xfrm>
              <a:off x="8949991" y="234872"/>
              <a:ext cx="12691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888"/>
                <a:gd name="f8" fmla="val 889"/>
                <a:gd name="f9" fmla="+- 0 0 -90"/>
                <a:gd name="f10" fmla="*/ f3 1 12696"/>
                <a:gd name="f11" fmla="*/ f4 1 888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888"/>
                <a:gd name="f21" fmla="*/ 0 f17 1"/>
                <a:gd name="f22" fmla="*/ 889 f16 1"/>
                <a:gd name="f23" fmla="*/ 0 f16 1"/>
                <a:gd name="f24" fmla="+- f18 0 f1"/>
                <a:gd name="f25" fmla="*/ f21 1 12696"/>
                <a:gd name="f26" fmla="*/ f22 1 888"/>
                <a:gd name="f27" fmla="*/ f23 1 888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888">
                  <a:moveTo>
                    <a:pt x="f5" y="f8"/>
                  </a:moveTo>
                  <a:lnTo>
                    <a:pt x="f5" y="f8"/>
                  </a:lnTo>
                  <a:cubicBezTo>
                    <a:pt x="f5" y="f8"/>
                    <a:pt x="f5" y="f8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3" name="Freeform: Shape 281">
              <a:extLst>
                <a:ext uri="{FF2B5EF4-FFF2-40B4-BE49-F238E27FC236}">
                  <a16:creationId xmlns:a16="http://schemas.microsoft.com/office/drawing/2014/main" id="{07CF05FC-38F3-9430-414C-0E9D2F8D55DD}"/>
                </a:ext>
              </a:extLst>
            </p:cNvPr>
            <p:cNvSpPr/>
            <p:nvPr/>
          </p:nvSpPr>
          <p:spPr>
            <a:xfrm>
              <a:off x="8947074" y="232714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2"/>
                <a:gd name="f7" fmla="val 12696"/>
                <a:gd name="f8" fmla="val 763"/>
                <a:gd name="f9" fmla="+- 0 0 -90"/>
                <a:gd name="f10" fmla="*/ f3 1 762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2"/>
                <a:gd name="f20" fmla="*/ f16 1 12696"/>
                <a:gd name="f21" fmla="*/ 763 f17 1"/>
                <a:gd name="f22" fmla="*/ 0 f16 1"/>
                <a:gd name="f23" fmla="*/ 0 f17 1"/>
                <a:gd name="f24" fmla="+- f18 0 f1"/>
                <a:gd name="f25" fmla="*/ f21 1 762"/>
                <a:gd name="f26" fmla="*/ f22 1 12696"/>
                <a:gd name="f27" fmla="*/ f23 1 762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762" h="12696">
                  <a:moveTo>
                    <a:pt x="f8" y="f5"/>
                  </a:moveTo>
                  <a:lnTo>
                    <a:pt x="f8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4" name="Freeform: Shape 282">
              <a:extLst>
                <a:ext uri="{FF2B5EF4-FFF2-40B4-BE49-F238E27FC236}">
                  <a16:creationId xmlns:a16="http://schemas.microsoft.com/office/drawing/2014/main" id="{722A4CA4-0FD2-0486-2795-BCBB616FA4E2}"/>
                </a:ext>
              </a:extLst>
            </p:cNvPr>
            <p:cNvSpPr/>
            <p:nvPr/>
          </p:nvSpPr>
          <p:spPr>
            <a:xfrm>
              <a:off x="8685922" y="239444"/>
              <a:ext cx="253535" cy="2087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3532"/>
                <a:gd name="f7" fmla="val 208702"/>
                <a:gd name="f8" fmla="val 1120"/>
                <a:gd name="f9" fmla="val 206956"/>
                <a:gd name="f10" fmla="val 2174"/>
                <a:gd name="f11" fmla="val 207985"/>
                <a:gd name="f12" fmla="val 3583"/>
                <a:gd name="f13" fmla="val 208569"/>
                <a:gd name="f14" fmla="val 5056"/>
                <a:gd name="f15" fmla="val 208607"/>
                <a:gd name="f16" fmla="val 5640"/>
                <a:gd name="f17" fmla="val 208734"/>
                <a:gd name="f18" fmla="val 6249"/>
                <a:gd name="f19" fmla="val 6834"/>
                <a:gd name="f20" fmla="val 7418"/>
                <a:gd name="f21" fmla="val 208429"/>
                <a:gd name="f22" fmla="val 7977"/>
                <a:gd name="f23" fmla="val 208175"/>
                <a:gd name="f24" fmla="val 8484"/>
                <a:gd name="f25" fmla="val 207845"/>
                <a:gd name="f26" fmla="val 10262"/>
                <a:gd name="f27" fmla="val 206321"/>
                <a:gd name="f28" fmla="val 253533"/>
                <a:gd name="f29" fmla="val 9015"/>
                <a:gd name="f30" fmla="val 1524"/>
                <a:gd name="f31" fmla="val 248454"/>
                <a:gd name="f32" fmla="val 4421"/>
                <a:gd name="f33" fmla="val 198069"/>
                <a:gd name="f34" fmla="val 2136"/>
                <a:gd name="f35" fmla="val 199973"/>
                <a:gd name="f36" fmla="val -36"/>
                <a:gd name="f37" fmla="val 201383"/>
                <a:gd name="f38" fmla="val -658"/>
                <a:gd name="f39" fmla="val 204303"/>
                <a:gd name="f40" fmla="val 764"/>
                <a:gd name="f41" fmla="val 206474"/>
                <a:gd name="f42" fmla="val 866"/>
                <a:gd name="f43" fmla="val 206639"/>
                <a:gd name="f44" fmla="val 993"/>
                <a:gd name="f45" fmla="val 206804"/>
                <a:gd name="f46" fmla="+- 0 0 -90"/>
                <a:gd name="f47" fmla="*/ f3 1 253532"/>
                <a:gd name="f48" fmla="*/ f4 1 208702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253532"/>
                <a:gd name="f57" fmla="*/ f53 1 208702"/>
                <a:gd name="f58" fmla="*/ 1120 f54 1"/>
                <a:gd name="f59" fmla="*/ 206956 f53 1"/>
                <a:gd name="f60" fmla="*/ 5056 f54 1"/>
                <a:gd name="f61" fmla="*/ 208607 f53 1"/>
                <a:gd name="f62" fmla="*/ 6834 f54 1"/>
                <a:gd name="f63" fmla="*/ 8484 f54 1"/>
                <a:gd name="f64" fmla="*/ 207845 f53 1"/>
                <a:gd name="f65" fmla="*/ 10262 f54 1"/>
                <a:gd name="f66" fmla="*/ 206321 f53 1"/>
                <a:gd name="f67" fmla="*/ 253533 f54 1"/>
                <a:gd name="f68" fmla="*/ 9015 f53 1"/>
                <a:gd name="f69" fmla="*/ 1524 f53 1"/>
                <a:gd name="f70" fmla="*/ 248454 f54 1"/>
                <a:gd name="f71" fmla="*/ 0 f53 1"/>
                <a:gd name="f72" fmla="*/ 4421 f54 1"/>
                <a:gd name="f73" fmla="*/ 198069 f53 1"/>
                <a:gd name="f74" fmla="*/ 2136 f54 1"/>
                <a:gd name="f75" fmla="*/ 199973 f53 1"/>
                <a:gd name="f76" fmla="*/ 764 f54 1"/>
                <a:gd name="f77" fmla="*/ 206474 f53 1"/>
                <a:gd name="f78" fmla="+- f55 0 f1"/>
                <a:gd name="f79" fmla="*/ f58 1 253532"/>
                <a:gd name="f80" fmla="*/ f59 1 208702"/>
                <a:gd name="f81" fmla="*/ f60 1 253532"/>
                <a:gd name="f82" fmla="*/ f61 1 208702"/>
                <a:gd name="f83" fmla="*/ f62 1 253532"/>
                <a:gd name="f84" fmla="*/ f63 1 253532"/>
                <a:gd name="f85" fmla="*/ f64 1 208702"/>
                <a:gd name="f86" fmla="*/ f65 1 253532"/>
                <a:gd name="f87" fmla="*/ f66 1 208702"/>
                <a:gd name="f88" fmla="*/ f67 1 253532"/>
                <a:gd name="f89" fmla="*/ f68 1 208702"/>
                <a:gd name="f90" fmla="*/ f69 1 208702"/>
                <a:gd name="f91" fmla="*/ f70 1 253532"/>
                <a:gd name="f92" fmla="*/ f71 1 208702"/>
                <a:gd name="f93" fmla="*/ f72 1 253532"/>
                <a:gd name="f94" fmla="*/ f73 1 208702"/>
                <a:gd name="f95" fmla="*/ f74 1 253532"/>
                <a:gd name="f96" fmla="*/ f75 1 208702"/>
                <a:gd name="f97" fmla="*/ f76 1 253532"/>
                <a:gd name="f98" fmla="*/ f77 1 208702"/>
                <a:gd name="f99" fmla="*/ f49 1 f56"/>
                <a:gd name="f100" fmla="*/ f50 1 f56"/>
                <a:gd name="f101" fmla="*/ f49 1 f57"/>
                <a:gd name="f102" fmla="*/ f51 1 f57"/>
                <a:gd name="f103" fmla="*/ f79 1 f56"/>
                <a:gd name="f104" fmla="*/ f80 1 f57"/>
                <a:gd name="f105" fmla="*/ f81 1 f56"/>
                <a:gd name="f106" fmla="*/ f82 1 f57"/>
                <a:gd name="f107" fmla="*/ f83 1 f56"/>
                <a:gd name="f108" fmla="*/ f84 1 f56"/>
                <a:gd name="f109" fmla="*/ f85 1 f57"/>
                <a:gd name="f110" fmla="*/ f86 1 f56"/>
                <a:gd name="f111" fmla="*/ f87 1 f57"/>
                <a:gd name="f112" fmla="*/ f88 1 f56"/>
                <a:gd name="f113" fmla="*/ f89 1 f57"/>
                <a:gd name="f114" fmla="*/ f90 1 f57"/>
                <a:gd name="f115" fmla="*/ f91 1 f56"/>
                <a:gd name="f116" fmla="*/ f92 1 f57"/>
                <a:gd name="f117" fmla="*/ f93 1 f56"/>
                <a:gd name="f118" fmla="*/ f94 1 f57"/>
                <a:gd name="f119" fmla="*/ f95 1 f56"/>
                <a:gd name="f120" fmla="*/ f96 1 f57"/>
                <a:gd name="f121" fmla="*/ f97 1 f56"/>
                <a:gd name="f122" fmla="*/ f98 1 f57"/>
                <a:gd name="f123" fmla="*/ f99 f47 1"/>
                <a:gd name="f124" fmla="*/ f100 f47 1"/>
                <a:gd name="f125" fmla="*/ f102 f48 1"/>
                <a:gd name="f126" fmla="*/ f101 f48 1"/>
                <a:gd name="f127" fmla="*/ f103 f47 1"/>
                <a:gd name="f128" fmla="*/ f104 f48 1"/>
                <a:gd name="f129" fmla="*/ f105 f47 1"/>
                <a:gd name="f130" fmla="*/ f106 f48 1"/>
                <a:gd name="f131" fmla="*/ f107 f47 1"/>
                <a:gd name="f132" fmla="*/ f108 f47 1"/>
                <a:gd name="f133" fmla="*/ f109 f48 1"/>
                <a:gd name="f134" fmla="*/ f110 f47 1"/>
                <a:gd name="f135" fmla="*/ f111 f48 1"/>
                <a:gd name="f136" fmla="*/ f112 f47 1"/>
                <a:gd name="f137" fmla="*/ f113 f48 1"/>
                <a:gd name="f138" fmla="*/ f114 f48 1"/>
                <a:gd name="f139" fmla="*/ f115 f47 1"/>
                <a:gd name="f140" fmla="*/ f116 f48 1"/>
                <a:gd name="f141" fmla="*/ f117 f47 1"/>
                <a:gd name="f142" fmla="*/ f118 f48 1"/>
                <a:gd name="f143" fmla="*/ f119 f47 1"/>
                <a:gd name="f144" fmla="*/ f120 f48 1"/>
                <a:gd name="f145" fmla="*/ f121 f47 1"/>
                <a:gd name="f146" fmla="*/ f122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8">
                  <a:pos x="f127" y="f128"/>
                </a:cxn>
                <a:cxn ang="f78">
                  <a:pos x="f129" y="f130"/>
                </a:cxn>
                <a:cxn ang="f78">
                  <a:pos x="f131" y="f130"/>
                </a:cxn>
                <a:cxn ang="f78">
                  <a:pos x="f132" y="f133"/>
                </a:cxn>
                <a:cxn ang="f78">
                  <a:pos x="f132" y="f133"/>
                </a:cxn>
                <a:cxn ang="f78">
                  <a:pos x="f134" y="f135"/>
                </a:cxn>
                <a:cxn ang="f78">
                  <a:pos x="f136" y="f137"/>
                </a:cxn>
                <a:cxn ang="f78">
                  <a:pos x="f136" y="f138"/>
                </a:cxn>
                <a:cxn ang="f78">
                  <a:pos x="f139" y="f140"/>
                </a:cxn>
                <a:cxn ang="f78">
                  <a:pos x="f141" y="f142"/>
                </a:cxn>
                <a:cxn ang="f78">
                  <a:pos x="f143" y="f144"/>
                </a:cxn>
                <a:cxn ang="f78">
                  <a:pos x="f145" y="f146"/>
                </a:cxn>
                <a:cxn ang="f78">
                  <a:pos x="f127" y="f128"/>
                </a:cxn>
              </a:cxnLst>
              <a:rect l="f123" t="f126" r="f124" b="f125"/>
              <a:pathLst>
                <a:path w="253532" h="208702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7"/>
                    <a:pt x="f19" y="f15"/>
                  </a:cubicBezTo>
                  <a:cubicBezTo>
                    <a:pt x="f20" y="f21"/>
                    <a:pt x="f22" y="f23"/>
                    <a:pt x="f24" y="f25"/>
                  </a:cubicBez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lnTo>
                    <a:pt x="f28" y="f30"/>
                  </a:lnTo>
                  <a:lnTo>
                    <a:pt x="f31" y="f5"/>
                  </a:lnTo>
                  <a:lnTo>
                    <a:pt x="f32" y="f33"/>
                  </a:ln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5" name="Freeform: Shape 296">
              <a:extLst>
                <a:ext uri="{FF2B5EF4-FFF2-40B4-BE49-F238E27FC236}">
                  <a16:creationId xmlns:a16="http://schemas.microsoft.com/office/drawing/2014/main" id="{D45374A2-E5B3-DE4F-2921-D14EE53F8130}"/>
                </a:ext>
              </a:extLst>
            </p:cNvPr>
            <p:cNvSpPr/>
            <p:nvPr/>
          </p:nvSpPr>
          <p:spPr>
            <a:xfrm>
              <a:off x="8950375" y="397526"/>
              <a:ext cx="389662" cy="1253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9665"/>
                <a:gd name="f7" fmla="val 125316"/>
                <a:gd name="f8" fmla="val 10411"/>
                <a:gd name="f9" fmla="val 380397"/>
                <a:gd name="f10" fmla="val 387380"/>
                <a:gd name="f11" fmla="val 119730"/>
                <a:gd name="f12" fmla="val 389666"/>
                <a:gd name="f13" fmla="val 117825"/>
                <a:gd name="f14" fmla="val 3555"/>
                <a:gd name="f15" fmla="+- 0 0 -90"/>
                <a:gd name="f16" fmla="*/ f3 1 389665"/>
                <a:gd name="f17" fmla="*/ f4 1 125316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389665"/>
                <a:gd name="f26" fmla="*/ f22 1 125316"/>
                <a:gd name="f27" fmla="*/ 0 f23 1"/>
                <a:gd name="f28" fmla="*/ 10411 f22 1"/>
                <a:gd name="f29" fmla="*/ 380397 f23 1"/>
                <a:gd name="f30" fmla="*/ 125316 f22 1"/>
                <a:gd name="f31" fmla="*/ 387380 f23 1"/>
                <a:gd name="f32" fmla="*/ 119730 f22 1"/>
                <a:gd name="f33" fmla="*/ 389666 f23 1"/>
                <a:gd name="f34" fmla="*/ 117825 f22 1"/>
                <a:gd name="f35" fmla="*/ 0 f22 1"/>
                <a:gd name="f36" fmla="*/ 3555 f22 1"/>
                <a:gd name="f37" fmla="+- f24 0 f1"/>
                <a:gd name="f38" fmla="*/ f27 1 389665"/>
                <a:gd name="f39" fmla="*/ f28 1 125316"/>
                <a:gd name="f40" fmla="*/ f29 1 389665"/>
                <a:gd name="f41" fmla="*/ f30 1 125316"/>
                <a:gd name="f42" fmla="*/ f31 1 389665"/>
                <a:gd name="f43" fmla="*/ f32 1 125316"/>
                <a:gd name="f44" fmla="*/ f33 1 389665"/>
                <a:gd name="f45" fmla="*/ f34 1 125316"/>
                <a:gd name="f46" fmla="*/ f35 1 125316"/>
                <a:gd name="f47" fmla="*/ f36 1 125316"/>
                <a:gd name="f48" fmla="*/ f18 1 f25"/>
                <a:gd name="f49" fmla="*/ f19 1 f25"/>
                <a:gd name="f50" fmla="*/ f18 1 f26"/>
                <a:gd name="f51" fmla="*/ f20 1 f26"/>
                <a:gd name="f52" fmla="*/ f38 1 f25"/>
                <a:gd name="f53" fmla="*/ f39 1 f26"/>
                <a:gd name="f54" fmla="*/ f40 1 f25"/>
                <a:gd name="f55" fmla="*/ f41 1 f26"/>
                <a:gd name="f56" fmla="*/ f42 1 f25"/>
                <a:gd name="f57" fmla="*/ f43 1 f26"/>
                <a:gd name="f58" fmla="*/ f44 1 f25"/>
                <a:gd name="f59" fmla="*/ f45 1 f26"/>
                <a:gd name="f60" fmla="*/ f46 1 f26"/>
                <a:gd name="f61" fmla="*/ f47 1 f26"/>
                <a:gd name="f62" fmla="*/ f48 f16 1"/>
                <a:gd name="f63" fmla="*/ f49 f16 1"/>
                <a:gd name="f64" fmla="*/ f51 f17 1"/>
                <a:gd name="f65" fmla="*/ f50 f17 1"/>
                <a:gd name="f66" fmla="*/ f52 f16 1"/>
                <a:gd name="f67" fmla="*/ f53 f17 1"/>
                <a:gd name="f68" fmla="*/ f54 f16 1"/>
                <a:gd name="f69" fmla="*/ f55 f17 1"/>
                <a:gd name="f70" fmla="*/ f56 f16 1"/>
                <a:gd name="f71" fmla="*/ f57 f17 1"/>
                <a:gd name="f72" fmla="*/ f58 f16 1"/>
                <a:gd name="f73" fmla="*/ f59 f17 1"/>
                <a:gd name="f74" fmla="*/ f60 f17 1"/>
                <a:gd name="f75" fmla="*/ f61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66" y="f67"/>
                </a:cxn>
                <a:cxn ang="f37">
                  <a:pos x="f68" y="f69"/>
                </a:cxn>
                <a:cxn ang="f37">
                  <a:pos x="f70" y="f71"/>
                </a:cxn>
                <a:cxn ang="f37">
                  <a:pos x="f70" y="f71"/>
                </a:cxn>
                <a:cxn ang="f37">
                  <a:pos x="f70" y="f71"/>
                </a:cxn>
                <a:cxn ang="f37">
                  <a:pos x="f72" y="f73"/>
                </a:cxn>
                <a:cxn ang="f37">
                  <a:pos x="f66" y="f74"/>
                </a:cxn>
                <a:cxn ang="f37">
                  <a:pos x="f66" y="f75"/>
                </a:cxn>
                <a:cxn ang="f37">
                  <a:pos x="f66" y="f67"/>
                </a:cxn>
              </a:cxnLst>
              <a:rect l="f62" t="f65" r="f63" b="f64"/>
              <a:pathLst>
                <a:path w="389665" h="125316">
                  <a:moveTo>
                    <a:pt x="f5" y="f8"/>
                  </a:moveTo>
                  <a:lnTo>
                    <a:pt x="f9" y="f7"/>
                  </a:lnTo>
                  <a:lnTo>
                    <a:pt x="f10" y="f11"/>
                  </a:lnTo>
                  <a:lnTo>
                    <a:pt x="f10" y="f11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5" y="f5"/>
                  </a:lnTo>
                  <a:lnTo>
                    <a:pt x="f5" y="f14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6" name="Freeform: Shape 299">
              <a:extLst>
                <a:ext uri="{FF2B5EF4-FFF2-40B4-BE49-F238E27FC236}">
                  <a16:creationId xmlns:a16="http://schemas.microsoft.com/office/drawing/2014/main" id="{38FF48F9-06AC-8CAF-BD96-BCE1B12F3775}"/>
                </a:ext>
              </a:extLst>
            </p:cNvPr>
            <p:cNvSpPr/>
            <p:nvPr/>
          </p:nvSpPr>
          <p:spPr>
            <a:xfrm>
              <a:off x="9725384" y="226240"/>
              <a:ext cx="10789" cy="2666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1"/>
                <a:gd name="f7" fmla="val 266630"/>
                <a:gd name="f8" fmla="val 1651"/>
                <a:gd name="f9" fmla="val 263457"/>
                <a:gd name="f10" fmla="val 7110"/>
                <a:gd name="f11" fmla="val 265615"/>
                <a:gd name="f12" fmla="val 10792"/>
                <a:gd name="f13" fmla="val 266631"/>
                <a:gd name="f14" fmla="val 9014"/>
                <a:gd name="f15" fmla="val 1524"/>
                <a:gd name="f16" fmla="val 8101"/>
                <a:gd name="f17" fmla="val 2323"/>
                <a:gd name="f18" fmla="val 6932"/>
                <a:gd name="f19" fmla="val 2781"/>
                <a:gd name="f20" fmla="val 5713"/>
                <a:gd name="f21" fmla="val 2793"/>
                <a:gd name="f22" fmla="val 3936"/>
                <a:gd name="f23" fmla="+- 0 0 -90"/>
                <a:gd name="f24" fmla="*/ f3 1 10791"/>
                <a:gd name="f25" fmla="*/ f4 1 266630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0791"/>
                <a:gd name="f34" fmla="*/ f30 1 266630"/>
                <a:gd name="f35" fmla="*/ 0 f31 1"/>
                <a:gd name="f36" fmla="*/ 1651 f30 1"/>
                <a:gd name="f37" fmla="*/ 263457 f30 1"/>
                <a:gd name="f38" fmla="*/ 7110 f31 1"/>
                <a:gd name="f39" fmla="*/ 265615 f30 1"/>
                <a:gd name="f40" fmla="*/ 10792 f31 1"/>
                <a:gd name="f41" fmla="*/ 266631 f30 1"/>
                <a:gd name="f42" fmla="*/ 0 f30 1"/>
                <a:gd name="f43" fmla="*/ 9014 f31 1"/>
                <a:gd name="f44" fmla="*/ 1524 f30 1"/>
                <a:gd name="f45" fmla="*/ 5713 f31 1"/>
                <a:gd name="f46" fmla="*/ 2793 f30 1"/>
                <a:gd name="f47" fmla="*/ 3936 f31 1"/>
                <a:gd name="f48" fmla="+- f32 0 f1"/>
                <a:gd name="f49" fmla="*/ f35 1 10791"/>
                <a:gd name="f50" fmla="*/ f36 1 266630"/>
                <a:gd name="f51" fmla="*/ f37 1 266630"/>
                <a:gd name="f52" fmla="*/ f38 1 10791"/>
                <a:gd name="f53" fmla="*/ f39 1 266630"/>
                <a:gd name="f54" fmla="*/ f40 1 10791"/>
                <a:gd name="f55" fmla="*/ f41 1 266630"/>
                <a:gd name="f56" fmla="*/ f42 1 266630"/>
                <a:gd name="f57" fmla="*/ f43 1 10791"/>
                <a:gd name="f58" fmla="*/ f44 1 266630"/>
                <a:gd name="f59" fmla="*/ f45 1 10791"/>
                <a:gd name="f60" fmla="*/ f46 1 266630"/>
                <a:gd name="f61" fmla="*/ f47 1 10791"/>
                <a:gd name="f62" fmla="*/ f26 1 f33"/>
                <a:gd name="f63" fmla="*/ f27 1 f33"/>
                <a:gd name="f64" fmla="*/ f26 1 f34"/>
                <a:gd name="f65" fmla="*/ f28 1 f34"/>
                <a:gd name="f66" fmla="*/ f49 1 f33"/>
                <a:gd name="f67" fmla="*/ f50 1 f34"/>
                <a:gd name="f68" fmla="*/ f51 1 f34"/>
                <a:gd name="f69" fmla="*/ f52 1 f33"/>
                <a:gd name="f70" fmla="*/ f53 1 f34"/>
                <a:gd name="f71" fmla="*/ f54 1 f33"/>
                <a:gd name="f72" fmla="*/ f55 1 f34"/>
                <a:gd name="f73" fmla="*/ f56 1 f34"/>
                <a:gd name="f74" fmla="*/ f57 1 f33"/>
                <a:gd name="f75" fmla="*/ f58 1 f34"/>
                <a:gd name="f76" fmla="*/ f59 1 f33"/>
                <a:gd name="f77" fmla="*/ f60 1 f34"/>
                <a:gd name="f78" fmla="*/ f61 1 f33"/>
                <a:gd name="f79" fmla="*/ f62 f24 1"/>
                <a:gd name="f80" fmla="*/ f63 f24 1"/>
                <a:gd name="f81" fmla="*/ f65 f25 1"/>
                <a:gd name="f82" fmla="*/ f64 f25 1"/>
                <a:gd name="f83" fmla="*/ f66 f24 1"/>
                <a:gd name="f84" fmla="*/ f67 f25 1"/>
                <a:gd name="f85" fmla="*/ f68 f25 1"/>
                <a:gd name="f86" fmla="*/ f69 f24 1"/>
                <a:gd name="f87" fmla="*/ f70 f25 1"/>
                <a:gd name="f88" fmla="*/ f71 f24 1"/>
                <a:gd name="f89" fmla="*/ f72 f25 1"/>
                <a:gd name="f90" fmla="*/ f73 f25 1"/>
                <a:gd name="f91" fmla="*/ f74 f24 1"/>
                <a:gd name="f92" fmla="*/ f75 f25 1"/>
                <a:gd name="f93" fmla="*/ f76 f24 1"/>
                <a:gd name="f94" fmla="*/ f77 f25 1"/>
                <a:gd name="f95" fmla="*/ f78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83" y="f84"/>
                </a:cxn>
                <a:cxn ang="f48">
                  <a:pos x="f83" y="f85"/>
                </a:cxn>
                <a:cxn ang="f48">
                  <a:pos x="f86" y="f87"/>
                </a:cxn>
                <a:cxn ang="f48">
                  <a:pos x="f88" y="f89"/>
                </a:cxn>
                <a:cxn ang="f48">
                  <a:pos x="f88" y="f90"/>
                </a:cxn>
                <a:cxn ang="f48">
                  <a:pos x="f91" y="f92"/>
                </a:cxn>
                <a:cxn ang="f48">
                  <a:pos x="f91" y="f92"/>
                </a:cxn>
                <a:cxn ang="f48">
                  <a:pos x="f93" y="f94"/>
                </a:cxn>
                <a:cxn ang="f48">
                  <a:pos x="f95" y="f94"/>
                </a:cxn>
              </a:cxnLst>
              <a:rect l="f79" t="f82" r="f80" b="f81"/>
              <a:pathLst>
                <a:path w="10791" h="266630">
                  <a:moveTo>
                    <a:pt x="f5" y="f8"/>
                  </a:moveTo>
                  <a:lnTo>
                    <a:pt x="f5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2" y="f5"/>
                  </a:lnTo>
                  <a:lnTo>
                    <a:pt x="f14" y="f15"/>
                  </a:lnTo>
                  <a:lnTo>
                    <a:pt x="f14" y="f15"/>
                  </a:lnTo>
                  <a:cubicBezTo>
                    <a:pt x="f16" y="f17"/>
                    <a:pt x="f18" y="f19"/>
                    <a:pt x="f20" y="f21"/>
                  </a:cubicBezTo>
                  <a:lnTo>
                    <a:pt x="f22" y="f2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7" name="Freeform 782">
              <a:extLst>
                <a:ext uri="{FF2B5EF4-FFF2-40B4-BE49-F238E27FC236}">
                  <a16:creationId xmlns:a16="http://schemas.microsoft.com/office/drawing/2014/main" id="{F8B583FC-E8BC-2F56-61A6-09628522F8ED}"/>
                </a:ext>
              </a:extLst>
            </p:cNvPr>
            <p:cNvSpPr/>
            <p:nvPr/>
          </p:nvSpPr>
          <p:spPr>
            <a:xfrm>
              <a:off x="8928347" y="-12691"/>
              <a:ext cx="802495" cy="241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2500"/>
                <a:gd name="f7" fmla="val 241733"/>
                <a:gd name="f8" fmla="val 35612"/>
                <a:gd name="f9" fmla="val 800850"/>
                <a:gd name="f10" fmla="val 231195"/>
                <a:gd name="f11" fmla="val 798437"/>
                <a:gd name="f12" fmla="val 233099"/>
                <a:gd name="f13" fmla="val 798310"/>
                <a:gd name="f14" fmla="val 233214"/>
                <a:gd name="f15" fmla="val 798196"/>
                <a:gd name="f16" fmla="val 233328"/>
                <a:gd name="f17" fmla="val 798095"/>
                <a:gd name="f18" fmla="val 233442"/>
                <a:gd name="f19" fmla="val 796355"/>
                <a:gd name="f20" fmla="val 235372"/>
                <a:gd name="f21" fmla="val 796507"/>
                <a:gd name="f22" fmla="val 238343"/>
                <a:gd name="f23" fmla="val 240082"/>
                <a:gd name="f24" fmla="val 799529"/>
                <a:gd name="f25" fmla="val 241136"/>
                <a:gd name="f26" fmla="val 800989"/>
                <a:gd name="f27" fmla="val 800722"/>
                <a:gd name="f28" fmla="val 797041"/>
                <a:gd name="f29" fmla="val 240844"/>
                <a:gd name="f30" fmla="+- 0 0 -90"/>
                <a:gd name="f31" fmla="*/ f3 1 802500"/>
                <a:gd name="f32" fmla="*/ f4 1 241733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802500"/>
                <a:gd name="f41" fmla="*/ f37 1 241733"/>
                <a:gd name="f42" fmla="*/ 0 f38 1"/>
                <a:gd name="f43" fmla="*/ 0 f37 1"/>
                <a:gd name="f44" fmla="*/ 35612 f38 1"/>
                <a:gd name="f45" fmla="*/ 800850 f38 1"/>
                <a:gd name="f46" fmla="*/ 231195 f37 1"/>
                <a:gd name="f47" fmla="*/ 798437 f38 1"/>
                <a:gd name="f48" fmla="*/ 233099 f37 1"/>
                <a:gd name="f49" fmla="*/ 798095 f38 1"/>
                <a:gd name="f50" fmla="*/ 233442 f37 1"/>
                <a:gd name="f51" fmla="*/ 240082 f37 1"/>
                <a:gd name="f52" fmla="*/ 802500 f38 1"/>
                <a:gd name="f53" fmla="*/ 241733 f37 1"/>
                <a:gd name="f54" fmla="*/ 800722 f38 1"/>
                <a:gd name="f55" fmla="*/ 797041 f38 1"/>
                <a:gd name="f56" fmla="*/ 240844 f37 1"/>
                <a:gd name="f57" fmla="+- f39 0 f1"/>
                <a:gd name="f58" fmla="*/ f42 1 802500"/>
                <a:gd name="f59" fmla="*/ f43 1 241733"/>
                <a:gd name="f60" fmla="*/ f44 1 802500"/>
                <a:gd name="f61" fmla="*/ f45 1 802500"/>
                <a:gd name="f62" fmla="*/ f46 1 241733"/>
                <a:gd name="f63" fmla="*/ f47 1 802500"/>
                <a:gd name="f64" fmla="*/ f48 1 241733"/>
                <a:gd name="f65" fmla="*/ f49 1 802500"/>
                <a:gd name="f66" fmla="*/ f50 1 241733"/>
                <a:gd name="f67" fmla="*/ f51 1 241733"/>
                <a:gd name="f68" fmla="*/ f52 1 802500"/>
                <a:gd name="f69" fmla="*/ f53 1 241733"/>
                <a:gd name="f70" fmla="*/ f54 1 802500"/>
                <a:gd name="f71" fmla="*/ f55 1 802500"/>
                <a:gd name="f72" fmla="*/ f56 1 241733"/>
                <a:gd name="f73" fmla="*/ f33 1 f40"/>
                <a:gd name="f74" fmla="*/ f34 1 f40"/>
                <a:gd name="f75" fmla="*/ f33 1 f41"/>
                <a:gd name="f76" fmla="*/ f35 1 f41"/>
                <a:gd name="f77" fmla="*/ f58 1 f40"/>
                <a:gd name="f78" fmla="*/ f59 1 f41"/>
                <a:gd name="f79" fmla="*/ f60 1 f40"/>
                <a:gd name="f80" fmla="*/ f61 1 f40"/>
                <a:gd name="f81" fmla="*/ f62 1 f41"/>
                <a:gd name="f82" fmla="*/ f63 1 f40"/>
                <a:gd name="f83" fmla="*/ f64 1 f41"/>
                <a:gd name="f84" fmla="*/ f65 1 f40"/>
                <a:gd name="f85" fmla="*/ f66 1 f41"/>
                <a:gd name="f86" fmla="*/ f67 1 f41"/>
                <a:gd name="f87" fmla="*/ f68 1 f40"/>
                <a:gd name="f88" fmla="*/ f69 1 f41"/>
                <a:gd name="f89" fmla="*/ f70 1 f40"/>
                <a:gd name="f90" fmla="*/ f71 1 f40"/>
                <a:gd name="f91" fmla="*/ f72 1 f41"/>
                <a:gd name="f92" fmla="*/ f73 f31 1"/>
                <a:gd name="f93" fmla="*/ f74 f31 1"/>
                <a:gd name="f94" fmla="*/ f76 f32 1"/>
                <a:gd name="f95" fmla="*/ f75 f32 1"/>
                <a:gd name="f96" fmla="*/ f77 f31 1"/>
                <a:gd name="f97" fmla="*/ f78 f32 1"/>
                <a:gd name="f98" fmla="*/ f79 f31 1"/>
                <a:gd name="f99" fmla="*/ f80 f31 1"/>
                <a:gd name="f100" fmla="*/ f81 f32 1"/>
                <a:gd name="f101" fmla="*/ f82 f31 1"/>
                <a:gd name="f102" fmla="*/ f83 f32 1"/>
                <a:gd name="f103" fmla="*/ f84 f31 1"/>
                <a:gd name="f104" fmla="*/ f85 f32 1"/>
                <a:gd name="f105" fmla="*/ f86 f32 1"/>
                <a:gd name="f106" fmla="*/ f87 f31 1"/>
                <a:gd name="f107" fmla="*/ f88 f32 1"/>
                <a:gd name="f108" fmla="*/ f89 f31 1"/>
                <a:gd name="f109" fmla="*/ f90 f31 1"/>
                <a:gd name="f110" fmla="*/ f91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7">
                  <a:pos x="f96" y="f97"/>
                </a:cxn>
                <a:cxn ang="f57">
                  <a:pos x="f98" y="f97"/>
                </a:cxn>
                <a:cxn ang="f57">
                  <a:pos x="f99" y="f100"/>
                </a:cxn>
                <a:cxn ang="f57">
                  <a:pos x="f101" y="f102"/>
                </a:cxn>
                <a:cxn ang="f57">
                  <a:pos x="f103" y="f104"/>
                </a:cxn>
                <a:cxn ang="f57">
                  <a:pos x="f101" y="f105"/>
                </a:cxn>
                <a:cxn ang="f57">
                  <a:pos x="f106" y="f107"/>
                </a:cxn>
                <a:cxn ang="f57">
                  <a:pos x="f108" y="f107"/>
                </a:cxn>
                <a:cxn ang="f57">
                  <a:pos x="f109" y="f110"/>
                </a:cxn>
              </a:cxnLst>
              <a:rect l="f92" t="f95" r="f93" b="f94"/>
              <a:pathLst>
                <a:path w="802500" h="241733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11" y="f23"/>
                  </a:cubicBezTo>
                  <a:cubicBezTo>
                    <a:pt x="f24" y="f25"/>
                    <a:pt x="f26" y="f7"/>
                    <a:pt x="f6" y="f7"/>
                  </a:cubicBezTo>
                  <a:lnTo>
                    <a:pt x="f27" y="f7"/>
                  </a:lnTo>
                  <a:lnTo>
                    <a:pt x="f28" y="f2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8" name="Freeform: Shape 303">
              <a:extLst>
                <a:ext uri="{FF2B5EF4-FFF2-40B4-BE49-F238E27FC236}">
                  <a16:creationId xmlns:a16="http://schemas.microsoft.com/office/drawing/2014/main" id="{5CCB99C6-0B69-F6CA-3793-0754CD2AFD59}"/>
                </a:ext>
              </a:extLst>
            </p:cNvPr>
            <p:cNvSpPr/>
            <p:nvPr/>
          </p:nvSpPr>
          <p:spPr>
            <a:xfrm>
              <a:off x="9731483" y="228023"/>
              <a:ext cx="3300" cy="12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01"/>
                <a:gd name="f7" fmla="val 1269"/>
                <a:gd name="f8" fmla="val 1270"/>
                <a:gd name="f9" fmla="val 1219"/>
                <a:gd name="f10" fmla="val 1257"/>
                <a:gd name="f11" fmla="val 2387"/>
                <a:gd name="f12" fmla="val 800"/>
                <a:gd name="f13" fmla="val 2361"/>
                <a:gd name="f14" fmla="val 775"/>
                <a:gd name="f15" fmla="val 1206"/>
                <a:gd name="f16" fmla="+- 0 0 -90"/>
                <a:gd name="f17" fmla="*/ f3 1 3301"/>
                <a:gd name="f18" fmla="*/ f4 1 1269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3301"/>
                <a:gd name="f27" fmla="*/ f23 1 1269"/>
                <a:gd name="f28" fmla="*/ 0 f24 1"/>
                <a:gd name="f29" fmla="*/ 1270 f23 1"/>
                <a:gd name="f30" fmla="*/ 3301 f24 1"/>
                <a:gd name="f31" fmla="*/ 0 f23 1"/>
                <a:gd name="f32" fmla="+- f25 0 f1"/>
                <a:gd name="f33" fmla="*/ f28 1 3301"/>
                <a:gd name="f34" fmla="*/ f29 1 1269"/>
                <a:gd name="f35" fmla="*/ f30 1 3301"/>
                <a:gd name="f36" fmla="*/ f31 1 1269"/>
                <a:gd name="f37" fmla="*/ f19 1 f26"/>
                <a:gd name="f38" fmla="*/ f20 1 f26"/>
                <a:gd name="f39" fmla="*/ f19 1 f27"/>
                <a:gd name="f40" fmla="*/ f21 1 f27"/>
                <a:gd name="f41" fmla="*/ f33 1 f26"/>
                <a:gd name="f42" fmla="*/ f34 1 f27"/>
                <a:gd name="f43" fmla="*/ f35 1 f26"/>
                <a:gd name="f44" fmla="*/ f36 1 f27"/>
                <a:gd name="f45" fmla="*/ f37 f17 1"/>
                <a:gd name="f46" fmla="*/ f38 f17 1"/>
                <a:gd name="f47" fmla="*/ f40 f18 1"/>
                <a:gd name="f48" fmla="*/ f39 f18 1"/>
                <a:gd name="f49" fmla="*/ f41 f17 1"/>
                <a:gd name="f50" fmla="*/ f42 f18 1"/>
                <a:gd name="f51" fmla="*/ f43 f17 1"/>
                <a:gd name="f52" fmla="*/ f44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9" y="f50"/>
                </a:cxn>
                <a:cxn ang="f32">
                  <a:pos x="f51" y="f52"/>
                </a:cxn>
                <a:cxn ang="f32">
                  <a:pos x="f49" y="f50"/>
                </a:cxn>
              </a:cxnLst>
              <a:rect l="f45" t="f48" r="f46" b="f47"/>
              <a:pathLst>
                <a:path w="3301" h="1269">
                  <a:moveTo>
                    <a:pt x="f5" y="f8"/>
                  </a:moveTo>
                  <a:cubicBezTo>
                    <a:pt x="f9" y="f10"/>
                    <a:pt x="f11" y="f12"/>
                    <a:pt x="f6" y="f5"/>
                  </a:cubicBezTo>
                  <a:cubicBezTo>
                    <a:pt x="f13" y="f14"/>
                    <a:pt x="f15" y="f9"/>
                    <a:pt x="f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89" name="Freeform: Shape 309">
              <a:extLst>
                <a:ext uri="{FF2B5EF4-FFF2-40B4-BE49-F238E27FC236}">
                  <a16:creationId xmlns:a16="http://schemas.microsoft.com/office/drawing/2014/main" id="{A21A11A8-CA2C-5CF8-96A5-07A6EAEB6C14}"/>
                </a:ext>
              </a:extLst>
            </p:cNvPr>
            <p:cNvSpPr/>
            <p:nvPr/>
          </p:nvSpPr>
          <p:spPr>
            <a:xfrm>
              <a:off x="10057156" y="-45207"/>
              <a:ext cx="10789" cy="4017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2"/>
                <a:gd name="f7" fmla="val 401723"/>
                <a:gd name="f8" fmla="val 9014"/>
                <a:gd name="f9" fmla="val 3682"/>
                <a:gd name="f10" fmla="val 11046"/>
                <a:gd name="f11" fmla="val 401724"/>
                <a:gd name="f12" fmla="val 1777"/>
                <a:gd name="f13" fmla="val 400200"/>
                <a:gd name="f14" fmla="val 392836"/>
                <a:gd name="f15" fmla="val 10818"/>
                <a:gd name="f16" fmla="val 1435"/>
                <a:gd name="f17" fmla="val 10157"/>
                <a:gd name="f18" fmla="val 2806"/>
                <a:gd name="f19" fmla="+- 0 0 -90"/>
                <a:gd name="f20" fmla="*/ f3 1 10792"/>
                <a:gd name="f21" fmla="*/ f4 1 401723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10792"/>
                <a:gd name="f30" fmla="*/ f26 1 401723"/>
                <a:gd name="f31" fmla="*/ 9014 f27 1"/>
                <a:gd name="f32" fmla="*/ 3682 f26 1"/>
                <a:gd name="f33" fmla="*/ 0 f27 1"/>
                <a:gd name="f34" fmla="*/ 11046 f26 1"/>
                <a:gd name="f35" fmla="*/ 401724 f26 1"/>
                <a:gd name="f36" fmla="*/ 1777 f27 1"/>
                <a:gd name="f37" fmla="*/ 400200 f26 1"/>
                <a:gd name="f38" fmla="*/ 10792 f27 1"/>
                <a:gd name="f39" fmla="*/ 392836 f26 1"/>
                <a:gd name="f40" fmla="*/ 0 f26 1"/>
                <a:gd name="f41" fmla="+- f28 0 f1"/>
                <a:gd name="f42" fmla="*/ f31 1 10792"/>
                <a:gd name="f43" fmla="*/ f32 1 401723"/>
                <a:gd name="f44" fmla="*/ f33 1 10792"/>
                <a:gd name="f45" fmla="*/ f34 1 401723"/>
                <a:gd name="f46" fmla="*/ f35 1 401723"/>
                <a:gd name="f47" fmla="*/ f36 1 10792"/>
                <a:gd name="f48" fmla="*/ f37 1 401723"/>
                <a:gd name="f49" fmla="*/ f38 1 10792"/>
                <a:gd name="f50" fmla="*/ f39 1 401723"/>
                <a:gd name="f51" fmla="*/ f40 1 401723"/>
                <a:gd name="f52" fmla="*/ f22 1 f29"/>
                <a:gd name="f53" fmla="*/ f23 1 f29"/>
                <a:gd name="f54" fmla="*/ f22 1 f30"/>
                <a:gd name="f55" fmla="*/ f24 1 f30"/>
                <a:gd name="f56" fmla="*/ f42 1 f29"/>
                <a:gd name="f57" fmla="*/ f43 1 f30"/>
                <a:gd name="f58" fmla="*/ f44 1 f29"/>
                <a:gd name="f59" fmla="*/ f45 1 f30"/>
                <a:gd name="f60" fmla="*/ f46 1 f30"/>
                <a:gd name="f61" fmla="*/ f47 1 f29"/>
                <a:gd name="f62" fmla="*/ f48 1 f30"/>
                <a:gd name="f63" fmla="*/ f49 1 f29"/>
                <a:gd name="f64" fmla="*/ f50 1 f30"/>
                <a:gd name="f65" fmla="*/ f51 1 f30"/>
                <a:gd name="f66" fmla="*/ f52 f20 1"/>
                <a:gd name="f67" fmla="*/ f53 f20 1"/>
                <a:gd name="f68" fmla="*/ f55 f21 1"/>
                <a:gd name="f69" fmla="*/ f54 f21 1"/>
                <a:gd name="f70" fmla="*/ f56 f20 1"/>
                <a:gd name="f71" fmla="*/ f57 f21 1"/>
                <a:gd name="f72" fmla="*/ f58 f20 1"/>
                <a:gd name="f73" fmla="*/ f59 f21 1"/>
                <a:gd name="f74" fmla="*/ f60 f21 1"/>
                <a:gd name="f75" fmla="*/ f61 f20 1"/>
                <a:gd name="f76" fmla="*/ f62 f21 1"/>
                <a:gd name="f77" fmla="*/ f63 f20 1"/>
                <a:gd name="f78" fmla="*/ f64 f21 1"/>
                <a:gd name="f79" fmla="*/ f65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70" y="f71"/>
                </a:cxn>
                <a:cxn ang="f41">
                  <a:pos x="f72" y="f73"/>
                </a:cxn>
                <a:cxn ang="f41">
                  <a:pos x="f72" y="f74"/>
                </a:cxn>
                <a:cxn ang="f41">
                  <a:pos x="f75" y="f76"/>
                </a:cxn>
                <a:cxn ang="f41">
                  <a:pos x="f77" y="f78"/>
                </a:cxn>
                <a:cxn ang="f41">
                  <a:pos x="f77" y="f79"/>
                </a:cxn>
                <a:cxn ang="f41">
                  <a:pos x="f77" y="f79"/>
                </a:cxn>
                <a:cxn ang="f41">
                  <a:pos x="f77" y="f79"/>
                </a:cxn>
                <a:cxn ang="f41">
                  <a:pos x="f70" y="f71"/>
                </a:cxn>
              </a:cxnLst>
              <a:rect l="f66" t="f69" r="f67" b="f68"/>
              <a:pathLst>
                <a:path w="10792" h="401723">
                  <a:moveTo>
                    <a:pt x="f8" y="f9"/>
                  </a:moveTo>
                  <a:lnTo>
                    <a:pt x="f5" y="f10"/>
                  </a:lnTo>
                  <a:lnTo>
                    <a:pt x="f5" y="f11"/>
                  </a:lnTo>
                  <a:lnTo>
                    <a:pt x="f12" y="f13"/>
                  </a:lnTo>
                  <a:lnTo>
                    <a:pt x="f6" y="f14"/>
                  </a:lnTo>
                  <a:lnTo>
                    <a:pt x="f6" y="f5"/>
                  </a:lnTo>
                  <a:lnTo>
                    <a:pt x="f6" y="f5"/>
                  </a:lnTo>
                  <a:cubicBezTo>
                    <a:pt x="f6" y="f5"/>
                    <a:pt x="f6" y="f5"/>
                    <a:pt x="f6" y="f5"/>
                  </a:cubicBezTo>
                  <a:cubicBezTo>
                    <a:pt x="f15" y="f16"/>
                    <a:pt x="f17" y="f1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0" name="Freeform: Shape 314">
              <a:extLst>
                <a:ext uri="{FF2B5EF4-FFF2-40B4-BE49-F238E27FC236}">
                  <a16:creationId xmlns:a16="http://schemas.microsoft.com/office/drawing/2014/main" id="{8B8874A5-209A-2419-3149-30C93ADA643A}"/>
                </a:ext>
              </a:extLst>
            </p:cNvPr>
            <p:cNvSpPr/>
            <p:nvPr/>
          </p:nvSpPr>
          <p:spPr>
            <a:xfrm>
              <a:off x="9725613" y="-50035"/>
              <a:ext cx="342397" cy="2788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2397"/>
                <a:gd name="f7" fmla="val 278819"/>
                <a:gd name="f8" fmla="val 337131"/>
                <a:gd name="f9" fmla="val 335099"/>
                <a:gd name="f10" fmla="val 333957"/>
                <a:gd name="f11" fmla="val 635"/>
                <a:gd name="f12" fmla="val 333322"/>
                <a:gd name="f13" fmla="val 326466"/>
                <a:gd name="f14" fmla="val 6348"/>
                <a:gd name="f15" fmla="val 3966"/>
                <a:gd name="f16" fmla="val 268281"/>
                <a:gd name="f17" fmla="val 1554"/>
                <a:gd name="f18" fmla="val 270186"/>
                <a:gd name="f19" fmla="val -376"/>
                <a:gd name="f20" fmla="val 271925"/>
                <a:gd name="f21" fmla="val -529"/>
                <a:gd name="f22" fmla="val 274896"/>
                <a:gd name="f23" fmla="val 1211"/>
                <a:gd name="f24" fmla="val 276826"/>
                <a:gd name="f25" fmla="val 1313"/>
                <a:gd name="f26" fmla="val 276940"/>
                <a:gd name="f27" fmla="val 1427"/>
                <a:gd name="f28" fmla="val 277055"/>
                <a:gd name="f29" fmla="val 277169"/>
                <a:gd name="f30" fmla="val 2645"/>
                <a:gd name="f31" fmla="val 278223"/>
                <a:gd name="f32" fmla="val 4093"/>
                <a:gd name="f33" fmla="val 278820"/>
                <a:gd name="f34" fmla="val 5617"/>
                <a:gd name="f35" fmla="val 6823"/>
                <a:gd name="f36" fmla="val 278769"/>
                <a:gd name="f37" fmla="val 7979"/>
                <a:gd name="f38" fmla="val 278324"/>
                <a:gd name="f39" fmla="val 8918"/>
                <a:gd name="f40" fmla="val 277550"/>
                <a:gd name="f41" fmla="val 10696"/>
                <a:gd name="f42" fmla="val 276026"/>
                <a:gd name="f43" fmla="val 331671"/>
                <a:gd name="f44" fmla="val 15363"/>
                <a:gd name="f45" fmla="val 340686"/>
                <a:gd name="f46" fmla="val 7999"/>
                <a:gd name="f47" fmla="val 341981"/>
                <a:gd name="f48" fmla="val 6970"/>
                <a:gd name="f49" fmla="val 342603"/>
                <a:gd name="f50" fmla="val 5320"/>
                <a:gd name="f51" fmla="val 342337"/>
                <a:gd name="f52" fmla="val 3682"/>
                <a:gd name="f53" fmla="val 342324"/>
                <a:gd name="f54" fmla="val 3390"/>
                <a:gd name="f55" fmla="val 3085"/>
                <a:gd name="f56" fmla="val 2793"/>
                <a:gd name="f57" fmla="val 342311"/>
                <a:gd name="f58" fmla="val 2501"/>
                <a:gd name="f59" fmla="val 2196"/>
                <a:gd name="f60" fmla="val 1904"/>
                <a:gd name="f61" fmla="val 341194"/>
                <a:gd name="f62" fmla="val 1143"/>
                <a:gd name="f63" fmla="val 340178"/>
                <a:gd name="f64" fmla="+- 0 0 -90"/>
                <a:gd name="f65" fmla="*/ f3 1 342397"/>
                <a:gd name="f66" fmla="*/ f4 1 278819"/>
                <a:gd name="f67" fmla="val f5"/>
                <a:gd name="f68" fmla="val f6"/>
                <a:gd name="f69" fmla="val f7"/>
                <a:gd name="f70" fmla="*/ f64 f0 1"/>
                <a:gd name="f71" fmla="+- f69 0 f67"/>
                <a:gd name="f72" fmla="+- f68 0 f67"/>
                <a:gd name="f73" fmla="*/ f70 1 f2"/>
                <a:gd name="f74" fmla="*/ f72 1 342397"/>
                <a:gd name="f75" fmla="*/ f71 1 278819"/>
                <a:gd name="f76" fmla="*/ 337131 f72 1"/>
                <a:gd name="f77" fmla="*/ 0 f71 1"/>
                <a:gd name="f78" fmla="*/ 335099 f72 1"/>
                <a:gd name="f79" fmla="*/ 333957 f72 1"/>
                <a:gd name="f80" fmla="*/ 635 f71 1"/>
                <a:gd name="f81" fmla="*/ 333322 f72 1"/>
                <a:gd name="f82" fmla="*/ 326466 f72 1"/>
                <a:gd name="f83" fmla="*/ 6348 f71 1"/>
                <a:gd name="f84" fmla="*/ 3966 f72 1"/>
                <a:gd name="f85" fmla="*/ 268281 f71 1"/>
                <a:gd name="f86" fmla="*/ 1554 f72 1"/>
                <a:gd name="f87" fmla="*/ 270186 f71 1"/>
                <a:gd name="f88" fmla="*/ 1211 f72 1"/>
                <a:gd name="f89" fmla="*/ 276826 f71 1"/>
                <a:gd name="f90" fmla="*/ 277169 f71 1"/>
                <a:gd name="f91" fmla="*/ 5617 f72 1"/>
                <a:gd name="f92" fmla="*/ 278820 f71 1"/>
                <a:gd name="f93" fmla="*/ 8918 f72 1"/>
                <a:gd name="f94" fmla="*/ 277550 f71 1"/>
                <a:gd name="f95" fmla="*/ 10696 f72 1"/>
                <a:gd name="f96" fmla="*/ 276026 f71 1"/>
                <a:gd name="f97" fmla="*/ 331671 f72 1"/>
                <a:gd name="f98" fmla="*/ 15363 f71 1"/>
                <a:gd name="f99" fmla="*/ 340686 f72 1"/>
                <a:gd name="f100" fmla="*/ 7999 f71 1"/>
                <a:gd name="f101" fmla="*/ 342337 f72 1"/>
                <a:gd name="f102" fmla="*/ 3682 f71 1"/>
                <a:gd name="f103" fmla="*/ 2793 f71 1"/>
                <a:gd name="f104" fmla="*/ 1904 f71 1"/>
                <a:gd name="f105" fmla="*/ 341194 f72 1"/>
                <a:gd name="f106" fmla="*/ 1143 f71 1"/>
                <a:gd name="f107" fmla="*/ 340178 f72 1"/>
                <a:gd name="f108" fmla="+- f73 0 f1"/>
                <a:gd name="f109" fmla="*/ f76 1 342397"/>
                <a:gd name="f110" fmla="*/ f77 1 278819"/>
                <a:gd name="f111" fmla="*/ f78 1 342397"/>
                <a:gd name="f112" fmla="*/ f79 1 342397"/>
                <a:gd name="f113" fmla="*/ f80 1 278819"/>
                <a:gd name="f114" fmla="*/ f81 1 342397"/>
                <a:gd name="f115" fmla="*/ f82 1 342397"/>
                <a:gd name="f116" fmla="*/ f83 1 278819"/>
                <a:gd name="f117" fmla="*/ f84 1 342397"/>
                <a:gd name="f118" fmla="*/ f85 1 278819"/>
                <a:gd name="f119" fmla="*/ f86 1 342397"/>
                <a:gd name="f120" fmla="*/ f87 1 278819"/>
                <a:gd name="f121" fmla="*/ f88 1 342397"/>
                <a:gd name="f122" fmla="*/ f89 1 278819"/>
                <a:gd name="f123" fmla="*/ f90 1 278819"/>
                <a:gd name="f124" fmla="*/ f91 1 342397"/>
                <a:gd name="f125" fmla="*/ f92 1 278819"/>
                <a:gd name="f126" fmla="*/ f93 1 342397"/>
                <a:gd name="f127" fmla="*/ f94 1 278819"/>
                <a:gd name="f128" fmla="*/ f95 1 342397"/>
                <a:gd name="f129" fmla="*/ f96 1 278819"/>
                <a:gd name="f130" fmla="*/ f97 1 342397"/>
                <a:gd name="f131" fmla="*/ f98 1 278819"/>
                <a:gd name="f132" fmla="*/ f99 1 342397"/>
                <a:gd name="f133" fmla="*/ f100 1 278819"/>
                <a:gd name="f134" fmla="*/ f101 1 342397"/>
                <a:gd name="f135" fmla="*/ f102 1 278819"/>
                <a:gd name="f136" fmla="*/ f103 1 278819"/>
                <a:gd name="f137" fmla="*/ f104 1 278819"/>
                <a:gd name="f138" fmla="*/ f105 1 342397"/>
                <a:gd name="f139" fmla="*/ f106 1 278819"/>
                <a:gd name="f140" fmla="*/ f107 1 342397"/>
                <a:gd name="f141" fmla="*/ f67 1 f74"/>
                <a:gd name="f142" fmla="*/ f68 1 f74"/>
                <a:gd name="f143" fmla="*/ f67 1 f75"/>
                <a:gd name="f144" fmla="*/ f69 1 f75"/>
                <a:gd name="f145" fmla="*/ f109 1 f74"/>
                <a:gd name="f146" fmla="*/ f110 1 f75"/>
                <a:gd name="f147" fmla="*/ f111 1 f74"/>
                <a:gd name="f148" fmla="*/ f112 1 f74"/>
                <a:gd name="f149" fmla="*/ f113 1 f75"/>
                <a:gd name="f150" fmla="*/ f114 1 f74"/>
                <a:gd name="f151" fmla="*/ f115 1 f74"/>
                <a:gd name="f152" fmla="*/ f116 1 f75"/>
                <a:gd name="f153" fmla="*/ f117 1 f74"/>
                <a:gd name="f154" fmla="*/ f118 1 f75"/>
                <a:gd name="f155" fmla="*/ f119 1 f74"/>
                <a:gd name="f156" fmla="*/ f120 1 f75"/>
                <a:gd name="f157" fmla="*/ f121 1 f74"/>
                <a:gd name="f158" fmla="*/ f122 1 f75"/>
                <a:gd name="f159" fmla="*/ f123 1 f75"/>
                <a:gd name="f160" fmla="*/ f124 1 f74"/>
                <a:gd name="f161" fmla="*/ f125 1 f75"/>
                <a:gd name="f162" fmla="*/ f126 1 f74"/>
                <a:gd name="f163" fmla="*/ f127 1 f75"/>
                <a:gd name="f164" fmla="*/ f128 1 f74"/>
                <a:gd name="f165" fmla="*/ f129 1 f75"/>
                <a:gd name="f166" fmla="*/ f130 1 f74"/>
                <a:gd name="f167" fmla="*/ f131 1 f75"/>
                <a:gd name="f168" fmla="*/ f132 1 f74"/>
                <a:gd name="f169" fmla="*/ f133 1 f75"/>
                <a:gd name="f170" fmla="*/ f134 1 f74"/>
                <a:gd name="f171" fmla="*/ f135 1 f75"/>
                <a:gd name="f172" fmla="*/ f136 1 f75"/>
                <a:gd name="f173" fmla="*/ f137 1 f75"/>
                <a:gd name="f174" fmla="*/ f138 1 f74"/>
                <a:gd name="f175" fmla="*/ f139 1 f75"/>
                <a:gd name="f176" fmla="*/ f140 1 f74"/>
                <a:gd name="f177" fmla="*/ f141 f65 1"/>
                <a:gd name="f178" fmla="*/ f142 f65 1"/>
                <a:gd name="f179" fmla="*/ f144 f66 1"/>
                <a:gd name="f180" fmla="*/ f143 f66 1"/>
                <a:gd name="f181" fmla="*/ f145 f65 1"/>
                <a:gd name="f182" fmla="*/ f146 f66 1"/>
                <a:gd name="f183" fmla="*/ f147 f65 1"/>
                <a:gd name="f184" fmla="*/ f148 f65 1"/>
                <a:gd name="f185" fmla="*/ f149 f66 1"/>
                <a:gd name="f186" fmla="*/ f150 f65 1"/>
                <a:gd name="f187" fmla="*/ f151 f65 1"/>
                <a:gd name="f188" fmla="*/ f152 f66 1"/>
                <a:gd name="f189" fmla="*/ f153 f65 1"/>
                <a:gd name="f190" fmla="*/ f154 f66 1"/>
                <a:gd name="f191" fmla="*/ f155 f65 1"/>
                <a:gd name="f192" fmla="*/ f156 f66 1"/>
                <a:gd name="f193" fmla="*/ f157 f65 1"/>
                <a:gd name="f194" fmla="*/ f158 f66 1"/>
                <a:gd name="f195" fmla="*/ f159 f66 1"/>
                <a:gd name="f196" fmla="*/ f160 f65 1"/>
                <a:gd name="f197" fmla="*/ f161 f66 1"/>
                <a:gd name="f198" fmla="*/ f162 f65 1"/>
                <a:gd name="f199" fmla="*/ f163 f66 1"/>
                <a:gd name="f200" fmla="*/ f164 f65 1"/>
                <a:gd name="f201" fmla="*/ f165 f66 1"/>
                <a:gd name="f202" fmla="*/ f166 f65 1"/>
                <a:gd name="f203" fmla="*/ f167 f66 1"/>
                <a:gd name="f204" fmla="*/ f168 f65 1"/>
                <a:gd name="f205" fmla="*/ f169 f66 1"/>
                <a:gd name="f206" fmla="*/ f170 f65 1"/>
                <a:gd name="f207" fmla="*/ f171 f66 1"/>
                <a:gd name="f208" fmla="*/ f172 f66 1"/>
                <a:gd name="f209" fmla="*/ f173 f66 1"/>
                <a:gd name="f210" fmla="*/ f174 f65 1"/>
                <a:gd name="f211" fmla="*/ f175 f66 1"/>
                <a:gd name="f212" fmla="*/ f176 f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8">
                  <a:pos x="f181" y="f182"/>
                </a:cxn>
                <a:cxn ang="f108">
                  <a:pos x="f183" y="f182"/>
                </a:cxn>
                <a:cxn ang="f108">
                  <a:pos x="f184" y="f185"/>
                </a:cxn>
                <a:cxn ang="f108">
                  <a:pos x="f186" y="f185"/>
                </a:cxn>
                <a:cxn ang="f108">
                  <a:pos x="f187" y="f188"/>
                </a:cxn>
                <a:cxn ang="f108">
                  <a:pos x="f189" y="f190"/>
                </a:cxn>
                <a:cxn ang="f108">
                  <a:pos x="f191" y="f192"/>
                </a:cxn>
                <a:cxn ang="f108">
                  <a:pos x="f193" y="f194"/>
                </a:cxn>
                <a:cxn ang="f108">
                  <a:pos x="f191" y="f195"/>
                </a:cxn>
                <a:cxn ang="f108">
                  <a:pos x="f196" y="f197"/>
                </a:cxn>
                <a:cxn ang="f108">
                  <a:pos x="f198" y="f199"/>
                </a:cxn>
                <a:cxn ang="f108">
                  <a:pos x="f198" y="f199"/>
                </a:cxn>
                <a:cxn ang="f108">
                  <a:pos x="f200" y="f201"/>
                </a:cxn>
                <a:cxn ang="f108">
                  <a:pos x="f202" y="f203"/>
                </a:cxn>
                <a:cxn ang="f108">
                  <a:pos x="f204" y="f205"/>
                </a:cxn>
                <a:cxn ang="f108">
                  <a:pos x="f206" y="f207"/>
                </a:cxn>
                <a:cxn ang="f108">
                  <a:pos x="f206" y="f207"/>
                </a:cxn>
                <a:cxn ang="f108">
                  <a:pos x="f206" y="f208"/>
                </a:cxn>
                <a:cxn ang="f108">
                  <a:pos x="f206" y="f209"/>
                </a:cxn>
                <a:cxn ang="f108">
                  <a:pos x="f206" y="f209"/>
                </a:cxn>
                <a:cxn ang="f108">
                  <a:pos x="f206" y="f209"/>
                </a:cxn>
                <a:cxn ang="f108">
                  <a:pos x="f210" y="f211"/>
                </a:cxn>
                <a:cxn ang="f108">
                  <a:pos x="f210" y="f211"/>
                </a:cxn>
                <a:cxn ang="f108">
                  <a:pos x="f212" y="f211"/>
                </a:cxn>
              </a:cxnLst>
              <a:rect l="f177" t="f180" r="f178" b="f179"/>
              <a:pathLst>
                <a:path w="342397" h="278819">
                  <a:moveTo>
                    <a:pt x="f8" y="f5"/>
                  </a:moveTo>
                  <a:lnTo>
                    <a:pt x="f9" y="f5"/>
                  </a:lnTo>
                  <a:lnTo>
                    <a:pt x="f10" y="f11"/>
                  </a:lnTo>
                  <a:lnTo>
                    <a:pt x="f12" y="f11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18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17" y="f29"/>
                  </a:cubicBezTo>
                  <a:cubicBezTo>
                    <a:pt x="f30" y="f31"/>
                    <a:pt x="f32" y="f33"/>
                    <a:pt x="f34" y="f33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cubicBezTo>
                    <a:pt x="f47" y="f48"/>
                    <a:pt x="f49" y="f50"/>
                    <a:pt x="f51" y="f52"/>
                  </a:cubicBezTo>
                  <a:lnTo>
                    <a:pt x="f51" y="f52"/>
                  </a:lnTo>
                  <a:cubicBezTo>
                    <a:pt x="f53" y="f54"/>
                    <a:pt x="f53" y="f55"/>
                    <a:pt x="f51" y="f56"/>
                  </a:cubicBezTo>
                  <a:cubicBezTo>
                    <a:pt x="f57" y="f58"/>
                    <a:pt x="f57" y="f59"/>
                    <a:pt x="f51" y="f60"/>
                  </a:cubicBezTo>
                  <a:lnTo>
                    <a:pt x="f51" y="f60"/>
                  </a:lnTo>
                  <a:lnTo>
                    <a:pt x="f51" y="f60"/>
                  </a:lnTo>
                  <a:lnTo>
                    <a:pt x="f61" y="f62"/>
                  </a:lnTo>
                  <a:lnTo>
                    <a:pt x="f61" y="f62"/>
                  </a:lnTo>
                  <a:lnTo>
                    <a:pt x="f63" y="f6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1" name="Freeform 772">
              <a:extLst>
                <a:ext uri="{FF2B5EF4-FFF2-40B4-BE49-F238E27FC236}">
                  <a16:creationId xmlns:a16="http://schemas.microsoft.com/office/drawing/2014/main" id="{F4581143-F2C3-29E8-EEC0-1DAC84035421}"/>
                </a:ext>
              </a:extLst>
            </p:cNvPr>
            <p:cNvSpPr/>
            <p:nvPr/>
          </p:nvSpPr>
          <p:spPr>
            <a:xfrm>
              <a:off x="10803224" y="89629"/>
              <a:ext cx="1276795" cy="4159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6793"/>
                <a:gd name="f7" fmla="val 415944"/>
                <a:gd name="f8" fmla="val 7364"/>
                <a:gd name="f9" fmla="val 1273238"/>
                <a:gd name="f10" fmla="val 404136"/>
                <a:gd name="f11" fmla="val 411119"/>
                <a:gd name="f12" fmla="val 412135"/>
                <a:gd name="f13" fmla="val 411246"/>
                <a:gd name="f14" fmla="val 413024"/>
                <a:gd name="f15" fmla="val 1273873"/>
                <a:gd name="f16" fmla="val 413786"/>
                <a:gd name="f17" fmla="val 414547"/>
                <a:gd name="f18" fmla="val 1274635"/>
                <a:gd name="f19" fmla="val 8380"/>
                <a:gd name="f20" fmla="val 673"/>
                <a:gd name="f21" fmla="val 8519"/>
                <a:gd name="f22" fmla="val 1359"/>
                <a:gd name="f23" fmla="val 2032"/>
                <a:gd name="f24" fmla="val 2044"/>
                <a:gd name="f25" fmla="val 4850"/>
                <a:gd name="f26" fmla="val 7225"/>
                <a:gd name="f27" fmla="val 6361"/>
                <a:gd name="f28" fmla="val 3555"/>
                <a:gd name="f29" fmla="+- 0 0 -90"/>
                <a:gd name="f30" fmla="*/ f3 1 1276793"/>
                <a:gd name="f31" fmla="*/ f4 1 415944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1276793"/>
                <a:gd name="f40" fmla="*/ f36 1 415944"/>
                <a:gd name="f41" fmla="*/ 7364 f37 1"/>
                <a:gd name="f42" fmla="*/ 0 f36 1"/>
                <a:gd name="f43" fmla="*/ 1273238 f37 1"/>
                <a:gd name="f44" fmla="*/ 404136 f36 1"/>
                <a:gd name="f45" fmla="*/ 411119 f36 1"/>
                <a:gd name="f46" fmla="*/ 412135 f36 1"/>
                <a:gd name="f47" fmla="*/ 413024 f36 1"/>
                <a:gd name="f48" fmla="*/ 1273873 f37 1"/>
                <a:gd name="f49" fmla="*/ 413786 f36 1"/>
                <a:gd name="f50" fmla="*/ 414547 f36 1"/>
                <a:gd name="f51" fmla="*/ 1274635 f37 1"/>
                <a:gd name="f52" fmla="*/ 1276793 f37 1"/>
                <a:gd name="f53" fmla="*/ 415944 f36 1"/>
                <a:gd name="f54" fmla="*/ 0 f37 1"/>
                <a:gd name="f55" fmla="*/ 8380 f36 1"/>
                <a:gd name="f56" fmla="*/ 2032 f37 1"/>
                <a:gd name="f57" fmla="*/ 2044 f37 1"/>
                <a:gd name="f58" fmla="*/ 3555 f36 1"/>
                <a:gd name="f59" fmla="+- f38 0 f1"/>
                <a:gd name="f60" fmla="*/ f41 1 1276793"/>
                <a:gd name="f61" fmla="*/ f42 1 415944"/>
                <a:gd name="f62" fmla="*/ f43 1 1276793"/>
                <a:gd name="f63" fmla="*/ f44 1 415944"/>
                <a:gd name="f64" fmla="*/ f45 1 415944"/>
                <a:gd name="f65" fmla="*/ f46 1 415944"/>
                <a:gd name="f66" fmla="*/ f47 1 415944"/>
                <a:gd name="f67" fmla="*/ f48 1 1276793"/>
                <a:gd name="f68" fmla="*/ f49 1 415944"/>
                <a:gd name="f69" fmla="*/ f50 1 415944"/>
                <a:gd name="f70" fmla="*/ f51 1 1276793"/>
                <a:gd name="f71" fmla="*/ f52 1 1276793"/>
                <a:gd name="f72" fmla="*/ f53 1 415944"/>
                <a:gd name="f73" fmla="*/ f54 1 1276793"/>
                <a:gd name="f74" fmla="*/ f55 1 415944"/>
                <a:gd name="f75" fmla="*/ f56 1 1276793"/>
                <a:gd name="f76" fmla="*/ f57 1 1276793"/>
                <a:gd name="f77" fmla="*/ f58 1 415944"/>
                <a:gd name="f78" fmla="*/ f32 1 f39"/>
                <a:gd name="f79" fmla="*/ f33 1 f39"/>
                <a:gd name="f80" fmla="*/ f32 1 f40"/>
                <a:gd name="f81" fmla="*/ f34 1 f40"/>
                <a:gd name="f82" fmla="*/ f60 1 f39"/>
                <a:gd name="f83" fmla="*/ f61 1 f40"/>
                <a:gd name="f84" fmla="*/ f62 1 f39"/>
                <a:gd name="f85" fmla="*/ f63 1 f40"/>
                <a:gd name="f86" fmla="*/ f64 1 f40"/>
                <a:gd name="f87" fmla="*/ f65 1 f40"/>
                <a:gd name="f88" fmla="*/ f66 1 f40"/>
                <a:gd name="f89" fmla="*/ f67 1 f39"/>
                <a:gd name="f90" fmla="*/ f68 1 f40"/>
                <a:gd name="f91" fmla="*/ f69 1 f40"/>
                <a:gd name="f92" fmla="*/ f70 1 f39"/>
                <a:gd name="f93" fmla="*/ f71 1 f39"/>
                <a:gd name="f94" fmla="*/ f72 1 f40"/>
                <a:gd name="f95" fmla="*/ f73 1 f39"/>
                <a:gd name="f96" fmla="*/ f74 1 f40"/>
                <a:gd name="f97" fmla="*/ f75 1 f39"/>
                <a:gd name="f98" fmla="*/ f76 1 f39"/>
                <a:gd name="f99" fmla="*/ f77 1 f40"/>
                <a:gd name="f100" fmla="*/ f78 f30 1"/>
                <a:gd name="f101" fmla="*/ f79 f30 1"/>
                <a:gd name="f102" fmla="*/ f81 f31 1"/>
                <a:gd name="f103" fmla="*/ f80 f31 1"/>
                <a:gd name="f104" fmla="*/ f82 f30 1"/>
                <a:gd name="f105" fmla="*/ f83 f31 1"/>
                <a:gd name="f106" fmla="*/ f84 f30 1"/>
                <a:gd name="f107" fmla="*/ f85 f31 1"/>
                <a:gd name="f108" fmla="*/ f86 f31 1"/>
                <a:gd name="f109" fmla="*/ f87 f31 1"/>
                <a:gd name="f110" fmla="*/ f88 f31 1"/>
                <a:gd name="f111" fmla="*/ f89 f30 1"/>
                <a:gd name="f112" fmla="*/ f90 f31 1"/>
                <a:gd name="f113" fmla="*/ f91 f31 1"/>
                <a:gd name="f114" fmla="*/ f92 f30 1"/>
                <a:gd name="f115" fmla="*/ f93 f30 1"/>
                <a:gd name="f116" fmla="*/ f94 f31 1"/>
                <a:gd name="f117" fmla="*/ f95 f30 1"/>
                <a:gd name="f118" fmla="*/ f96 f31 1"/>
                <a:gd name="f119" fmla="*/ f97 f30 1"/>
                <a:gd name="f120" fmla="*/ f98 f30 1"/>
                <a:gd name="f121" fmla="*/ f99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104" y="f105"/>
                </a:cxn>
                <a:cxn ang="f59">
                  <a:pos x="f106" y="f107"/>
                </a:cxn>
                <a:cxn ang="f59">
                  <a:pos x="f106" y="f108"/>
                </a:cxn>
                <a:cxn ang="f59">
                  <a:pos x="f106" y="f109"/>
                </a:cxn>
                <a:cxn ang="f59">
                  <a:pos x="f106" y="f110"/>
                </a:cxn>
                <a:cxn ang="f59">
                  <a:pos x="f111" y="f112"/>
                </a:cxn>
                <a:cxn ang="f59">
                  <a:pos x="f111" y="f113"/>
                </a:cxn>
                <a:cxn ang="f59">
                  <a:pos x="f114" y="f113"/>
                </a:cxn>
                <a:cxn ang="f59">
                  <a:pos x="f115" y="f116"/>
                </a:cxn>
                <a:cxn ang="f59">
                  <a:pos x="f117" y="f118"/>
                </a:cxn>
                <a:cxn ang="f59">
                  <a:pos x="f119" y="f118"/>
                </a:cxn>
                <a:cxn ang="f59">
                  <a:pos x="f120" y="f118"/>
                </a:cxn>
                <a:cxn ang="f59">
                  <a:pos x="f104" y="f121"/>
                </a:cxn>
              </a:cxnLst>
              <a:rect l="f100" t="f103" r="f101" b="f102"/>
              <a:pathLst>
                <a:path w="1276793" h="415944">
                  <a:moveTo>
                    <a:pt x="f8" y="f5"/>
                  </a:moveTo>
                  <a:lnTo>
                    <a:pt x="f9" y="f10"/>
                  </a:lnTo>
                  <a:lnTo>
                    <a:pt x="f9" y="f11"/>
                  </a:lnTo>
                  <a:cubicBezTo>
                    <a:pt x="f9" y="f12"/>
                    <a:pt x="f9" y="f13"/>
                    <a:pt x="f9" y="f12"/>
                  </a:cubicBezTo>
                  <a:cubicBezTo>
                    <a:pt x="f9" y="f14"/>
                    <a:pt x="f9" y="f14"/>
                    <a:pt x="f9" y="f14"/>
                  </a:cubicBezTo>
                  <a:lnTo>
                    <a:pt x="f15" y="f16"/>
                  </a:lnTo>
                  <a:lnTo>
                    <a:pt x="f15" y="f17"/>
                  </a:lnTo>
                  <a:lnTo>
                    <a:pt x="f18" y="f17"/>
                  </a:lnTo>
                  <a:lnTo>
                    <a:pt x="f6" y="f7"/>
                  </a:lnTo>
                  <a:lnTo>
                    <a:pt x="f5" y="f19"/>
                  </a:lnTo>
                  <a:cubicBezTo>
                    <a:pt x="f20" y="f21"/>
                    <a:pt x="f22" y="f21"/>
                    <a:pt x="f23" y="f19"/>
                  </a:cubicBezTo>
                  <a:cubicBezTo>
                    <a:pt x="f23" y="f19"/>
                    <a:pt x="f24" y="f19"/>
                    <a:pt x="f24" y="f19"/>
                  </a:cubicBezTo>
                  <a:cubicBezTo>
                    <a:pt x="f25" y="f21"/>
                    <a:pt x="f26" y="f27"/>
                    <a:pt x="f8" y="f2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2" name="Freeform: Shape 316">
              <a:extLst>
                <a:ext uri="{FF2B5EF4-FFF2-40B4-BE49-F238E27FC236}">
                  <a16:creationId xmlns:a16="http://schemas.microsoft.com/office/drawing/2014/main" id="{894548FD-B29B-47AA-DEED-6C2BF6F3FE3A}"/>
                </a:ext>
              </a:extLst>
            </p:cNvPr>
            <p:cNvSpPr/>
            <p:nvPr/>
          </p:nvSpPr>
          <p:spPr>
            <a:xfrm>
              <a:off x="12075218" y="89757"/>
              <a:ext cx="10634" cy="41035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33"/>
                <a:gd name="f7" fmla="val 410357"/>
                <a:gd name="f8" fmla="val 95"/>
                <a:gd name="f9" fmla="val 410358"/>
                <a:gd name="f10" fmla="val -32"/>
                <a:gd name="f11" fmla="val 409811"/>
                <a:gd name="f12" fmla="val 409253"/>
                <a:gd name="f13" fmla="val 408707"/>
                <a:gd name="f14" fmla="val 1250"/>
                <a:gd name="f15" fmla="val 406079"/>
                <a:gd name="f16" fmla="val 4196"/>
                <a:gd name="f17" fmla="val 404707"/>
                <a:gd name="f18" fmla="val 6952"/>
                <a:gd name="f19" fmla="val 405533"/>
                <a:gd name="f20" fmla="val 406675"/>
                <a:gd name="f21" fmla="val 3301"/>
                <a:gd name="f22" fmla="val 3523"/>
                <a:gd name="f23" fmla="val 1143"/>
                <a:gd name="f24" fmla="+- 0 0 -90"/>
                <a:gd name="f25" fmla="*/ f3 1 10633"/>
                <a:gd name="f26" fmla="*/ f4 1 410357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10633"/>
                <a:gd name="f35" fmla="*/ f31 1 410357"/>
                <a:gd name="f36" fmla="*/ 95 f32 1"/>
                <a:gd name="f37" fmla="*/ 0 f31 1"/>
                <a:gd name="f38" fmla="*/ 410358 f31 1"/>
                <a:gd name="f39" fmla="*/ 408707 f31 1"/>
                <a:gd name="f40" fmla="*/ 6952 f32 1"/>
                <a:gd name="f41" fmla="*/ 405533 f31 1"/>
                <a:gd name="f42" fmla="*/ 10633 f32 1"/>
                <a:gd name="f43" fmla="*/ 406675 f31 1"/>
                <a:gd name="f44" fmla="*/ 3301 f31 1"/>
                <a:gd name="f45" fmla="*/ 3523 f32 1"/>
                <a:gd name="f46" fmla="*/ 1143 f31 1"/>
                <a:gd name="f47" fmla="+- f33 0 f1"/>
                <a:gd name="f48" fmla="*/ f36 1 10633"/>
                <a:gd name="f49" fmla="*/ f37 1 410357"/>
                <a:gd name="f50" fmla="*/ f38 1 410357"/>
                <a:gd name="f51" fmla="*/ f39 1 410357"/>
                <a:gd name="f52" fmla="*/ f40 1 10633"/>
                <a:gd name="f53" fmla="*/ f41 1 410357"/>
                <a:gd name="f54" fmla="*/ f42 1 10633"/>
                <a:gd name="f55" fmla="*/ f43 1 410357"/>
                <a:gd name="f56" fmla="*/ f44 1 410357"/>
                <a:gd name="f57" fmla="*/ f45 1 10633"/>
                <a:gd name="f58" fmla="*/ f46 1 410357"/>
                <a:gd name="f59" fmla="*/ f27 1 f34"/>
                <a:gd name="f60" fmla="*/ f28 1 f34"/>
                <a:gd name="f61" fmla="*/ f27 1 f35"/>
                <a:gd name="f62" fmla="*/ f29 1 f35"/>
                <a:gd name="f63" fmla="*/ f48 1 f34"/>
                <a:gd name="f64" fmla="*/ f49 1 f35"/>
                <a:gd name="f65" fmla="*/ f50 1 f35"/>
                <a:gd name="f66" fmla="*/ f51 1 f35"/>
                <a:gd name="f67" fmla="*/ f52 1 f34"/>
                <a:gd name="f68" fmla="*/ f53 1 f35"/>
                <a:gd name="f69" fmla="*/ f54 1 f34"/>
                <a:gd name="f70" fmla="*/ f55 1 f35"/>
                <a:gd name="f71" fmla="*/ f56 1 f35"/>
                <a:gd name="f72" fmla="*/ f57 1 f34"/>
                <a:gd name="f73" fmla="*/ f58 1 f35"/>
                <a:gd name="f74" fmla="*/ f59 f25 1"/>
                <a:gd name="f75" fmla="*/ f60 f25 1"/>
                <a:gd name="f76" fmla="*/ f62 f26 1"/>
                <a:gd name="f77" fmla="*/ f61 f26 1"/>
                <a:gd name="f78" fmla="*/ f63 f25 1"/>
                <a:gd name="f79" fmla="*/ f64 f26 1"/>
                <a:gd name="f80" fmla="*/ f65 f26 1"/>
                <a:gd name="f81" fmla="*/ f66 f26 1"/>
                <a:gd name="f82" fmla="*/ f67 f25 1"/>
                <a:gd name="f83" fmla="*/ f68 f26 1"/>
                <a:gd name="f84" fmla="*/ f69 f25 1"/>
                <a:gd name="f85" fmla="*/ f70 f26 1"/>
                <a:gd name="f86" fmla="*/ f71 f26 1"/>
                <a:gd name="f87" fmla="*/ f72 f25 1"/>
                <a:gd name="f88" fmla="*/ f73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78" y="f79"/>
                </a:cxn>
                <a:cxn ang="f47">
                  <a:pos x="f78" y="f80"/>
                </a:cxn>
                <a:cxn ang="f47">
                  <a:pos x="f78" y="f80"/>
                </a:cxn>
                <a:cxn ang="f47">
                  <a:pos x="f78" y="f81"/>
                </a:cxn>
                <a:cxn ang="f47">
                  <a:pos x="f82" y="f83"/>
                </a:cxn>
                <a:cxn ang="f47">
                  <a:pos x="f84" y="f85"/>
                </a:cxn>
                <a:cxn ang="f47">
                  <a:pos x="f84" y="f86"/>
                </a:cxn>
                <a:cxn ang="f47">
                  <a:pos x="f87" y="f88"/>
                </a:cxn>
                <a:cxn ang="f47">
                  <a:pos x="f87" y="f88"/>
                </a:cxn>
              </a:cxnLst>
              <a:rect l="f74" t="f77" r="f75" b="f76"/>
              <a:pathLst>
                <a:path w="10633" h="410357">
                  <a:moveTo>
                    <a:pt x="f8" y="f5"/>
                  </a:moveTo>
                  <a:lnTo>
                    <a:pt x="f8" y="f9"/>
                  </a:lnTo>
                  <a:lnTo>
                    <a:pt x="f8" y="f9"/>
                  </a:lnTo>
                  <a:cubicBezTo>
                    <a:pt x="f10" y="f11"/>
                    <a:pt x="f10" y="f12"/>
                    <a:pt x="f8" y="f13"/>
                  </a:cubicBezTo>
                  <a:cubicBezTo>
                    <a:pt x="f14" y="f15"/>
                    <a:pt x="f16" y="f17"/>
                    <a:pt x="f18" y="f19"/>
                  </a:cubicBezTo>
                  <a:lnTo>
                    <a:pt x="f6" y="f20"/>
                  </a:lnTo>
                  <a:lnTo>
                    <a:pt x="f6" y="f21"/>
                  </a:lnTo>
                  <a:lnTo>
                    <a:pt x="f22" y="f23"/>
                  </a:lnTo>
                  <a:lnTo>
                    <a:pt x="f22" y="f2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3" name="Freeform: Shape 321">
              <a:extLst>
                <a:ext uri="{FF2B5EF4-FFF2-40B4-BE49-F238E27FC236}">
                  <a16:creationId xmlns:a16="http://schemas.microsoft.com/office/drawing/2014/main" id="{9B1D5C33-68CB-0142-5594-B8F4EE4B97D9}"/>
                </a:ext>
              </a:extLst>
            </p:cNvPr>
            <p:cNvSpPr/>
            <p:nvPr/>
          </p:nvSpPr>
          <p:spPr>
            <a:xfrm>
              <a:off x="12076334" y="88989"/>
              <a:ext cx="630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4"/>
                <a:gd name="f7" fmla="val 635"/>
                <a:gd name="f8" fmla="+- 0 0 -90"/>
                <a:gd name="f9" fmla="*/ f3 1 634"/>
                <a:gd name="f10" fmla="*/ f4 1 634"/>
                <a:gd name="f11" fmla="val f5"/>
                <a:gd name="f12" fmla="val f6"/>
                <a:gd name="f13" fmla="*/ f8 f0 1"/>
                <a:gd name="f14" fmla="+- f12 0 f11"/>
                <a:gd name="f15" fmla="*/ f13 1 f2"/>
                <a:gd name="f16" fmla="*/ f14 1 634"/>
                <a:gd name="f17" fmla="*/ 635 f14 1"/>
                <a:gd name="f18" fmla="*/ 0 f14 1"/>
                <a:gd name="f19" fmla="+- f15 0 f1"/>
                <a:gd name="f20" fmla="*/ f17 1 634"/>
                <a:gd name="f21" fmla="*/ f18 1 634"/>
                <a:gd name="f22" fmla="*/ f11 1 f16"/>
                <a:gd name="f23" fmla="*/ f12 1 f16"/>
                <a:gd name="f24" fmla="*/ f20 1 f16"/>
                <a:gd name="f25" fmla="*/ f21 1 f16"/>
                <a:gd name="f26" fmla="*/ f22 f9 1"/>
                <a:gd name="f27" fmla="*/ f23 f9 1"/>
                <a:gd name="f28" fmla="*/ f23 f10 1"/>
                <a:gd name="f29" fmla="*/ f22 f10 1"/>
                <a:gd name="f30" fmla="*/ f24 f9 1"/>
                <a:gd name="f31" fmla="*/ f24 f10 1"/>
                <a:gd name="f32" fmla="*/ f25 f9 1"/>
                <a:gd name="f33" fmla="*/ f25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">
                  <a:pos x="f30" y="f31"/>
                </a:cxn>
                <a:cxn ang="f19">
                  <a:pos x="f32" y="f33"/>
                </a:cxn>
                <a:cxn ang="f19">
                  <a:pos x="f32" y="f33"/>
                </a:cxn>
              </a:cxnLst>
              <a:rect l="f26" t="f29" r="f27" b="f28"/>
              <a:pathLst>
                <a:path w="634" h="634">
                  <a:moveTo>
                    <a:pt x="f7" y="f7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4" name="Freeform: Shape 322">
              <a:extLst>
                <a:ext uri="{FF2B5EF4-FFF2-40B4-BE49-F238E27FC236}">
                  <a16:creationId xmlns:a16="http://schemas.microsoft.com/office/drawing/2014/main" id="{691BE1B7-1428-8325-E327-4EF837B3E8EB}"/>
                </a:ext>
              </a:extLst>
            </p:cNvPr>
            <p:cNvSpPr/>
            <p:nvPr/>
          </p:nvSpPr>
          <p:spPr>
            <a:xfrm>
              <a:off x="12077093" y="-10168"/>
              <a:ext cx="114647" cy="943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4652"/>
                <a:gd name="f7" fmla="val 94336"/>
                <a:gd name="f8" fmla="val 92813"/>
                <a:gd name="f9" fmla="val 1486"/>
                <a:gd name="f10" fmla="val 91480"/>
                <a:gd name="f11" fmla="val 3568"/>
                <a:gd name="f12" fmla="val 91048"/>
                <a:gd name="f13" fmla="val 5460"/>
                <a:gd name="f14" fmla="val 91670"/>
                <a:gd name="f15" fmla="val 14347"/>
                <a:gd name="f16" fmla="val 114653"/>
                <a:gd name="f17" fmla="val 12697"/>
                <a:gd name="f18" fmla="val 2540"/>
                <a:gd name="f19" fmla="val 91162"/>
                <a:gd name="f20" fmla="+- 0 0 -90"/>
                <a:gd name="f21" fmla="*/ f3 1 114652"/>
                <a:gd name="f22" fmla="*/ f4 1 94336"/>
                <a:gd name="f23" fmla="val f5"/>
                <a:gd name="f24" fmla="val f6"/>
                <a:gd name="f25" fmla="val f7"/>
                <a:gd name="f26" fmla="*/ f20 f0 1"/>
                <a:gd name="f27" fmla="+- f25 0 f23"/>
                <a:gd name="f28" fmla="+- f24 0 f23"/>
                <a:gd name="f29" fmla="*/ f26 1 f2"/>
                <a:gd name="f30" fmla="*/ f28 1 114652"/>
                <a:gd name="f31" fmla="*/ f27 1 94336"/>
                <a:gd name="f32" fmla="*/ 0 f28 1"/>
                <a:gd name="f33" fmla="*/ 92813 f27 1"/>
                <a:gd name="f34" fmla="*/ 5460 f28 1"/>
                <a:gd name="f35" fmla="*/ 91670 f27 1"/>
                <a:gd name="f36" fmla="*/ 14347 f28 1"/>
                <a:gd name="f37" fmla="*/ 94336 f27 1"/>
                <a:gd name="f38" fmla="*/ 114653 f28 1"/>
                <a:gd name="f39" fmla="*/ 12697 f27 1"/>
                <a:gd name="f40" fmla="*/ 0 f27 1"/>
                <a:gd name="f41" fmla="*/ 2540 f28 1"/>
                <a:gd name="f42" fmla="*/ 91162 f27 1"/>
                <a:gd name="f43" fmla="+- f29 0 f1"/>
                <a:gd name="f44" fmla="*/ f32 1 114652"/>
                <a:gd name="f45" fmla="*/ f33 1 94336"/>
                <a:gd name="f46" fmla="*/ f34 1 114652"/>
                <a:gd name="f47" fmla="*/ f35 1 94336"/>
                <a:gd name="f48" fmla="*/ f36 1 114652"/>
                <a:gd name="f49" fmla="*/ f37 1 94336"/>
                <a:gd name="f50" fmla="*/ f38 1 114652"/>
                <a:gd name="f51" fmla="*/ f39 1 94336"/>
                <a:gd name="f52" fmla="*/ f40 1 94336"/>
                <a:gd name="f53" fmla="*/ f41 1 114652"/>
                <a:gd name="f54" fmla="*/ f42 1 94336"/>
                <a:gd name="f55" fmla="*/ f23 1 f30"/>
                <a:gd name="f56" fmla="*/ f24 1 f30"/>
                <a:gd name="f57" fmla="*/ f23 1 f31"/>
                <a:gd name="f58" fmla="*/ f25 1 f31"/>
                <a:gd name="f59" fmla="*/ f44 1 f30"/>
                <a:gd name="f60" fmla="*/ f45 1 f31"/>
                <a:gd name="f61" fmla="*/ f46 1 f30"/>
                <a:gd name="f62" fmla="*/ f47 1 f31"/>
                <a:gd name="f63" fmla="*/ f48 1 f30"/>
                <a:gd name="f64" fmla="*/ f49 1 f31"/>
                <a:gd name="f65" fmla="*/ f50 1 f30"/>
                <a:gd name="f66" fmla="*/ f51 1 f31"/>
                <a:gd name="f67" fmla="*/ f52 1 f31"/>
                <a:gd name="f68" fmla="*/ f53 1 f30"/>
                <a:gd name="f69" fmla="*/ f54 1 f31"/>
                <a:gd name="f70" fmla="*/ f55 f21 1"/>
                <a:gd name="f71" fmla="*/ f56 f21 1"/>
                <a:gd name="f72" fmla="*/ f58 f22 1"/>
                <a:gd name="f73" fmla="*/ f57 f22 1"/>
                <a:gd name="f74" fmla="*/ f59 f21 1"/>
                <a:gd name="f75" fmla="*/ f60 f22 1"/>
                <a:gd name="f76" fmla="*/ f61 f21 1"/>
                <a:gd name="f77" fmla="*/ f62 f22 1"/>
                <a:gd name="f78" fmla="*/ f63 f21 1"/>
                <a:gd name="f79" fmla="*/ f64 f22 1"/>
                <a:gd name="f80" fmla="*/ f65 f21 1"/>
                <a:gd name="f81" fmla="*/ f66 f22 1"/>
                <a:gd name="f82" fmla="*/ f67 f22 1"/>
                <a:gd name="f83" fmla="*/ f68 f21 1"/>
                <a:gd name="f84" fmla="*/ f69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3">
                  <a:pos x="f74" y="f75"/>
                </a:cxn>
                <a:cxn ang="f43">
                  <a:pos x="f74" y="f75"/>
                </a:cxn>
                <a:cxn ang="f43">
                  <a:pos x="f76" y="f77"/>
                </a:cxn>
                <a:cxn ang="f43">
                  <a:pos x="f78" y="f79"/>
                </a:cxn>
                <a:cxn ang="f43">
                  <a:pos x="f80" y="f81"/>
                </a:cxn>
                <a:cxn ang="f43">
                  <a:pos x="f80" y="f82"/>
                </a:cxn>
                <a:cxn ang="f43">
                  <a:pos x="f83" y="f84"/>
                </a:cxn>
              </a:cxnLst>
              <a:rect l="f70" t="f73" r="f71" b="f72"/>
              <a:pathLst>
                <a:path w="114652" h="94336">
                  <a:moveTo>
                    <a:pt x="f5" y="f8"/>
                  </a:moveTo>
                  <a:lnTo>
                    <a:pt x="f5" y="f8"/>
                  </a:lnTo>
                  <a:cubicBezTo>
                    <a:pt x="f9" y="f10"/>
                    <a:pt x="f11" y="f12"/>
                    <a:pt x="f13" y="f14"/>
                  </a:cubicBezTo>
                  <a:lnTo>
                    <a:pt x="f15" y="f7"/>
                  </a:lnTo>
                  <a:lnTo>
                    <a:pt x="f16" y="f17"/>
                  </a:lnTo>
                  <a:lnTo>
                    <a:pt x="f16" y="f5"/>
                  </a:lnTo>
                  <a:lnTo>
                    <a:pt x="f18" y="f1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5" name="Freeform: Shape 324">
              <a:extLst>
                <a:ext uri="{FF2B5EF4-FFF2-40B4-BE49-F238E27FC236}">
                  <a16:creationId xmlns:a16="http://schemas.microsoft.com/office/drawing/2014/main" id="{126342ED-3540-F9EC-C676-ED3AC142661C}"/>
                </a:ext>
              </a:extLst>
            </p:cNvPr>
            <p:cNvSpPr/>
            <p:nvPr/>
          </p:nvSpPr>
          <p:spPr>
            <a:xfrm>
              <a:off x="10472339" y="-4453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6" name="Freeform: Shape 325">
              <a:extLst>
                <a:ext uri="{FF2B5EF4-FFF2-40B4-BE49-F238E27FC236}">
                  <a16:creationId xmlns:a16="http://schemas.microsoft.com/office/drawing/2014/main" id="{F030EF2F-D3E8-D8E9-192C-A310FB772C56}"/>
                </a:ext>
              </a:extLst>
            </p:cNvPr>
            <p:cNvSpPr/>
            <p:nvPr/>
          </p:nvSpPr>
          <p:spPr>
            <a:xfrm>
              <a:off x="10474616" y="-7754"/>
              <a:ext cx="54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"/>
                <a:gd name="f7" fmla="val 888"/>
                <a:gd name="f8" fmla="val 10"/>
                <a:gd name="f9" fmla="val 762"/>
                <a:gd name="f10" fmla="val 73"/>
                <a:gd name="f11" fmla="val 508"/>
                <a:gd name="f12" fmla="val 254"/>
                <a:gd name="f13" fmla="val -3"/>
                <a:gd name="f14" fmla="val 292"/>
                <a:gd name="f15" fmla="val 597"/>
                <a:gd name="f16" fmla="val 889"/>
                <a:gd name="f17" fmla="+- 0 0 -90"/>
                <a:gd name="f18" fmla="*/ f3 1 56"/>
                <a:gd name="f19" fmla="*/ f4 1 888"/>
                <a:gd name="f20" fmla="val f5"/>
                <a:gd name="f21" fmla="val f6"/>
                <a:gd name="f22" fmla="val f7"/>
                <a:gd name="f23" fmla="*/ f17 f0 1"/>
                <a:gd name="f24" fmla="+- f22 0 f20"/>
                <a:gd name="f25" fmla="+- f21 0 f20"/>
                <a:gd name="f26" fmla="*/ f23 1 f2"/>
                <a:gd name="f27" fmla="*/ f25 1 56"/>
                <a:gd name="f28" fmla="*/ f24 1 888"/>
                <a:gd name="f29" fmla="*/ 10 f25 1"/>
                <a:gd name="f30" fmla="*/ 762 f24 1"/>
                <a:gd name="f31" fmla="*/ 0 f24 1"/>
                <a:gd name="f32" fmla="*/ 889 f24 1"/>
                <a:gd name="f33" fmla="+- f26 0 f1"/>
                <a:gd name="f34" fmla="*/ f29 1 56"/>
                <a:gd name="f35" fmla="*/ f30 1 888"/>
                <a:gd name="f36" fmla="*/ f31 1 888"/>
                <a:gd name="f37" fmla="*/ f32 1 888"/>
                <a:gd name="f38" fmla="*/ f20 1 f27"/>
                <a:gd name="f39" fmla="*/ f21 1 f27"/>
                <a:gd name="f40" fmla="*/ f20 1 f28"/>
                <a:gd name="f41" fmla="*/ f22 1 f28"/>
                <a:gd name="f42" fmla="*/ f34 1 f27"/>
                <a:gd name="f43" fmla="*/ f35 1 f28"/>
                <a:gd name="f44" fmla="*/ f36 1 f28"/>
                <a:gd name="f45" fmla="*/ f37 1 f28"/>
                <a:gd name="f46" fmla="*/ f38 f18 1"/>
                <a:gd name="f47" fmla="*/ f39 f18 1"/>
                <a:gd name="f48" fmla="*/ f41 f19 1"/>
                <a:gd name="f49" fmla="*/ f40 f19 1"/>
                <a:gd name="f50" fmla="*/ f42 f18 1"/>
                <a:gd name="f51" fmla="*/ f43 f19 1"/>
                <a:gd name="f52" fmla="*/ f44 f19 1"/>
                <a:gd name="f53" fmla="*/ f45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0" y="f51"/>
                </a:cxn>
                <a:cxn ang="f33">
                  <a:pos x="f50" y="f52"/>
                </a:cxn>
                <a:cxn ang="f33">
                  <a:pos x="f50" y="f53"/>
                </a:cxn>
              </a:cxnLst>
              <a:rect l="f46" t="f49" r="f47" b="f48"/>
              <a:pathLst>
                <a:path w="56" h="888">
                  <a:moveTo>
                    <a:pt x="f8" y="f9"/>
                  </a:moveTo>
                  <a:cubicBezTo>
                    <a:pt x="f10" y="f11"/>
                    <a:pt x="f10" y="f12"/>
                    <a:pt x="f8" y="f5"/>
                  </a:cubicBezTo>
                  <a:cubicBezTo>
                    <a:pt x="f13" y="f14"/>
                    <a:pt x="f13" y="f15"/>
                    <a:pt x="f8" y="f1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7" name="Freeform: Shape 338">
              <a:extLst>
                <a:ext uri="{FF2B5EF4-FFF2-40B4-BE49-F238E27FC236}">
                  <a16:creationId xmlns:a16="http://schemas.microsoft.com/office/drawing/2014/main" id="{268513E7-0843-07C5-63D4-D1EF35EC698F}"/>
                </a:ext>
              </a:extLst>
            </p:cNvPr>
            <p:cNvSpPr/>
            <p:nvPr/>
          </p:nvSpPr>
          <p:spPr>
            <a:xfrm>
              <a:off x="7815660" y="1046960"/>
              <a:ext cx="38980" cy="369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979"/>
                <a:gd name="f7" fmla="val 36947"/>
                <a:gd name="f8" fmla="val 28187"/>
                <a:gd name="f9" fmla="val 2158"/>
                <a:gd name="f10" fmla="val 23108"/>
                <a:gd name="f11" fmla="val 34154"/>
                <a:gd name="f12" fmla="val 64"/>
                <a:gd name="f13" fmla="val 34535"/>
                <a:gd name="f14" fmla="val 34916"/>
                <a:gd name="f15" fmla="val 35297"/>
                <a:gd name="f16" fmla="val 36059"/>
                <a:gd name="f17" fmla="val 4952"/>
                <a:gd name="f18" fmla="val 37900"/>
                <a:gd name="f19" fmla="val 5815"/>
                <a:gd name="f20" fmla="val 36555"/>
                <a:gd name="f21" fmla="val 6310"/>
                <a:gd name="f22" fmla="val 35170"/>
                <a:gd name="f23" fmla="val 6348"/>
                <a:gd name="f24" fmla="val 32479"/>
                <a:gd name="f25" fmla="val 7351"/>
                <a:gd name="f26" fmla="val 29482"/>
                <a:gd name="f27" fmla="val 5993"/>
                <a:gd name="f28" fmla="val 28466"/>
                <a:gd name="f29" fmla="val 3301"/>
                <a:gd name="f30" fmla="val 28339"/>
                <a:gd name="f31" fmla="val 2933"/>
                <a:gd name="f32" fmla="val 28238"/>
                <a:gd name="f33" fmla="val 2552"/>
                <a:gd name="f34" fmla="+- 0 0 -90"/>
                <a:gd name="f35" fmla="*/ f3 1 38979"/>
                <a:gd name="f36" fmla="*/ f4 1 36947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38979"/>
                <a:gd name="f45" fmla="*/ f41 1 36947"/>
                <a:gd name="f46" fmla="*/ 28187 f42 1"/>
                <a:gd name="f47" fmla="*/ 2158 f41 1"/>
                <a:gd name="f48" fmla="*/ 0 f41 1"/>
                <a:gd name="f49" fmla="*/ 0 f42 1"/>
                <a:gd name="f50" fmla="*/ 23108 f41 1"/>
                <a:gd name="f51" fmla="*/ 34154 f41 1"/>
                <a:gd name="f52" fmla="*/ 35297 f41 1"/>
                <a:gd name="f53" fmla="*/ 36059 f41 1"/>
                <a:gd name="f54" fmla="*/ 36947 f41 1"/>
                <a:gd name="f55" fmla="*/ 38979 f42 1"/>
                <a:gd name="f56" fmla="*/ 4952 f41 1"/>
                <a:gd name="f57" fmla="*/ 35170 f42 1"/>
                <a:gd name="f58" fmla="*/ 6348 f41 1"/>
                <a:gd name="f59" fmla="*/ 28466 f42 1"/>
                <a:gd name="f60" fmla="*/ 3301 f41 1"/>
                <a:gd name="f61" fmla="+- f43 0 f1"/>
                <a:gd name="f62" fmla="*/ f46 1 38979"/>
                <a:gd name="f63" fmla="*/ f47 1 36947"/>
                <a:gd name="f64" fmla="*/ f48 1 36947"/>
                <a:gd name="f65" fmla="*/ f49 1 38979"/>
                <a:gd name="f66" fmla="*/ f50 1 36947"/>
                <a:gd name="f67" fmla="*/ f51 1 36947"/>
                <a:gd name="f68" fmla="*/ f52 1 36947"/>
                <a:gd name="f69" fmla="*/ f53 1 36947"/>
                <a:gd name="f70" fmla="*/ f54 1 36947"/>
                <a:gd name="f71" fmla="*/ f55 1 38979"/>
                <a:gd name="f72" fmla="*/ f56 1 36947"/>
                <a:gd name="f73" fmla="*/ f57 1 38979"/>
                <a:gd name="f74" fmla="*/ f58 1 36947"/>
                <a:gd name="f75" fmla="*/ f59 1 38979"/>
                <a:gd name="f76" fmla="*/ f60 1 36947"/>
                <a:gd name="f77" fmla="*/ f37 1 f44"/>
                <a:gd name="f78" fmla="*/ f38 1 f44"/>
                <a:gd name="f79" fmla="*/ f37 1 f45"/>
                <a:gd name="f80" fmla="*/ f39 1 f45"/>
                <a:gd name="f81" fmla="*/ f62 1 f44"/>
                <a:gd name="f82" fmla="*/ f63 1 f45"/>
                <a:gd name="f83" fmla="*/ f64 1 f45"/>
                <a:gd name="f84" fmla="*/ f65 1 f44"/>
                <a:gd name="f85" fmla="*/ f66 1 f45"/>
                <a:gd name="f86" fmla="*/ f67 1 f45"/>
                <a:gd name="f87" fmla="*/ f68 1 f45"/>
                <a:gd name="f88" fmla="*/ f69 1 f45"/>
                <a:gd name="f89" fmla="*/ f70 1 f45"/>
                <a:gd name="f90" fmla="*/ f71 1 f44"/>
                <a:gd name="f91" fmla="*/ f72 1 f45"/>
                <a:gd name="f92" fmla="*/ f73 1 f44"/>
                <a:gd name="f93" fmla="*/ f74 1 f45"/>
                <a:gd name="f94" fmla="*/ f75 1 f44"/>
                <a:gd name="f95" fmla="*/ f76 1 f45"/>
                <a:gd name="f96" fmla="*/ f77 f35 1"/>
                <a:gd name="f97" fmla="*/ f78 f35 1"/>
                <a:gd name="f98" fmla="*/ f80 f36 1"/>
                <a:gd name="f99" fmla="*/ f79 f36 1"/>
                <a:gd name="f100" fmla="*/ f81 f35 1"/>
                <a:gd name="f101" fmla="*/ f82 f36 1"/>
                <a:gd name="f102" fmla="*/ f83 f36 1"/>
                <a:gd name="f103" fmla="*/ f84 f35 1"/>
                <a:gd name="f104" fmla="*/ f85 f36 1"/>
                <a:gd name="f105" fmla="*/ f86 f36 1"/>
                <a:gd name="f106" fmla="*/ f87 f36 1"/>
                <a:gd name="f107" fmla="*/ f88 f36 1"/>
                <a:gd name="f108" fmla="*/ f89 f36 1"/>
                <a:gd name="f109" fmla="*/ f90 f35 1"/>
                <a:gd name="f110" fmla="*/ f91 f36 1"/>
                <a:gd name="f111" fmla="*/ f92 f35 1"/>
                <a:gd name="f112" fmla="*/ f93 f36 1"/>
                <a:gd name="f113" fmla="*/ f94 f35 1"/>
                <a:gd name="f114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100" y="f101"/>
                </a:cxn>
                <a:cxn ang="f61">
                  <a:pos x="f100" y="f102"/>
                </a:cxn>
                <a:cxn ang="f61">
                  <a:pos x="f103" y="f104"/>
                </a:cxn>
                <a:cxn ang="f61">
                  <a:pos x="f103" y="f105"/>
                </a:cxn>
                <a:cxn ang="f61">
                  <a:pos x="f103" y="f105"/>
                </a:cxn>
                <a:cxn ang="f61">
                  <a:pos x="f103" y="f106"/>
                </a:cxn>
                <a:cxn ang="f61">
                  <a:pos x="f103" y="f107"/>
                </a:cxn>
                <a:cxn ang="f61">
                  <a:pos x="f103" y="f107"/>
                </a:cxn>
                <a:cxn ang="f61">
                  <a:pos x="f103" y="f108"/>
                </a:cxn>
                <a:cxn ang="f61">
                  <a:pos x="f103" y="f108"/>
                </a:cxn>
                <a:cxn ang="f61">
                  <a:pos x="f109" y="f110"/>
                </a:cxn>
                <a:cxn ang="f61">
                  <a:pos x="f109" y="f110"/>
                </a:cxn>
                <a:cxn ang="f61">
                  <a:pos x="f111" y="f112"/>
                </a:cxn>
                <a:cxn ang="f61">
                  <a:pos x="f113" y="f114"/>
                </a:cxn>
                <a:cxn ang="f61">
                  <a:pos x="f100" y="f101"/>
                </a:cxn>
              </a:cxnLst>
              <a:rect l="f96" t="f99" r="f97" b="f98"/>
              <a:pathLst>
                <a:path w="38979" h="36947">
                  <a:moveTo>
                    <a:pt x="f8" y="f9"/>
                  </a:moveTo>
                  <a:lnTo>
                    <a:pt x="f8" y="f5"/>
                  </a:lnTo>
                  <a:lnTo>
                    <a:pt x="f5" y="f10"/>
                  </a:lnTo>
                  <a:lnTo>
                    <a:pt x="f5" y="f11"/>
                  </a:lnTo>
                  <a:lnTo>
                    <a:pt x="f5" y="f11"/>
                  </a:lnTo>
                  <a:cubicBezTo>
                    <a:pt x="f12" y="f13"/>
                    <a:pt x="f12" y="f14"/>
                    <a:pt x="f5" y="f15"/>
                  </a:cubicBezTo>
                  <a:cubicBezTo>
                    <a:pt x="f5" y="f15"/>
                    <a:pt x="f5" y="f15"/>
                    <a:pt x="f5" y="f16"/>
                  </a:cubicBezTo>
                  <a:lnTo>
                    <a:pt x="f5" y="f16"/>
                  </a:lnTo>
                  <a:lnTo>
                    <a:pt x="f5" y="f7"/>
                  </a:lnTo>
                  <a:lnTo>
                    <a:pt x="f5" y="f7"/>
                  </a:lnTo>
                  <a:lnTo>
                    <a:pt x="f6" y="f17"/>
                  </a:lnTo>
                  <a:lnTo>
                    <a:pt x="f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8" name="Freeform: Shape 339">
              <a:extLst>
                <a:ext uri="{FF2B5EF4-FFF2-40B4-BE49-F238E27FC236}">
                  <a16:creationId xmlns:a16="http://schemas.microsoft.com/office/drawing/2014/main" id="{F2313970-81B8-B59D-99F3-6BBECF4AD4E9}"/>
                </a:ext>
              </a:extLst>
            </p:cNvPr>
            <p:cNvSpPr/>
            <p:nvPr/>
          </p:nvSpPr>
          <p:spPr>
            <a:xfrm>
              <a:off x="7804870" y="876187"/>
              <a:ext cx="10789" cy="2046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2"/>
                <a:gd name="f7" fmla="val 204670"/>
                <a:gd name="f8" fmla="val 193879"/>
                <a:gd name="f9" fmla="val 9014"/>
                <a:gd name="f10" fmla="val 1524"/>
                <a:gd name="f11" fmla="val 8761"/>
                <a:gd name="f12" fmla="val 202766"/>
                <a:gd name="f13" fmla="val 1778"/>
                <a:gd name="f14" fmla="val 201243"/>
                <a:gd name="f15" fmla="val 3974"/>
                <a:gd name="f16" fmla="val 199364"/>
                <a:gd name="f17" fmla="val 7212"/>
                <a:gd name="f18" fmla="val 9396"/>
                <a:gd name="f19" fmla="val 10297"/>
                <a:gd name="f20" fmla="val 202157"/>
                <a:gd name="f21" fmla="val 10805"/>
                <a:gd name="f22" fmla="val 203388"/>
                <a:gd name="f23" fmla="val 204671"/>
                <a:gd name="f24" fmla="+- 0 0 -90"/>
                <a:gd name="f25" fmla="*/ f3 1 10792"/>
                <a:gd name="f26" fmla="*/ f4 1 204670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10792"/>
                <a:gd name="f35" fmla="*/ f31 1 204670"/>
                <a:gd name="f36" fmla="*/ 10792 f32 1"/>
                <a:gd name="f37" fmla="*/ 193879 f31 1"/>
                <a:gd name="f38" fmla="*/ 0 f31 1"/>
                <a:gd name="f39" fmla="*/ 9014 f32 1"/>
                <a:gd name="f40" fmla="*/ 1524 f31 1"/>
                <a:gd name="f41" fmla="*/ 0 f32 1"/>
                <a:gd name="f42" fmla="*/ 8761 f31 1"/>
                <a:gd name="f43" fmla="*/ 202766 f31 1"/>
                <a:gd name="f44" fmla="*/ 1778 f32 1"/>
                <a:gd name="f45" fmla="*/ 201243 f31 1"/>
                <a:gd name="f46" fmla="*/ 9396 f32 1"/>
                <a:gd name="f47" fmla="*/ 204671 f31 1"/>
                <a:gd name="f48" fmla="+- f33 0 f1"/>
                <a:gd name="f49" fmla="*/ f36 1 10792"/>
                <a:gd name="f50" fmla="*/ f37 1 204670"/>
                <a:gd name="f51" fmla="*/ f38 1 204670"/>
                <a:gd name="f52" fmla="*/ f39 1 10792"/>
                <a:gd name="f53" fmla="*/ f40 1 204670"/>
                <a:gd name="f54" fmla="*/ f41 1 10792"/>
                <a:gd name="f55" fmla="*/ f42 1 204670"/>
                <a:gd name="f56" fmla="*/ f43 1 204670"/>
                <a:gd name="f57" fmla="*/ f44 1 10792"/>
                <a:gd name="f58" fmla="*/ f45 1 204670"/>
                <a:gd name="f59" fmla="*/ f46 1 10792"/>
                <a:gd name="f60" fmla="*/ f47 1 204670"/>
                <a:gd name="f61" fmla="*/ f27 1 f34"/>
                <a:gd name="f62" fmla="*/ f28 1 f34"/>
                <a:gd name="f63" fmla="*/ f27 1 f35"/>
                <a:gd name="f64" fmla="*/ f29 1 f35"/>
                <a:gd name="f65" fmla="*/ f49 1 f34"/>
                <a:gd name="f66" fmla="*/ f50 1 f35"/>
                <a:gd name="f67" fmla="*/ f51 1 f35"/>
                <a:gd name="f68" fmla="*/ f52 1 f34"/>
                <a:gd name="f69" fmla="*/ f53 1 f35"/>
                <a:gd name="f70" fmla="*/ f54 1 f34"/>
                <a:gd name="f71" fmla="*/ f55 1 f35"/>
                <a:gd name="f72" fmla="*/ f56 1 f35"/>
                <a:gd name="f73" fmla="*/ f57 1 f34"/>
                <a:gd name="f74" fmla="*/ f58 1 f35"/>
                <a:gd name="f75" fmla="*/ f59 1 f34"/>
                <a:gd name="f76" fmla="*/ f60 1 f35"/>
                <a:gd name="f77" fmla="*/ f61 f25 1"/>
                <a:gd name="f78" fmla="*/ f62 f25 1"/>
                <a:gd name="f79" fmla="*/ f64 f26 1"/>
                <a:gd name="f80" fmla="*/ f63 f26 1"/>
                <a:gd name="f81" fmla="*/ f65 f25 1"/>
                <a:gd name="f82" fmla="*/ f66 f26 1"/>
                <a:gd name="f83" fmla="*/ f67 f26 1"/>
                <a:gd name="f84" fmla="*/ f68 f25 1"/>
                <a:gd name="f85" fmla="*/ f69 f26 1"/>
                <a:gd name="f86" fmla="*/ f70 f25 1"/>
                <a:gd name="f87" fmla="*/ f71 f26 1"/>
                <a:gd name="f88" fmla="*/ f72 f26 1"/>
                <a:gd name="f89" fmla="*/ f73 f25 1"/>
                <a:gd name="f90" fmla="*/ f74 f26 1"/>
                <a:gd name="f91" fmla="*/ f75 f25 1"/>
                <a:gd name="f92" fmla="*/ f76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81" y="f82"/>
                </a:cxn>
                <a:cxn ang="f48">
                  <a:pos x="f81" y="f83"/>
                </a:cxn>
                <a:cxn ang="f48">
                  <a:pos x="f84" y="f85"/>
                </a:cxn>
                <a:cxn ang="f48">
                  <a:pos x="f84" y="f85"/>
                </a:cxn>
                <a:cxn ang="f48">
                  <a:pos x="f86" y="f87"/>
                </a:cxn>
                <a:cxn ang="f48">
                  <a:pos x="f86" y="f88"/>
                </a:cxn>
                <a:cxn ang="f48">
                  <a:pos x="f89" y="f90"/>
                </a:cxn>
                <a:cxn ang="f48">
                  <a:pos x="f91" y="f90"/>
                </a:cxn>
                <a:cxn ang="f48">
                  <a:pos x="f81" y="f92"/>
                </a:cxn>
                <a:cxn ang="f48">
                  <a:pos x="f81" y="f92"/>
                </a:cxn>
              </a:cxnLst>
              <a:rect l="f77" t="f80" r="f78" b="f79"/>
              <a:pathLst>
                <a:path w="10792" h="204670">
                  <a:moveTo>
                    <a:pt x="f6" y="f8"/>
                  </a:moveTo>
                  <a:lnTo>
                    <a:pt x="f6" y="f5"/>
                  </a:lnTo>
                  <a:lnTo>
                    <a:pt x="f9" y="f10"/>
                  </a:lnTo>
                  <a:lnTo>
                    <a:pt x="f9" y="f10"/>
                  </a:lnTo>
                  <a:lnTo>
                    <a:pt x="f5" y="f11"/>
                  </a:lnTo>
                  <a:lnTo>
                    <a:pt x="f5" y="f12"/>
                  </a:lnTo>
                  <a:lnTo>
                    <a:pt x="f13" y="f14"/>
                  </a:lnTo>
                  <a:cubicBezTo>
                    <a:pt x="f15" y="f16"/>
                    <a:pt x="f17" y="f16"/>
                    <a:pt x="f18" y="f14"/>
                  </a:cubicBezTo>
                  <a:cubicBezTo>
                    <a:pt x="f19" y="f20"/>
                    <a:pt x="f21" y="f22"/>
                    <a:pt x="f6" y="f23"/>
                  </a:cubicBezTo>
                  <a:lnTo>
                    <a:pt x="f6" y="f2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99" name="Freeform: Shape 340">
              <a:extLst>
                <a:ext uri="{FF2B5EF4-FFF2-40B4-BE49-F238E27FC236}">
                  <a16:creationId xmlns:a16="http://schemas.microsoft.com/office/drawing/2014/main" id="{BDFA261E-0948-3D48-2756-D9D1BCFBAAC9}"/>
                </a:ext>
              </a:extLst>
            </p:cNvPr>
            <p:cNvSpPr/>
            <p:nvPr/>
          </p:nvSpPr>
          <p:spPr>
            <a:xfrm>
              <a:off x="7263344" y="705541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0" name="Freeform: Shape 341">
              <a:extLst>
                <a:ext uri="{FF2B5EF4-FFF2-40B4-BE49-F238E27FC236}">
                  <a16:creationId xmlns:a16="http://schemas.microsoft.com/office/drawing/2014/main" id="{76C9F010-7B21-3134-25AA-D16ABC1A4CEA}"/>
                </a:ext>
              </a:extLst>
            </p:cNvPr>
            <p:cNvSpPr/>
            <p:nvPr/>
          </p:nvSpPr>
          <p:spPr>
            <a:xfrm>
              <a:off x="7266398" y="704782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1" name="Freeform: Shape 342">
              <a:extLst>
                <a:ext uri="{FF2B5EF4-FFF2-40B4-BE49-F238E27FC236}">
                  <a16:creationId xmlns:a16="http://schemas.microsoft.com/office/drawing/2014/main" id="{092AA170-41C1-2B77-EC1D-00680277845E}"/>
                </a:ext>
              </a:extLst>
            </p:cNvPr>
            <p:cNvSpPr/>
            <p:nvPr/>
          </p:nvSpPr>
          <p:spPr>
            <a:xfrm>
              <a:off x="7264359" y="705541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2" name="Freeform: Shape 343">
              <a:extLst>
                <a:ext uri="{FF2B5EF4-FFF2-40B4-BE49-F238E27FC236}">
                  <a16:creationId xmlns:a16="http://schemas.microsoft.com/office/drawing/2014/main" id="{E5DB82B4-D6D6-0193-274F-4A5629BCACF3}"/>
                </a:ext>
              </a:extLst>
            </p:cNvPr>
            <p:cNvSpPr/>
            <p:nvPr/>
          </p:nvSpPr>
          <p:spPr>
            <a:xfrm>
              <a:off x="7268428" y="715197"/>
              <a:ext cx="540629" cy="1607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0631"/>
                <a:gd name="f7" fmla="val 160740"/>
                <a:gd name="f8" fmla="val 538219"/>
                <a:gd name="f9" fmla="val 155154"/>
                <a:gd name="f10" fmla="val 153249"/>
                <a:gd name="f11" fmla="val 135729"/>
                <a:gd name="f12" fmla="val 30853"/>
                <a:gd name="f13" fmla="val 254"/>
                <a:gd name="f14" fmla="val 531362"/>
                <a:gd name="f15" fmla="+- 0 0 -90"/>
                <a:gd name="f16" fmla="*/ f3 1 540631"/>
                <a:gd name="f17" fmla="*/ f4 1 160740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540631"/>
                <a:gd name="f26" fmla="*/ f22 1 160740"/>
                <a:gd name="f27" fmla="*/ 538219 f23 1"/>
                <a:gd name="f28" fmla="*/ 155154 f22 1"/>
                <a:gd name="f29" fmla="*/ 540631 f23 1"/>
                <a:gd name="f30" fmla="*/ 153249 f22 1"/>
                <a:gd name="f31" fmla="*/ 135729 f23 1"/>
                <a:gd name="f32" fmla="*/ 30853 f22 1"/>
                <a:gd name="f33" fmla="*/ 254 f23 1"/>
                <a:gd name="f34" fmla="*/ 0 f22 1"/>
                <a:gd name="f35" fmla="*/ 0 f23 1"/>
                <a:gd name="f36" fmla="*/ 254 f22 1"/>
                <a:gd name="f37" fmla="*/ 531362 f23 1"/>
                <a:gd name="f38" fmla="*/ 160740 f22 1"/>
                <a:gd name="f39" fmla="+- f24 0 f1"/>
                <a:gd name="f40" fmla="*/ f27 1 540631"/>
                <a:gd name="f41" fmla="*/ f28 1 160740"/>
                <a:gd name="f42" fmla="*/ f29 1 540631"/>
                <a:gd name="f43" fmla="*/ f30 1 160740"/>
                <a:gd name="f44" fmla="*/ f31 1 540631"/>
                <a:gd name="f45" fmla="*/ f32 1 160740"/>
                <a:gd name="f46" fmla="*/ f33 1 540631"/>
                <a:gd name="f47" fmla="*/ f34 1 160740"/>
                <a:gd name="f48" fmla="*/ f35 1 540631"/>
                <a:gd name="f49" fmla="*/ f36 1 160740"/>
                <a:gd name="f50" fmla="*/ f37 1 540631"/>
                <a:gd name="f51" fmla="*/ f38 1 160740"/>
                <a:gd name="f52" fmla="*/ f18 1 f25"/>
                <a:gd name="f53" fmla="*/ f19 1 f25"/>
                <a:gd name="f54" fmla="*/ f18 1 f26"/>
                <a:gd name="f55" fmla="*/ f20 1 f26"/>
                <a:gd name="f56" fmla="*/ f40 1 f25"/>
                <a:gd name="f57" fmla="*/ f41 1 f26"/>
                <a:gd name="f58" fmla="*/ f42 1 f25"/>
                <a:gd name="f59" fmla="*/ f43 1 f26"/>
                <a:gd name="f60" fmla="*/ f44 1 f25"/>
                <a:gd name="f61" fmla="*/ f45 1 f26"/>
                <a:gd name="f62" fmla="*/ f46 1 f25"/>
                <a:gd name="f63" fmla="*/ f47 1 f26"/>
                <a:gd name="f64" fmla="*/ f48 1 f25"/>
                <a:gd name="f65" fmla="*/ f49 1 f26"/>
                <a:gd name="f66" fmla="*/ f50 1 f25"/>
                <a:gd name="f67" fmla="*/ f51 1 f26"/>
                <a:gd name="f68" fmla="*/ f52 f16 1"/>
                <a:gd name="f69" fmla="*/ f53 f16 1"/>
                <a:gd name="f70" fmla="*/ f55 f17 1"/>
                <a:gd name="f71" fmla="*/ f54 f17 1"/>
                <a:gd name="f72" fmla="*/ f56 f16 1"/>
                <a:gd name="f73" fmla="*/ f57 f17 1"/>
                <a:gd name="f74" fmla="*/ f58 f16 1"/>
                <a:gd name="f75" fmla="*/ f59 f17 1"/>
                <a:gd name="f76" fmla="*/ f60 f16 1"/>
                <a:gd name="f77" fmla="*/ f61 f17 1"/>
                <a:gd name="f78" fmla="*/ f62 f16 1"/>
                <a:gd name="f79" fmla="*/ f63 f17 1"/>
                <a:gd name="f80" fmla="*/ f64 f16 1"/>
                <a:gd name="f81" fmla="*/ f65 f17 1"/>
                <a:gd name="f82" fmla="*/ f66 f16 1"/>
                <a:gd name="f83" fmla="*/ f67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72" y="f73"/>
                </a:cxn>
                <a:cxn ang="f39">
                  <a:pos x="f72" y="f73"/>
                </a:cxn>
                <a:cxn ang="f39">
                  <a:pos x="f74" y="f75"/>
                </a:cxn>
                <a:cxn ang="f39">
                  <a:pos x="f76" y="f77"/>
                </a:cxn>
                <a:cxn ang="f39">
                  <a:pos x="f78" y="f79"/>
                </a:cxn>
                <a:cxn ang="f39">
                  <a:pos x="f80" y="f81"/>
                </a:cxn>
                <a:cxn ang="f39">
                  <a:pos x="f82" y="f83"/>
                </a:cxn>
                <a:cxn ang="f39">
                  <a:pos x="f72" y="f73"/>
                </a:cxn>
              </a:cxnLst>
              <a:rect l="f68" t="f71" r="f69" b="f70"/>
              <a:pathLst>
                <a:path w="540631" h="160740">
                  <a:moveTo>
                    <a:pt x="f8" y="f9"/>
                  </a:moveTo>
                  <a:lnTo>
                    <a:pt x="f8" y="f9"/>
                  </a:lnTo>
                  <a:lnTo>
                    <a:pt x="f6" y="f10"/>
                  </a:lnTo>
                  <a:lnTo>
                    <a:pt x="f11" y="f12"/>
                  </a:lnTo>
                  <a:lnTo>
                    <a:pt x="f13" y="f5"/>
                  </a:lnTo>
                  <a:lnTo>
                    <a:pt x="f5" y="f13"/>
                  </a:lnTo>
                  <a:lnTo>
                    <a:pt x="f14" y="f7"/>
                  </a:lnTo>
                  <a:lnTo>
                    <a:pt x="f8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3" name="Freeform: Shape 344">
              <a:extLst>
                <a:ext uri="{FF2B5EF4-FFF2-40B4-BE49-F238E27FC236}">
                  <a16:creationId xmlns:a16="http://schemas.microsoft.com/office/drawing/2014/main" id="{60382F91-BCBF-61A2-E22D-EA185AB31FD5}"/>
                </a:ext>
              </a:extLst>
            </p:cNvPr>
            <p:cNvSpPr/>
            <p:nvPr/>
          </p:nvSpPr>
          <p:spPr>
            <a:xfrm>
              <a:off x="7854001" y="840132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4" name="Freeform: Shape 345">
              <a:extLst>
                <a:ext uri="{FF2B5EF4-FFF2-40B4-BE49-F238E27FC236}">
                  <a16:creationId xmlns:a16="http://schemas.microsoft.com/office/drawing/2014/main" id="{29EC2553-6597-1462-E5ED-8E1EFF9F0470}"/>
                </a:ext>
              </a:extLst>
            </p:cNvPr>
            <p:cNvSpPr/>
            <p:nvPr/>
          </p:nvSpPr>
          <p:spPr>
            <a:xfrm>
              <a:off x="7854513" y="841275"/>
              <a:ext cx="45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761"/>
                <a:gd name="f8" fmla="val 762"/>
                <a:gd name="f9" fmla="val 64"/>
                <a:gd name="f10" fmla="val 508"/>
                <a:gd name="f11" fmla="val 254"/>
                <a:gd name="f12" fmla="+- 0 0 -90"/>
                <a:gd name="f13" fmla="*/ f3 1 47"/>
                <a:gd name="f14" fmla="*/ f4 1 76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7"/>
                <a:gd name="f23" fmla="*/ f19 1 761"/>
                <a:gd name="f24" fmla="*/ 0 f20 1"/>
                <a:gd name="f25" fmla="*/ 762 f19 1"/>
                <a:gd name="f26" fmla="*/ 0 f19 1"/>
                <a:gd name="f27" fmla="+- f21 0 f1"/>
                <a:gd name="f28" fmla="*/ f24 1 47"/>
                <a:gd name="f29" fmla="*/ f25 1 761"/>
                <a:gd name="f30" fmla="*/ f26 1 761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3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2" y="f44"/>
                </a:cxn>
                <a:cxn ang="f27">
                  <a:pos x="f42" y="f44"/>
                </a:cxn>
              </a:cxnLst>
              <a:rect l="f38" t="f41" r="f39" b="f40"/>
              <a:pathLst>
                <a:path w="47" h="761">
                  <a:moveTo>
                    <a:pt x="f5" y="f8"/>
                  </a:moveTo>
                  <a:cubicBezTo>
                    <a:pt x="f9" y="f10"/>
                    <a:pt x="f9" y="f11"/>
                    <a:pt x="f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5" name="Freeform: Shape 346">
              <a:extLst>
                <a:ext uri="{FF2B5EF4-FFF2-40B4-BE49-F238E27FC236}">
                  <a16:creationId xmlns:a16="http://schemas.microsoft.com/office/drawing/2014/main" id="{9E3375E3-34D7-51F4-15FB-2EE91C2DA5FE}"/>
                </a:ext>
              </a:extLst>
            </p:cNvPr>
            <p:cNvSpPr/>
            <p:nvPr/>
          </p:nvSpPr>
          <p:spPr>
            <a:xfrm>
              <a:off x="7851596" y="838733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6" name="Freeform: Shape 347">
              <a:extLst>
                <a:ext uri="{FF2B5EF4-FFF2-40B4-BE49-F238E27FC236}">
                  <a16:creationId xmlns:a16="http://schemas.microsoft.com/office/drawing/2014/main" id="{C1587936-9841-D608-E33B-BF44DDEDECF3}"/>
                </a:ext>
              </a:extLst>
            </p:cNvPr>
            <p:cNvSpPr/>
            <p:nvPr/>
          </p:nvSpPr>
          <p:spPr>
            <a:xfrm>
              <a:off x="7263344" y="705496"/>
              <a:ext cx="886" cy="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8"/>
                <a:gd name="f7" fmla="val 47"/>
                <a:gd name="f8" fmla="val 889"/>
                <a:gd name="f9" fmla="val 48"/>
                <a:gd name="f10" fmla="val 597"/>
                <a:gd name="f11" fmla="val -16"/>
                <a:gd name="f12" fmla="val 292"/>
                <a:gd name="f13" fmla="val -3"/>
                <a:gd name="f14" fmla="+- 0 0 -90"/>
                <a:gd name="f15" fmla="*/ f3 1 888"/>
                <a:gd name="f16" fmla="*/ f4 1 47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888"/>
                <a:gd name="f25" fmla="*/ f21 1 47"/>
                <a:gd name="f26" fmla="*/ 889 f22 1"/>
                <a:gd name="f27" fmla="*/ 48 f21 1"/>
                <a:gd name="f28" fmla="*/ 0 f22 1"/>
                <a:gd name="f29" fmla="+- f23 0 f1"/>
                <a:gd name="f30" fmla="*/ f26 1 888"/>
                <a:gd name="f31" fmla="*/ f27 1 47"/>
                <a:gd name="f32" fmla="*/ f28 1 888"/>
                <a:gd name="f33" fmla="*/ f17 1 f24"/>
                <a:gd name="f34" fmla="*/ f18 1 f24"/>
                <a:gd name="f35" fmla="*/ f17 1 f25"/>
                <a:gd name="f36" fmla="*/ f19 1 f25"/>
                <a:gd name="f37" fmla="*/ f30 1 f24"/>
                <a:gd name="f38" fmla="*/ f31 1 f25"/>
                <a:gd name="f39" fmla="*/ f32 1 f24"/>
                <a:gd name="f40" fmla="*/ f33 f15 1"/>
                <a:gd name="f41" fmla="*/ f34 f15 1"/>
                <a:gd name="f42" fmla="*/ f36 f16 1"/>
                <a:gd name="f43" fmla="*/ f35 f16 1"/>
                <a:gd name="f44" fmla="*/ f37 f15 1"/>
                <a:gd name="f45" fmla="*/ f38 f16 1"/>
                <a:gd name="f46" fmla="*/ f39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4" y="f45"/>
                </a:cxn>
                <a:cxn ang="f29">
                  <a:pos x="f44" y="f45"/>
                </a:cxn>
                <a:cxn ang="f29">
                  <a:pos x="f46" y="f45"/>
                </a:cxn>
                <a:cxn ang="f29">
                  <a:pos x="f46" y="f45"/>
                </a:cxn>
                <a:cxn ang="f29">
                  <a:pos x="f44" y="f45"/>
                </a:cxn>
              </a:cxnLst>
              <a:rect l="f40" t="f43" r="f41" b="f42"/>
              <a:pathLst>
                <a:path w="888" h="47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1"/>
                    <a:pt x="f5" y="f9"/>
                  </a:cubicBezTo>
                  <a:lnTo>
                    <a:pt x="f5" y="f9"/>
                  </a:lnTo>
                  <a:cubicBezTo>
                    <a:pt x="f12" y="f13"/>
                    <a:pt x="f10" y="f13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7" name="Freeform: Shape 348">
              <a:extLst>
                <a:ext uri="{FF2B5EF4-FFF2-40B4-BE49-F238E27FC236}">
                  <a16:creationId xmlns:a16="http://schemas.microsoft.com/office/drawing/2014/main" id="{EAD8E61A-3EAF-76FD-D8FC-778A0CE60AEF}"/>
                </a:ext>
              </a:extLst>
            </p:cNvPr>
            <p:cNvSpPr/>
            <p:nvPr/>
          </p:nvSpPr>
          <p:spPr>
            <a:xfrm>
              <a:off x="7265127" y="705541"/>
              <a:ext cx="1143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43"/>
                <a:gd name="f7" fmla="val 12696"/>
                <a:gd name="f8" fmla="val 1016"/>
                <a:gd name="f9" fmla="+- 0 0 -90"/>
                <a:gd name="f10" fmla="*/ f3 1 1143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143"/>
                <a:gd name="f20" fmla="*/ f16 1 12696"/>
                <a:gd name="f21" fmla="*/ 1016 f17 1"/>
                <a:gd name="f22" fmla="*/ 0 f16 1"/>
                <a:gd name="f23" fmla="*/ 0 f17 1"/>
                <a:gd name="f24" fmla="*/ 1143 f17 1"/>
                <a:gd name="f25" fmla="+- f18 0 f1"/>
                <a:gd name="f26" fmla="*/ f21 1 1143"/>
                <a:gd name="f27" fmla="*/ f22 1 12696"/>
                <a:gd name="f28" fmla="*/ f23 1 1143"/>
                <a:gd name="f29" fmla="*/ f24 1 1143"/>
                <a:gd name="f30" fmla="*/ f12 1 f19"/>
                <a:gd name="f31" fmla="*/ f13 1 f19"/>
                <a:gd name="f32" fmla="*/ f12 1 f20"/>
                <a:gd name="f33" fmla="*/ f14 1 f20"/>
                <a:gd name="f34" fmla="*/ f26 1 f19"/>
                <a:gd name="f35" fmla="*/ f27 1 f20"/>
                <a:gd name="f36" fmla="*/ f28 1 f19"/>
                <a:gd name="f37" fmla="*/ f29 1 f19"/>
                <a:gd name="f38" fmla="*/ f30 f10 1"/>
                <a:gd name="f39" fmla="*/ f31 f10 1"/>
                <a:gd name="f40" fmla="*/ f33 f11 1"/>
                <a:gd name="f41" fmla="*/ f32 f11 1"/>
                <a:gd name="f42" fmla="*/ f34 f10 1"/>
                <a:gd name="f43" fmla="*/ f35 f11 1"/>
                <a:gd name="f44" fmla="*/ f36 f10 1"/>
                <a:gd name="f45" fmla="*/ f37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42" y="f43"/>
                </a:cxn>
                <a:cxn ang="f25">
                  <a:pos x="f44" y="f43"/>
                </a:cxn>
                <a:cxn ang="f25">
                  <a:pos x="f45" y="f43"/>
                </a:cxn>
              </a:cxnLst>
              <a:rect l="f38" t="f41" r="f39" b="f40"/>
              <a:pathLst>
                <a:path w="1143" h="12696">
                  <a:moveTo>
                    <a:pt x="f8" y="f5"/>
                  </a:moveTo>
                  <a:lnTo>
                    <a:pt x="f5" y="f5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8" name="Freeform: Shape 349">
              <a:extLst>
                <a:ext uri="{FF2B5EF4-FFF2-40B4-BE49-F238E27FC236}">
                  <a16:creationId xmlns:a16="http://schemas.microsoft.com/office/drawing/2014/main" id="{3D2BFF33-2A60-A10B-6F30-2EEC29D85CB4}"/>
                </a:ext>
              </a:extLst>
            </p:cNvPr>
            <p:cNvSpPr/>
            <p:nvPr/>
          </p:nvSpPr>
          <p:spPr>
            <a:xfrm>
              <a:off x="7267541" y="705541"/>
              <a:ext cx="583039" cy="1396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83037"/>
                <a:gd name="f7" fmla="val 139663"/>
                <a:gd name="f8" fmla="val 3301"/>
                <a:gd name="f9" fmla="val 7364"/>
                <a:gd name="f10" fmla="val 1143"/>
                <a:gd name="f11" fmla="val 9649"/>
                <a:gd name="f12" fmla="val 136618"/>
                <a:gd name="f13" fmla="val 40503"/>
                <a:gd name="f14" fmla="val 570468"/>
                <a:gd name="f15" fmla="val 139664"/>
                <a:gd name="f16" fmla="val 578086"/>
                <a:gd name="f17" fmla="val 133442"/>
                <a:gd name="f18" fmla="val 578849"/>
                <a:gd name="f19" fmla="val 579737"/>
                <a:gd name="f20" fmla="val 580880"/>
                <a:gd name="f21" fmla="val 581769"/>
                <a:gd name="f22" fmla="val 583038"/>
                <a:gd name="f23" fmla="val 762"/>
                <a:gd name="f24" fmla="val 1104"/>
                <a:gd name="f25" fmla="val 51"/>
                <a:gd name="f26" fmla="val 2171"/>
                <a:gd name="f27" fmla="val 457"/>
                <a:gd name="f28" fmla="val 3047"/>
                <a:gd name="f29" fmla="val 4812"/>
                <a:gd name="f30" fmla="val 2806"/>
                <a:gd name="f31" fmla="val 4926"/>
                <a:gd name="f32" fmla="val 5574"/>
                <a:gd name="f33" fmla="+- 0 0 -90"/>
                <a:gd name="f34" fmla="*/ f3 1 583037"/>
                <a:gd name="f35" fmla="*/ f4 1 139663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583037"/>
                <a:gd name="f44" fmla="*/ f40 1 139663"/>
                <a:gd name="f45" fmla="*/ 3301 f41 1"/>
                <a:gd name="f46" fmla="*/ 7364 f40 1"/>
                <a:gd name="f47" fmla="*/ 1143 f41 1"/>
                <a:gd name="f48" fmla="*/ 9649 f40 1"/>
                <a:gd name="f49" fmla="*/ 136618 f41 1"/>
                <a:gd name="f50" fmla="*/ 40503 f40 1"/>
                <a:gd name="f51" fmla="*/ 570468 f41 1"/>
                <a:gd name="f52" fmla="*/ 139664 f40 1"/>
                <a:gd name="f53" fmla="*/ 578086 f41 1"/>
                <a:gd name="f54" fmla="*/ 133442 f40 1"/>
                <a:gd name="f55" fmla="*/ 578849 f41 1"/>
                <a:gd name="f56" fmla="*/ 579737 f41 1"/>
                <a:gd name="f57" fmla="*/ 580880 f41 1"/>
                <a:gd name="f58" fmla="*/ 581769 f41 1"/>
                <a:gd name="f59" fmla="*/ 583038 f41 1"/>
                <a:gd name="f60" fmla="*/ 762 f41 1"/>
                <a:gd name="f61" fmla="*/ 0 f40 1"/>
                <a:gd name="f62" fmla="*/ 0 f41 1"/>
                <a:gd name="f63" fmla="*/ 3047 f41 1"/>
                <a:gd name="f64" fmla="*/ 1143 f40 1"/>
                <a:gd name="f65" fmla="+- f42 0 f1"/>
                <a:gd name="f66" fmla="*/ f45 1 583037"/>
                <a:gd name="f67" fmla="*/ f46 1 139663"/>
                <a:gd name="f68" fmla="*/ f47 1 583037"/>
                <a:gd name="f69" fmla="*/ f48 1 139663"/>
                <a:gd name="f70" fmla="*/ f49 1 583037"/>
                <a:gd name="f71" fmla="*/ f50 1 139663"/>
                <a:gd name="f72" fmla="*/ f51 1 583037"/>
                <a:gd name="f73" fmla="*/ f52 1 139663"/>
                <a:gd name="f74" fmla="*/ f53 1 583037"/>
                <a:gd name="f75" fmla="*/ f54 1 139663"/>
                <a:gd name="f76" fmla="*/ f55 1 583037"/>
                <a:gd name="f77" fmla="*/ f56 1 583037"/>
                <a:gd name="f78" fmla="*/ f57 1 583037"/>
                <a:gd name="f79" fmla="*/ f58 1 583037"/>
                <a:gd name="f80" fmla="*/ f59 1 583037"/>
                <a:gd name="f81" fmla="*/ f60 1 583037"/>
                <a:gd name="f82" fmla="*/ f61 1 139663"/>
                <a:gd name="f83" fmla="*/ f62 1 583037"/>
                <a:gd name="f84" fmla="*/ f63 1 583037"/>
                <a:gd name="f85" fmla="*/ f64 1 139663"/>
                <a:gd name="f86" fmla="*/ f36 1 f43"/>
                <a:gd name="f87" fmla="*/ f37 1 f43"/>
                <a:gd name="f88" fmla="*/ f36 1 f44"/>
                <a:gd name="f89" fmla="*/ f38 1 f44"/>
                <a:gd name="f90" fmla="*/ f66 1 f43"/>
                <a:gd name="f91" fmla="*/ f67 1 f44"/>
                <a:gd name="f92" fmla="*/ f68 1 f43"/>
                <a:gd name="f93" fmla="*/ f69 1 f44"/>
                <a:gd name="f94" fmla="*/ f70 1 f43"/>
                <a:gd name="f95" fmla="*/ f71 1 f44"/>
                <a:gd name="f96" fmla="*/ f72 1 f43"/>
                <a:gd name="f97" fmla="*/ f73 1 f44"/>
                <a:gd name="f98" fmla="*/ f74 1 f43"/>
                <a:gd name="f99" fmla="*/ f75 1 f44"/>
                <a:gd name="f100" fmla="*/ f76 1 f43"/>
                <a:gd name="f101" fmla="*/ f77 1 f43"/>
                <a:gd name="f102" fmla="*/ f78 1 f43"/>
                <a:gd name="f103" fmla="*/ f79 1 f43"/>
                <a:gd name="f104" fmla="*/ f80 1 f43"/>
                <a:gd name="f105" fmla="*/ f81 1 f43"/>
                <a:gd name="f106" fmla="*/ f82 1 f44"/>
                <a:gd name="f107" fmla="*/ f83 1 f43"/>
                <a:gd name="f108" fmla="*/ f84 1 f43"/>
                <a:gd name="f109" fmla="*/ f85 1 f44"/>
                <a:gd name="f110" fmla="*/ f86 f34 1"/>
                <a:gd name="f111" fmla="*/ f87 f34 1"/>
                <a:gd name="f112" fmla="*/ f89 f35 1"/>
                <a:gd name="f113" fmla="*/ f88 f35 1"/>
                <a:gd name="f114" fmla="*/ f90 f34 1"/>
                <a:gd name="f115" fmla="*/ f91 f35 1"/>
                <a:gd name="f116" fmla="*/ f92 f34 1"/>
                <a:gd name="f117" fmla="*/ f93 f35 1"/>
                <a:gd name="f118" fmla="*/ f94 f34 1"/>
                <a:gd name="f119" fmla="*/ f95 f35 1"/>
                <a:gd name="f120" fmla="*/ f96 f34 1"/>
                <a:gd name="f121" fmla="*/ f97 f35 1"/>
                <a:gd name="f122" fmla="*/ f98 f34 1"/>
                <a:gd name="f123" fmla="*/ f99 f35 1"/>
                <a:gd name="f124" fmla="*/ f100 f34 1"/>
                <a:gd name="f125" fmla="*/ f101 f34 1"/>
                <a:gd name="f126" fmla="*/ f102 f34 1"/>
                <a:gd name="f127" fmla="*/ f103 f34 1"/>
                <a:gd name="f128" fmla="*/ f104 f34 1"/>
                <a:gd name="f129" fmla="*/ f105 f34 1"/>
                <a:gd name="f130" fmla="*/ f106 f35 1"/>
                <a:gd name="f131" fmla="*/ f107 f34 1"/>
                <a:gd name="f132" fmla="*/ f108 f34 1"/>
                <a:gd name="f133" fmla="*/ f109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114" y="f115"/>
                </a:cxn>
                <a:cxn ang="f65">
                  <a:pos x="f116" y="f117"/>
                </a:cxn>
                <a:cxn ang="f65">
                  <a:pos x="f118" y="f119"/>
                </a:cxn>
                <a:cxn ang="f65">
                  <a:pos x="f120" y="f121"/>
                </a:cxn>
                <a:cxn ang="f65">
                  <a:pos x="f122" y="f123"/>
                </a:cxn>
                <a:cxn ang="f65">
                  <a:pos x="f124" y="f123"/>
                </a:cxn>
                <a:cxn ang="f65">
                  <a:pos x="f125" y="f123"/>
                </a:cxn>
                <a:cxn ang="f65">
                  <a:pos x="f126" y="f123"/>
                </a:cxn>
                <a:cxn ang="f65">
                  <a:pos x="f127" y="f123"/>
                </a:cxn>
                <a:cxn ang="f65">
                  <a:pos x="f128" y="f123"/>
                </a:cxn>
                <a:cxn ang="f65">
                  <a:pos x="f128" y="f123"/>
                </a:cxn>
                <a:cxn ang="f65">
                  <a:pos x="f128" y="f123"/>
                </a:cxn>
                <a:cxn ang="f65">
                  <a:pos x="f129" y="f130"/>
                </a:cxn>
                <a:cxn ang="f65">
                  <a:pos x="f131" y="f130"/>
                </a:cxn>
                <a:cxn ang="f65">
                  <a:pos x="f132" y="f133"/>
                </a:cxn>
                <a:cxn ang="f65">
                  <a:pos x="f114" y="f115"/>
                </a:cxn>
              </a:cxnLst>
              <a:rect l="f110" t="f113" r="f111" b="f112"/>
              <a:pathLst>
                <a:path w="583037" h="139663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lnTo>
                    <a:pt x="f18" y="f17"/>
                  </a:lnTo>
                  <a:lnTo>
                    <a:pt x="f19" y="f17"/>
                  </a:lnTo>
                  <a:lnTo>
                    <a:pt x="f20" y="f17"/>
                  </a:lnTo>
                  <a:lnTo>
                    <a:pt x="f21" y="f17"/>
                  </a:lnTo>
                  <a:lnTo>
                    <a:pt x="f22" y="f17"/>
                  </a:lnTo>
                  <a:lnTo>
                    <a:pt x="f22" y="f17"/>
                  </a:lnTo>
                  <a:lnTo>
                    <a:pt x="f22" y="f17"/>
                  </a:lnTo>
                  <a:lnTo>
                    <a:pt x="f23" y="f5"/>
                  </a:lnTo>
                  <a:lnTo>
                    <a:pt x="f5" y="f5"/>
                  </a:lnTo>
                  <a:cubicBezTo>
                    <a:pt x="f24" y="f25"/>
                    <a:pt x="f26" y="f27"/>
                    <a:pt x="f28" y="f10"/>
                  </a:cubicBezTo>
                  <a:cubicBezTo>
                    <a:pt x="f29" y="f30"/>
                    <a:pt x="f31" y="f32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09" name="Freeform: Shape 350">
              <a:extLst>
                <a:ext uri="{FF2B5EF4-FFF2-40B4-BE49-F238E27FC236}">
                  <a16:creationId xmlns:a16="http://schemas.microsoft.com/office/drawing/2014/main" id="{D2D1B623-9577-0747-9E7B-0D2E7304C42F}"/>
                </a:ext>
              </a:extLst>
            </p:cNvPr>
            <p:cNvSpPr/>
            <p:nvPr/>
          </p:nvSpPr>
          <p:spPr>
            <a:xfrm>
              <a:off x="7849182" y="837462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0" name="Freeform: Shape 351">
              <a:extLst>
                <a:ext uri="{FF2B5EF4-FFF2-40B4-BE49-F238E27FC236}">
                  <a16:creationId xmlns:a16="http://schemas.microsoft.com/office/drawing/2014/main" id="{CADD009C-75A3-36EC-0241-AC1291D662FD}"/>
                </a:ext>
              </a:extLst>
            </p:cNvPr>
            <p:cNvSpPr/>
            <p:nvPr/>
          </p:nvSpPr>
          <p:spPr>
            <a:xfrm>
              <a:off x="7850572" y="837974"/>
              <a:ext cx="886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8"/>
                <a:gd name="f7" fmla="val 12696"/>
                <a:gd name="f8" fmla="val 889"/>
                <a:gd name="f9" fmla="+- 0 0 -90"/>
                <a:gd name="f10" fmla="*/ f3 1 888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888"/>
                <a:gd name="f20" fmla="*/ f16 1 12696"/>
                <a:gd name="f21" fmla="*/ 889 f17 1"/>
                <a:gd name="f22" fmla="*/ 0 f16 1"/>
                <a:gd name="f23" fmla="*/ 0 f17 1"/>
                <a:gd name="f24" fmla="+- f18 0 f1"/>
                <a:gd name="f25" fmla="*/ f21 1 888"/>
                <a:gd name="f26" fmla="*/ f22 1 12696"/>
                <a:gd name="f27" fmla="*/ f23 1 888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888" h="12696">
                  <a:moveTo>
                    <a:pt x="f8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1" name="Freeform: Shape 352">
              <a:extLst>
                <a:ext uri="{FF2B5EF4-FFF2-40B4-BE49-F238E27FC236}">
                  <a16:creationId xmlns:a16="http://schemas.microsoft.com/office/drawing/2014/main" id="{47935CB4-9542-2296-759B-9EFCA7CE21EB}"/>
                </a:ext>
              </a:extLst>
            </p:cNvPr>
            <p:cNvSpPr/>
            <p:nvPr/>
          </p:nvSpPr>
          <p:spPr>
            <a:xfrm>
              <a:off x="7843339" y="841650"/>
              <a:ext cx="10030" cy="21241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30"/>
                <a:gd name="f7" fmla="val 212417"/>
                <a:gd name="f8" fmla="val 9015"/>
                <a:gd name="f9" fmla="val 4444"/>
                <a:gd name="f10" fmla="val 11681"/>
                <a:gd name="f11" fmla="val 207464"/>
                <a:gd name="f12" fmla="val 140"/>
                <a:gd name="f13" fmla="val 210296"/>
                <a:gd name="f14" fmla="val 2502"/>
                <a:gd name="f15" fmla="val 212492"/>
                <a:gd name="f16" fmla="val 5333"/>
                <a:gd name="f17" fmla="val 212416"/>
                <a:gd name="f18" fmla="val 6717"/>
                <a:gd name="f19" fmla="val 212378"/>
                <a:gd name="f20" fmla="val 8063"/>
                <a:gd name="f21" fmla="val 211883"/>
                <a:gd name="f22" fmla="val 9142"/>
                <a:gd name="f23" fmla="val 211019"/>
                <a:gd name="f24" fmla="val 9777"/>
                <a:gd name="f25" fmla="val 210131"/>
                <a:gd name="f26" fmla="val 209496"/>
                <a:gd name="f27" fmla="val 208734"/>
                <a:gd name="f28" fmla="val 9840"/>
                <a:gd name="f29" fmla="val 208353"/>
                <a:gd name="f30" fmla="val 207972"/>
                <a:gd name="f31" fmla="val 207591"/>
                <a:gd name="f32" fmla="val 10298"/>
                <a:gd name="f33" fmla="val 1511"/>
                <a:gd name="f34" fmla="val 10005"/>
                <a:gd name="f35" fmla="val 3187"/>
                <a:gd name="f36" fmla="+- 0 0 -90"/>
                <a:gd name="f37" fmla="*/ f3 1 10030"/>
                <a:gd name="f38" fmla="*/ f4 1 212417"/>
                <a:gd name="f39" fmla="val f5"/>
                <a:gd name="f40" fmla="val f6"/>
                <a:gd name="f41" fmla="val f7"/>
                <a:gd name="f42" fmla="*/ f36 f0 1"/>
                <a:gd name="f43" fmla="+- f41 0 f39"/>
                <a:gd name="f44" fmla="+- f40 0 f39"/>
                <a:gd name="f45" fmla="*/ f42 1 f2"/>
                <a:gd name="f46" fmla="*/ f44 1 10030"/>
                <a:gd name="f47" fmla="*/ f43 1 212417"/>
                <a:gd name="f48" fmla="*/ 9015 f44 1"/>
                <a:gd name="f49" fmla="*/ 4444 f43 1"/>
                <a:gd name="f50" fmla="*/ 0 f44 1"/>
                <a:gd name="f51" fmla="*/ 11681 f43 1"/>
                <a:gd name="f52" fmla="*/ 207464 f43 1"/>
                <a:gd name="f53" fmla="*/ 5333 f44 1"/>
                <a:gd name="f54" fmla="*/ 212416 f43 1"/>
                <a:gd name="f55" fmla="*/ 9142 f44 1"/>
                <a:gd name="f56" fmla="*/ 211019 f43 1"/>
                <a:gd name="f57" fmla="*/ 9777 f44 1"/>
                <a:gd name="f58" fmla="*/ 210131 f43 1"/>
                <a:gd name="f59" fmla="*/ 209496 f43 1"/>
                <a:gd name="f60" fmla="*/ 208734 f43 1"/>
                <a:gd name="f61" fmla="*/ 207591 f43 1"/>
                <a:gd name="f62" fmla="*/ 0 f43 1"/>
                <a:gd name="f63" fmla="+- f45 0 f1"/>
                <a:gd name="f64" fmla="*/ f48 1 10030"/>
                <a:gd name="f65" fmla="*/ f49 1 212417"/>
                <a:gd name="f66" fmla="*/ f50 1 10030"/>
                <a:gd name="f67" fmla="*/ f51 1 212417"/>
                <a:gd name="f68" fmla="*/ f52 1 212417"/>
                <a:gd name="f69" fmla="*/ f53 1 10030"/>
                <a:gd name="f70" fmla="*/ f54 1 212417"/>
                <a:gd name="f71" fmla="*/ f55 1 10030"/>
                <a:gd name="f72" fmla="*/ f56 1 212417"/>
                <a:gd name="f73" fmla="*/ f57 1 10030"/>
                <a:gd name="f74" fmla="*/ f58 1 212417"/>
                <a:gd name="f75" fmla="*/ f59 1 212417"/>
                <a:gd name="f76" fmla="*/ f60 1 212417"/>
                <a:gd name="f77" fmla="*/ f61 1 212417"/>
                <a:gd name="f78" fmla="*/ f62 1 212417"/>
                <a:gd name="f79" fmla="*/ f39 1 f46"/>
                <a:gd name="f80" fmla="*/ f40 1 f46"/>
                <a:gd name="f81" fmla="*/ f39 1 f47"/>
                <a:gd name="f82" fmla="*/ f41 1 f47"/>
                <a:gd name="f83" fmla="*/ f64 1 f46"/>
                <a:gd name="f84" fmla="*/ f65 1 f47"/>
                <a:gd name="f85" fmla="*/ f66 1 f46"/>
                <a:gd name="f86" fmla="*/ f67 1 f47"/>
                <a:gd name="f87" fmla="*/ f68 1 f47"/>
                <a:gd name="f88" fmla="*/ f69 1 f46"/>
                <a:gd name="f89" fmla="*/ f70 1 f47"/>
                <a:gd name="f90" fmla="*/ f71 1 f46"/>
                <a:gd name="f91" fmla="*/ f72 1 f47"/>
                <a:gd name="f92" fmla="*/ f73 1 f46"/>
                <a:gd name="f93" fmla="*/ f74 1 f47"/>
                <a:gd name="f94" fmla="*/ f75 1 f47"/>
                <a:gd name="f95" fmla="*/ f76 1 f47"/>
                <a:gd name="f96" fmla="*/ f77 1 f47"/>
                <a:gd name="f97" fmla="*/ f78 1 f47"/>
                <a:gd name="f98" fmla="*/ f79 f37 1"/>
                <a:gd name="f99" fmla="*/ f80 f37 1"/>
                <a:gd name="f100" fmla="*/ f82 f38 1"/>
                <a:gd name="f101" fmla="*/ f81 f38 1"/>
                <a:gd name="f102" fmla="*/ f83 f37 1"/>
                <a:gd name="f103" fmla="*/ f84 f38 1"/>
                <a:gd name="f104" fmla="*/ f85 f37 1"/>
                <a:gd name="f105" fmla="*/ f86 f38 1"/>
                <a:gd name="f106" fmla="*/ f87 f38 1"/>
                <a:gd name="f107" fmla="*/ f88 f37 1"/>
                <a:gd name="f108" fmla="*/ f89 f38 1"/>
                <a:gd name="f109" fmla="*/ f90 f37 1"/>
                <a:gd name="f110" fmla="*/ f91 f38 1"/>
                <a:gd name="f111" fmla="*/ f92 f37 1"/>
                <a:gd name="f112" fmla="*/ f93 f38 1"/>
                <a:gd name="f113" fmla="*/ f94 f38 1"/>
                <a:gd name="f114" fmla="*/ f95 f38 1"/>
                <a:gd name="f115" fmla="*/ f96 f38 1"/>
                <a:gd name="f116" fmla="*/ f97 f3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102" y="f103"/>
                </a:cxn>
                <a:cxn ang="f63">
                  <a:pos x="f104" y="f105"/>
                </a:cxn>
                <a:cxn ang="f63">
                  <a:pos x="f104" y="f106"/>
                </a:cxn>
                <a:cxn ang="f63">
                  <a:pos x="f107" y="f108"/>
                </a:cxn>
                <a:cxn ang="f63">
                  <a:pos x="f109" y="f110"/>
                </a:cxn>
                <a:cxn ang="f63">
                  <a:pos x="f111" y="f112"/>
                </a:cxn>
                <a:cxn ang="f63">
                  <a:pos x="f111" y="f113"/>
                </a:cxn>
                <a:cxn ang="f63">
                  <a:pos x="f111" y="f114"/>
                </a:cxn>
                <a:cxn ang="f63">
                  <a:pos x="f111" y="f115"/>
                </a:cxn>
                <a:cxn ang="f63">
                  <a:pos x="f111" y="f115"/>
                </a:cxn>
                <a:cxn ang="f63">
                  <a:pos x="f111" y="f116"/>
                </a:cxn>
                <a:cxn ang="f63">
                  <a:pos x="f102" y="f103"/>
                </a:cxn>
              </a:cxnLst>
              <a:rect l="f98" t="f101" r="f99" b="f100"/>
              <a:pathLst>
                <a:path w="10030" h="212417">
                  <a:moveTo>
                    <a:pt x="f8" y="f9"/>
                  </a:moveTo>
                  <a:lnTo>
                    <a:pt x="f5" y="f10"/>
                  </a:lnTo>
                  <a:lnTo>
                    <a:pt x="f5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lnTo>
                    <a:pt x="f24" y="f26"/>
                  </a:lnTo>
                  <a:lnTo>
                    <a:pt x="f24" y="f27"/>
                  </a:lnTo>
                  <a:cubicBezTo>
                    <a:pt x="f28" y="f29"/>
                    <a:pt x="f28" y="f30"/>
                    <a:pt x="f24" y="f31"/>
                  </a:cubicBezTo>
                  <a:lnTo>
                    <a:pt x="f24" y="f31"/>
                  </a:lnTo>
                  <a:lnTo>
                    <a:pt x="f24" y="f5"/>
                  </a:lnTo>
                  <a:cubicBezTo>
                    <a:pt x="f32" y="f33"/>
                    <a:pt x="f34" y="f3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2" name="Freeform: Shape 353">
              <a:extLst>
                <a:ext uri="{FF2B5EF4-FFF2-40B4-BE49-F238E27FC236}">
                  <a16:creationId xmlns:a16="http://schemas.microsoft.com/office/drawing/2014/main" id="{EDBA03E3-67C0-9100-25DE-6BCF5DCF860C}"/>
                </a:ext>
              </a:extLst>
            </p:cNvPr>
            <p:cNvSpPr/>
            <p:nvPr/>
          </p:nvSpPr>
          <p:spPr>
            <a:xfrm>
              <a:off x="7854257" y="840635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3" name="Freeform: Shape 354">
              <a:extLst>
                <a:ext uri="{FF2B5EF4-FFF2-40B4-BE49-F238E27FC236}">
                  <a16:creationId xmlns:a16="http://schemas.microsoft.com/office/drawing/2014/main" id="{77FA6D42-BCCA-8330-9225-3FABB3B2DDA4}"/>
                </a:ext>
              </a:extLst>
            </p:cNvPr>
            <p:cNvSpPr/>
            <p:nvPr/>
          </p:nvSpPr>
          <p:spPr>
            <a:xfrm>
              <a:off x="7853114" y="838989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4" name="Freeform: Shape 355">
              <a:extLst>
                <a:ext uri="{FF2B5EF4-FFF2-40B4-BE49-F238E27FC236}">
                  <a16:creationId xmlns:a16="http://schemas.microsoft.com/office/drawing/2014/main" id="{05541915-A9EF-6B8D-3DB8-7A9D6CAD00BC}"/>
                </a:ext>
              </a:extLst>
            </p:cNvPr>
            <p:cNvSpPr/>
            <p:nvPr/>
          </p:nvSpPr>
          <p:spPr>
            <a:xfrm>
              <a:off x="7806644" y="837462"/>
              <a:ext cx="48316" cy="3859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8317"/>
                <a:gd name="f7" fmla="val 38597"/>
                <a:gd name="f8" fmla="val 42661"/>
                <a:gd name="f9" fmla="val 41772"/>
                <a:gd name="f10" fmla="val 40629"/>
                <a:gd name="f11" fmla="val 39741"/>
                <a:gd name="f12" fmla="val 38979"/>
                <a:gd name="f13" fmla="val 31361"/>
                <a:gd name="f14" fmla="val 6221"/>
                <a:gd name="f15" fmla="val 2285"/>
                <a:gd name="f16" fmla="val 29710"/>
                <a:gd name="f17" fmla="val 31615"/>
                <a:gd name="f18" fmla="val 2196"/>
                <a:gd name="f19" fmla="val 29736"/>
                <a:gd name="f20" fmla="val 5434"/>
                <a:gd name="f21" fmla="val 7618"/>
                <a:gd name="f22" fmla="val 9547"/>
                <a:gd name="f23" fmla="val 33354"/>
                <a:gd name="f24" fmla="val 9700"/>
                <a:gd name="f25" fmla="val 36325"/>
                <a:gd name="f26" fmla="val 7960"/>
                <a:gd name="f27" fmla="val 38255"/>
                <a:gd name="f28" fmla="val 7859"/>
                <a:gd name="f29" fmla="val 38369"/>
                <a:gd name="f30" fmla="val 7745"/>
                <a:gd name="f31" fmla="val 38484"/>
                <a:gd name="f32" fmla="val 38598"/>
                <a:gd name="f33" fmla="val 9396"/>
                <a:gd name="f34" fmla="val 37074"/>
                <a:gd name="f35" fmla="val 37582"/>
                <a:gd name="f36" fmla="val 14220"/>
                <a:gd name="f37" fmla="val 46597"/>
                <a:gd name="f38" fmla="val 6983"/>
                <a:gd name="f39" fmla="val 47904"/>
                <a:gd name="f40" fmla="val 5904"/>
                <a:gd name="f41" fmla="val 48540"/>
                <a:gd name="f42" fmla="val 4215"/>
                <a:gd name="f43" fmla="val 48248"/>
                <a:gd name="f44" fmla="val 2539"/>
                <a:gd name="f45" fmla="val 1904"/>
                <a:gd name="f46" fmla="val 48311"/>
                <a:gd name="f47" fmla="val 1612"/>
                <a:gd name="f48" fmla="val 1308"/>
                <a:gd name="f49" fmla="val 1016"/>
                <a:gd name="f50" fmla="val 47232"/>
                <a:gd name="f51" fmla="val 46343"/>
                <a:gd name="f52" fmla="+- 0 0 -90"/>
                <a:gd name="f53" fmla="*/ f3 1 48317"/>
                <a:gd name="f54" fmla="*/ f4 1 38597"/>
                <a:gd name="f55" fmla="val f5"/>
                <a:gd name="f56" fmla="val f6"/>
                <a:gd name="f57" fmla="val f7"/>
                <a:gd name="f58" fmla="*/ f52 f0 1"/>
                <a:gd name="f59" fmla="+- f57 0 f55"/>
                <a:gd name="f60" fmla="+- f56 0 f55"/>
                <a:gd name="f61" fmla="*/ f58 1 f2"/>
                <a:gd name="f62" fmla="*/ f60 1 48317"/>
                <a:gd name="f63" fmla="*/ f59 1 38597"/>
                <a:gd name="f64" fmla="*/ 42661 f60 1"/>
                <a:gd name="f65" fmla="*/ 0 f59 1"/>
                <a:gd name="f66" fmla="*/ 41772 f60 1"/>
                <a:gd name="f67" fmla="*/ 40629 f60 1"/>
                <a:gd name="f68" fmla="*/ 39741 f60 1"/>
                <a:gd name="f69" fmla="*/ 38979 f60 1"/>
                <a:gd name="f70" fmla="*/ 31361 f60 1"/>
                <a:gd name="f71" fmla="*/ 6221 f59 1"/>
                <a:gd name="f72" fmla="*/ 2285 f60 1"/>
                <a:gd name="f73" fmla="*/ 29710 f59 1"/>
                <a:gd name="f74" fmla="*/ 0 f60 1"/>
                <a:gd name="f75" fmla="*/ 31615 f59 1"/>
                <a:gd name="f76" fmla="*/ 7618 f60 1"/>
                <a:gd name="f77" fmla="*/ 7960 f60 1"/>
                <a:gd name="f78" fmla="*/ 38255 f59 1"/>
                <a:gd name="f79" fmla="*/ 38598 f59 1"/>
                <a:gd name="f80" fmla="*/ 9396 f60 1"/>
                <a:gd name="f81" fmla="*/ 37074 f59 1"/>
                <a:gd name="f82" fmla="*/ 37582 f60 1"/>
                <a:gd name="f83" fmla="*/ 14220 f59 1"/>
                <a:gd name="f84" fmla="*/ 46597 f60 1"/>
                <a:gd name="f85" fmla="*/ 6983 f59 1"/>
                <a:gd name="f86" fmla="*/ 48248 f60 1"/>
                <a:gd name="f87" fmla="*/ 2539 f59 1"/>
                <a:gd name="f88" fmla="*/ 1904 f59 1"/>
                <a:gd name="f89" fmla="*/ 1016 f59 1"/>
                <a:gd name="f90" fmla="*/ 47232 f60 1"/>
                <a:gd name="f91" fmla="*/ 46343 f60 1"/>
                <a:gd name="f92" fmla="+- f61 0 f1"/>
                <a:gd name="f93" fmla="*/ f64 1 48317"/>
                <a:gd name="f94" fmla="*/ f65 1 38597"/>
                <a:gd name="f95" fmla="*/ f66 1 48317"/>
                <a:gd name="f96" fmla="*/ f67 1 48317"/>
                <a:gd name="f97" fmla="*/ f68 1 48317"/>
                <a:gd name="f98" fmla="*/ f69 1 48317"/>
                <a:gd name="f99" fmla="*/ f70 1 48317"/>
                <a:gd name="f100" fmla="*/ f71 1 38597"/>
                <a:gd name="f101" fmla="*/ f72 1 48317"/>
                <a:gd name="f102" fmla="*/ f73 1 38597"/>
                <a:gd name="f103" fmla="*/ f74 1 48317"/>
                <a:gd name="f104" fmla="*/ f75 1 38597"/>
                <a:gd name="f105" fmla="*/ f76 1 48317"/>
                <a:gd name="f106" fmla="*/ f77 1 48317"/>
                <a:gd name="f107" fmla="*/ f78 1 38597"/>
                <a:gd name="f108" fmla="*/ f79 1 38597"/>
                <a:gd name="f109" fmla="*/ f80 1 48317"/>
                <a:gd name="f110" fmla="*/ f81 1 38597"/>
                <a:gd name="f111" fmla="*/ f82 1 48317"/>
                <a:gd name="f112" fmla="*/ f83 1 38597"/>
                <a:gd name="f113" fmla="*/ f84 1 48317"/>
                <a:gd name="f114" fmla="*/ f85 1 38597"/>
                <a:gd name="f115" fmla="*/ f86 1 48317"/>
                <a:gd name="f116" fmla="*/ f87 1 38597"/>
                <a:gd name="f117" fmla="*/ f88 1 38597"/>
                <a:gd name="f118" fmla="*/ f89 1 38597"/>
                <a:gd name="f119" fmla="*/ f90 1 48317"/>
                <a:gd name="f120" fmla="*/ f91 1 48317"/>
                <a:gd name="f121" fmla="*/ f55 1 f62"/>
                <a:gd name="f122" fmla="*/ f56 1 f62"/>
                <a:gd name="f123" fmla="*/ f55 1 f63"/>
                <a:gd name="f124" fmla="*/ f57 1 f63"/>
                <a:gd name="f125" fmla="*/ f93 1 f62"/>
                <a:gd name="f126" fmla="*/ f94 1 f63"/>
                <a:gd name="f127" fmla="*/ f95 1 f62"/>
                <a:gd name="f128" fmla="*/ f96 1 f62"/>
                <a:gd name="f129" fmla="*/ f97 1 f62"/>
                <a:gd name="f130" fmla="*/ f98 1 f62"/>
                <a:gd name="f131" fmla="*/ f99 1 f62"/>
                <a:gd name="f132" fmla="*/ f100 1 f63"/>
                <a:gd name="f133" fmla="*/ f101 1 f62"/>
                <a:gd name="f134" fmla="*/ f102 1 f63"/>
                <a:gd name="f135" fmla="*/ f103 1 f62"/>
                <a:gd name="f136" fmla="*/ f104 1 f63"/>
                <a:gd name="f137" fmla="*/ f105 1 f62"/>
                <a:gd name="f138" fmla="*/ f106 1 f62"/>
                <a:gd name="f139" fmla="*/ f107 1 f63"/>
                <a:gd name="f140" fmla="*/ f108 1 f63"/>
                <a:gd name="f141" fmla="*/ f109 1 f62"/>
                <a:gd name="f142" fmla="*/ f110 1 f63"/>
                <a:gd name="f143" fmla="*/ f111 1 f62"/>
                <a:gd name="f144" fmla="*/ f112 1 f63"/>
                <a:gd name="f145" fmla="*/ f113 1 f62"/>
                <a:gd name="f146" fmla="*/ f114 1 f63"/>
                <a:gd name="f147" fmla="*/ f115 1 f62"/>
                <a:gd name="f148" fmla="*/ f116 1 f63"/>
                <a:gd name="f149" fmla="*/ f117 1 f63"/>
                <a:gd name="f150" fmla="*/ f118 1 f63"/>
                <a:gd name="f151" fmla="*/ f119 1 f62"/>
                <a:gd name="f152" fmla="*/ f120 1 f62"/>
                <a:gd name="f153" fmla="*/ f121 f53 1"/>
                <a:gd name="f154" fmla="*/ f122 f53 1"/>
                <a:gd name="f155" fmla="*/ f124 f54 1"/>
                <a:gd name="f156" fmla="*/ f123 f54 1"/>
                <a:gd name="f157" fmla="*/ f125 f53 1"/>
                <a:gd name="f158" fmla="*/ f126 f54 1"/>
                <a:gd name="f159" fmla="*/ f127 f53 1"/>
                <a:gd name="f160" fmla="*/ f128 f53 1"/>
                <a:gd name="f161" fmla="*/ f129 f53 1"/>
                <a:gd name="f162" fmla="*/ f130 f53 1"/>
                <a:gd name="f163" fmla="*/ f131 f53 1"/>
                <a:gd name="f164" fmla="*/ f132 f54 1"/>
                <a:gd name="f165" fmla="*/ f133 f53 1"/>
                <a:gd name="f166" fmla="*/ f134 f54 1"/>
                <a:gd name="f167" fmla="*/ f135 f53 1"/>
                <a:gd name="f168" fmla="*/ f136 f54 1"/>
                <a:gd name="f169" fmla="*/ f137 f53 1"/>
                <a:gd name="f170" fmla="*/ f138 f53 1"/>
                <a:gd name="f171" fmla="*/ f139 f54 1"/>
                <a:gd name="f172" fmla="*/ f140 f54 1"/>
                <a:gd name="f173" fmla="*/ f141 f53 1"/>
                <a:gd name="f174" fmla="*/ f142 f54 1"/>
                <a:gd name="f175" fmla="*/ f143 f53 1"/>
                <a:gd name="f176" fmla="*/ f144 f54 1"/>
                <a:gd name="f177" fmla="*/ f145 f53 1"/>
                <a:gd name="f178" fmla="*/ f146 f54 1"/>
                <a:gd name="f179" fmla="*/ f147 f53 1"/>
                <a:gd name="f180" fmla="*/ f148 f54 1"/>
                <a:gd name="f181" fmla="*/ f149 f54 1"/>
                <a:gd name="f182" fmla="*/ f150 f54 1"/>
                <a:gd name="f183" fmla="*/ f151 f53 1"/>
                <a:gd name="f184" fmla="*/ f152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57" y="f158"/>
                </a:cxn>
                <a:cxn ang="f92">
                  <a:pos x="f159" y="f158"/>
                </a:cxn>
                <a:cxn ang="f92">
                  <a:pos x="f160" y="f158"/>
                </a:cxn>
                <a:cxn ang="f92">
                  <a:pos x="f161" y="f158"/>
                </a:cxn>
                <a:cxn ang="f92">
                  <a:pos x="f162" y="f158"/>
                </a:cxn>
                <a:cxn ang="f92">
                  <a:pos x="f163" y="f164"/>
                </a:cxn>
                <a:cxn ang="f92">
                  <a:pos x="f165" y="f166"/>
                </a:cxn>
                <a:cxn ang="f92">
                  <a:pos x="f167" y="f168"/>
                </a:cxn>
                <a:cxn ang="f92">
                  <a:pos x="f167" y="f168"/>
                </a:cxn>
                <a:cxn ang="f92">
                  <a:pos x="f169" y="f168"/>
                </a:cxn>
                <a:cxn ang="f92">
                  <a:pos x="f170" y="f171"/>
                </a:cxn>
                <a:cxn ang="f92">
                  <a:pos x="f169" y="f172"/>
                </a:cxn>
                <a:cxn ang="f92">
                  <a:pos x="f169" y="f172"/>
                </a:cxn>
                <a:cxn ang="f92">
                  <a:pos x="f173" y="f174"/>
                </a:cxn>
                <a:cxn ang="f92">
                  <a:pos x="f175" y="f176"/>
                </a:cxn>
                <a:cxn ang="f92">
                  <a:pos x="f177" y="f178"/>
                </a:cxn>
                <a:cxn ang="f92">
                  <a:pos x="f179" y="f180"/>
                </a:cxn>
                <a:cxn ang="f92">
                  <a:pos x="f179" y="f180"/>
                </a:cxn>
                <a:cxn ang="f92">
                  <a:pos x="f179" y="f181"/>
                </a:cxn>
                <a:cxn ang="f92">
                  <a:pos x="f179" y="f182"/>
                </a:cxn>
                <a:cxn ang="f92">
                  <a:pos x="f179" y="f182"/>
                </a:cxn>
                <a:cxn ang="f92">
                  <a:pos x="f179" y="f182"/>
                </a:cxn>
                <a:cxn ang="f92">
                  <a:pos x="f179" y="f182"/>
                </a:cxn>
                <a:cxn ang="f92">
                  <a:pos x="f183" y="f182"/>
                </a:cxn>
                <a:cxn ang="f92">
                  <a:pos x="f183" y="f182"/>
                </a:cxn>
                <a:cxn ang="f92">
                  <a:pos x="f183" y="f182"/>
                </a:cxn>
                <a:cxn ang="f92">
                  <a:pos x="f184" y="f182"/>
                </a:cxn>
              </a:cxnLst>
              <a:rect l="f153" t="f156" r="f154" b="f155"/>
              <a:pathLst>
                <a:path w="48317" h="38597">
                  <a:moveTo>
                    <a:pt x="f8" y="f5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2" y="f5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5" y="f17"/>
                  </a:lnTo>
                  <a:cubicBezTo>
                    <a:pt x="f18" y="f19"/>
                    <a:pt x="f20" y="f19"/>
                    <a:pt x="f21" y="f17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21" y="f32"/>
                  </a:cubicBezTo>
                  <a:lnTo>
                    <a:pt x="f21" y="f32"/>
                  </a:lnTo>
                  <a:lnTo>
                    <a:pt x="f33" y="f34"/>
                  </a:lnTo>
                  <a:lnTo>
                    <a:pt x="f35" y="f36"/>
                  </a:lnTo>
                  <a:lnTo>
                    <a:pt x="f37" y="f38"/>
                  </a:lnTo>
                  <a:cubicBezTo>
                    <a:pt x="f39" y="f40"/>
                    <a:pt x="f41" y="f42"/>
                    <a:pt x="f43" y="f44"/>
                  </a:cubicBezTo>
                  <a:lnTo>
                    <a:pt x="f43" y="f44"/>
                  </a:lnTo>
                  <a:cubicBezTo>
                    <a:pt x="f43" y="f44"/>
                    <a:pt x="f43" y="f44"/>
                    <a:pt x="f43" y="f45"/>
                  </a:cubicBezTo>
                  <a:cubicBezTo>
                    <a:pt x="f46" y="f47"/>
                    <a:pt x="f46" y="f48"/>
                    <a:pt x="f43" y="f49"/>
                  </a:cubicBezTo>
                  <a:lnTo>
                    <a:pt x="f43" y="f49"/>
                  </a:lnTo>
                  <a:lnTo>
                    <a:pt x="f43" y="f49"/>
                  </a:lnTo>
                  <a:lnTo>
                    <a:pt x="f43" y="f49"/>
                  </a:lnTo>
                  <a:lnTo>
                    <a:pt x="f50" y="f49"/>
                  </a:lnTo>
                  <a:lnTo>
                    <a:pt x="f50" y="f49"/>
                  </a:lnTo>
                  <a:lnTo>
                    <a:pt x="f50" y="f49"/>
                  </a:lnTo>
                  <a:lnTo>
                    <a:pt x="f51" y="f4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5" name="Freeform: Shape 391">
              <a:extLst>
                <a:ext uri="{FF2B5EF4-FFF2-40B4-BE49-F238E27FC236}">
                  <a16:creationId xmlns:a16="http://schemas.microsoft.com/office/drawing/2014/main" id="{8103B190-C08B-AE09-1B6F-F39FAA326429}"/>
                </a:ext>
              </a:extLst>
            </p:cNvPr>
            <p:cNvSpPr/>
            <p:nvPr/>
          </p:nvSpPr>
          <p:spPr>
            <a:xfrm>
              <a:off x="9147429" y="1283497"/>
              <a:ext cx="1254319" cy="3762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54319"/>
                <a:gd name="f7" fmla="val 376203"/>
                <a:gd name="f8" fmla="val 368585"/>
                <a:gd name="f9" fmla="val 94083"/>
                <a:gd name="f10" fmla="val 18791"/>
                <a:gd name="f11" fmla="val 1245812"/>
                <a:gd name="f12" fmla="val 1252796"/>
                <a:gd name="f13" fmla="val 370617"/>
                <a:gd name="f14" fmla="+- 0 0 -90"/>
                <a:gd name="f15" fmla="*/ f3 1 1254319"/>
                <a:gd name="f16" fmla="*/ f4 1 376203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1254319"/>
                <a:gd name="f25" fmla="*/ f21 1 376203"/>
                <a:gd name="f26" fmla="*/ 1254319 f22 1"/>
                <a:gd name="f27" fmla="*/ 368585 f21 1"/>
                <a:gd name="f28" fmla="*/ 94083 f22 1"/>
                <a:gd name="f29" fmla="*/ 18791 f21 1"/>
                <a:gd name="f30" fmla="*/ 0 f22 1"/>
                <a:gd name="f31" fmla="*/ 0 f21 1"/>
                <a:gd name="f32" fmla="*/ 1245812 f22 1"/>
                <a:gd name="f33" fmla="*/ 376203 f21 1"/>
                <a:gd name="f34" fmla="*/ 1252796 f22 1"/>
                <a:gd name="f35" fmla="*/ 370617 f21 1"/>
                <a:gd name="f36" fmla="+- f23 0 f1"/>
                <a:gd name="f37" fmla="*/ f26 1 1254319"/>
                <a:gd name="f38" fmla="*/ f27 1 376203"/>
                <a:gd name="f39" fmla="*/ f28 1 1254319"/>
                <a:gd name="f40" fmla="*/ f29 1 376203"/>
                <a:gd name="f41" fmla="*/ f30 1 1254319"/>
                <a:gd name="f42" fmla="*/ f31 1 376203"/>
                <a:gd name="f43" fmla="*/ f32 1 1254319"/>
                <a:gd name="f44" fmla="*/ f33 1 376203"/>
                <a:gd name="f45" fmla="*/ f34 1 1254319"/>
                <a:gd name="f46" fmla="*/ f35 1 376203"/>
                <a:gd name="f47" fmla="*/ f17 1 f24"/>
                <a:gd name="f48" fmla="*/ f18 1 f24"/>
                <a:gd name="f49" fmla="*/ f17 1 f25"/>
                <a:gd name="f50" fmla="*/ f19 1 f25"/>
                <a:gd name="f51" fmla="*/ f37 1 f24"/>
                <a:gd name="f52" fmla="*/ f38 1 f25"/>
                <a:gd name="f53" fmla="*/ f39 1 f24"/>
                <a:gd name="f54" fmla="*/ f40 1 f25"/>
                <a:gd name="f55" fmla="*/ f41 1 f24"/>
                <a:gd name="f56" fmla="*/ f42 1 f25"/>
                <a:gd name="f57" fmla="*/ f43 1 f24"/>
                <a:gd name="f58" fmla="*/ f44 1 f25"/>
                <a:gd name="f59" fmla="*/ f45 1 f24"/>
                <a:gd name="f60" fmla="*/ f46 1 f25"/>
                <a:gd name="f61" fmla="*/ f47 f15 1"/>
                <a:gd name="f62" fmla="*/ f48 f15 1"/>
                <a:gd name="f63" fmla="*/ f50 f16 1"/>
                <a:gd name="f64" fmla="*/ f49 f16 1"/>
                <a:gd name="f65" fmla="*/ f51 f15 1"/>
                <a:gd name="f66" fmla="*/ f52 f16 1"/>
                <a:gd name="f67" fmla="*/ f53 f15 1"/>
                <a:gd name="f68" fmla="*/ f54 f16 1"/>
                <a:gd name="f69" fmla="*/ f55 f15 1"/>
                <a:gd name="f70" fmla="*/ f56 f16 1"/>
                <a:gd name="f71" fmla="*/ f57 f15 1"/>
                <a:gd name="f72" fmla="*/ f58 f16 1"/>
                <a:gd name="f73" fmla="*/ f59 f15 1"/>
                <a:gd name="f74" fmla="*/ f60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6">
                  <a:pos x="f65" y="f66"/>
                </a:cxn>
                <a:cxn ang="f36">
                  <a:pos x="f67" y="f68"/>
                </a:cxn>
                <a:cxn ang="f36">
                  <a:pos x="f69" y="f70"/>
                </a:cxn>
                <a:cxn ang="f36">
                  <a:pos x="f69" y="f70"/>
                </a:cxn>
                <a:cxn ang="f36">
                  <a:pos x="f71" y="f72"/>
                </a:cxn>
                <a:cxn ang="f36">
                  <a:pos x="f73" y="f74"/>
                </a:cxn>
              </a:cxnLst>
              <a:rect l="f61" t="f64" r="f62" b="f63"/>
              <a:pathLst>
                <a:path w="1254319" h="376203">
                  <a:moveTo>
                    <a:pt x="f6" y="f8"/>
                  </a:moveTo>
                  <a:lnTo>
                    <a:pt x="f9" y="f10"/>
                  </a:lnTo>
                  <a:lnTo>
                    <a:pt x="f5" y="f5"/>
                  </a:lnTo>
                  <a:lnTo>
                    <a:pt x="f5" y="f5"/>
                  </a:lnTo>
                  <a:lnTo>
                    <a:pt x="f11" y="f7"/>
                  </a:lnTo>
                  <a:lnTo>
                    <a:pt x="f12" y="f1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6" name="Freeform: Shape 392">
              <a:extLst>
                <a:ext uri="{FF2B5EF4-FFF2-40B4-BE49-F238E27FC236}">
                  <a16:creationId xmlns:a16="http://schemas.microsoft.com/office/drawing/2014/main" id="{C3D4C8A8-5DDF-CF8D-ACC2-EA6526019C7F}"/>
                </a:ext>
              </a:extLst>
            </p:cNvPr>
            <p:cNvSpPr/>
            <p:nvPr/>
          </p:nvSpPr>
          <p:spPr>
            <a:xfrm>
              <a:off x="10398831" y="1549368"/>
              <a:ext cx="141311" cy="1072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1315"/>
                <a:gd name="f7" fmla="val 107287"/>
                <a:gd name="f8" fmla="val 139665"/>
                <a:gd name="f9" fmla="val 2032"/>
                <a:gd name="f10" fmla="val 129254"/>
                <a:gd name="f11" fmla="val 2285"/>
                <a:gd name="f12" fmla="val 102716"/>
                <a:gd name="f13" fmla="val 104621"/>
                <a:gd name="f14" fmla="val 1016"/>
                <a:gd name="f15" fmla="val 1905"/>
                <a:gd name="f16" fmla="val 5587"/>
                <a:gd name="f17" fmla="val 14347"/>
                <a:gd name="f18" fmla="val 141316"/>
                <a:gd name="f19" fmla="val 3555"/>
                <a:gd name="f20" fmla="val 138776"/>
                <a:gd name="f21" fmla="+- 0 0 -90"/>
                <a:gd name="f22" fmla="*/ f3 1 141315"/>
                <a:gd name="f23" fmla="*/ f4 1 107287"/>
                <a:gd name="f24" fmla="val f5"/>
                <a:gd name="f25" fmla="val f6"/>
                <a:gd name="f26" fmla="val f7"/>
                <a:gd name="f27" fmla="*/ f21 f0 1"/>
                <a:gd name="f28" fmla="+- f26 0 f24"/>
                <a:gd name="f29" fmla="+- f25 0 f24"/>
                <a:gd name="f30" fmla="*/ f27 1 f2"/>
                <a:gd name="f31" fmla="*/ f29 1 141315"/>
                <a:gd name="f32" fmla="*/ f28 1 107287"/>
                <a:gd name="f33" fmla="*/ 139665 f29 1"/>
                <a:gd name="f34" fmla="*/ 2032 f28 1"/>
                <a:gd name="f35" fmla="*/ 129254 f29 1"/>
                <a:gd name="f36" fmla="*/ 0 f28 1"/>
                <a:gd name="f37" fmla="*/ 2285 f29 1"/>
                <a:gd name="f38" fmla="*/ 102716 f28 1"/>
                <a:gd name="f39" fmla="*/ 0 f29 1"/>
                <a:gd name="f40" fmla="*/ 104621 f28 1"/>
                <a:gd name="f41" fmla="*/ 1016 f29 1"/>
                <a:gd name="f42" fmla="*/ 1905 f29 1"/>
                <a:gd name="f43" fmla="*/ 5587 f29 1"/>
                <a:gd name="f44" fmla="*/ 14347 f29 1"/>
                <a:gd name="f45" fmla="*/ 107287 f28 1"/>
                <a:gd name="f46" fmla="*/ 141316 f29 1"/>
                <a:gd name="f47" fmla="*/ 3555 f28 1"/>
                <a:gd name="f48" fmla="*/ 138776 f29 1"/>
                <a:gd name="f49" fmla="+- f30 0 f1"/>
                <a:gd name="f50" fmla="*/ f33 1 141315"/>
                <a:gd name="f51" fmla="*/ f34 1 107287"/>
                <a:gd name="f52" fmla="*/ f35 1 141315"/>
                <a:gd name="f53" fmla="*/ f36 1 107287"/>
                <a:gd name="f54" fmla="*/ f37 1 141315"/>
                <a:gd name="f55" fmla="*/ f38 1 107287"/>
                <a:gd name="f56" fmla="*/ f39 1 141315"/>
                <a:gd name="f57" fmla="*/ f40 1 107287"/>
                <a:gd name="f58" fmla="*/ f41 1 141315"/>
                <a:gd name="f59" fmla="*/ f42 1 141315"/>
                <a:gd name="f60" fmla="*/ f43 1 141315"/>
                <a:gd name="f61" fmla="*/ f44 1 141315"/>
                <a:gd name="f62" fmla="*/ f45 1 107287"/>
                <a:gd name="f63" fmla="*/ f46 1 141315"/>
                <a:gd name="f64" fmla="*/ f47 1 107287"/>
                <a:gd name="f65" fmla="*/ f48 1 141315"/>
                <a:gd name="f66" fmla="*/ f24 1 f31"/>
                <a:gd name="f67" fmla="*/ f25 1 f31"/>
                <a:gd name="f68" fmla="*/ f24 1 f32"/>
                <a:gd name="f69" fmla="*/ f26 1 f32"/>
                <a:gd name="f70" fmla="*/ f50 1 f31"/>
                <a:gd name="f71" fmla="*/ f51 1 f32"/>
                <a:gd name="f72" fmla="*/ f52 1 f31"/>
                <a:gd name="f73" fmla="*/ f53 1 f32"/>
                <a:gd name="f74" fmla="*/ f54 1 f31"/>
                <a:gd name="f75" fmla="*/ f55 1 f32"/>
                <a:gd name="f76" fmla="*/ f56 1 f31"/>
                <a:gd name="f77" fmla="*/ f57 1 f32"/>
                <a:gd name="f78" fmla="*/ f58 1 f31"/>
                <a:gd name="f79" fmla="*/ f59 1 f31"/>
                <a:gd name="f80" fmla="*/ f60 1 f31"/>
                <a:gd name="f81" fmla="*/ f61 1 f31"/>
                <a:gd name="f82" fmla="*/ f62 1 f32"/>
                <a:gd name="f83" fmla="*/ f63 1 f31"/>
                <a:gd name="f84" fmla="*/ f64 1 f32"/>
                <a:gd name="f85" fmla="*/ f65 1 f31"/>
                <a:gd name="f86" fmla="*/ f66 f22 1"/>
                <a:gd name="f87" fmla="*/ f67 f22 1"/>
                <a:gd name="f88" fmla="*/ f69 f23 1"/>
                <a:gd name="f89" fmla="*/ f68 f23 1"/>
                <a:gd name="f90" fmla="*/ f70 f22 1"/>
                <a:gd name="f91" fmla="*/ f71 f23 1"/>
                <a:gd name="f92" fmla="*/ f72 f22 1"/>
                <a:gd name="f93" fmla="*/ f73 f23 1"/>
                <a:gd name="f94" fmla="*/ f74 f22 1"/>
                <a:gd name="f95" fmla="*/ f75 f23 1"/>
                <a:gd name="f96" fmla="*/ f76 f22 1"/>
                <a:gd name="f97" fmla="*/ f77 f23 1"/>
                <a:gd name="f98" fmla="*/ f78 f22 1"/>
                <a:gd name="f99" fmla="*/ f79 f22 1"/>
                <a:gd name="f100" fmla="*/ f80 f22 1"/>
                <a:gd name="f101" fmla="*/ f81 f22 1"/>
                <a:gd name="f102" fmla="*/ f82 f23 1"/>
                <a:gd name="f103" fmla="*/ f83 f22 1"/>
                <a:gd name="f104" fmla="*/ f84 f23 1"/>
                <a:gd name="f105" fmla="*/ f85 f2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90" y="f91"/>
                </a:cxn>
                <a:cxn ang="f49">
                  <a:pos x="f92" y="f93"/>
                </a:cxn>
                <a:cxn ang="f49">
                  <a:pos x="f94" y="f95"/>
                </a:cxn>
                <a:cxn ang="f49">
                  <a:pos x="f96" y="f97"/>
                </a:cxn>
                <a:cxn ang="f49">
                  <a:pos x="f96" y="f97"/>
                </a:cxn>
                <a:cxn ang="f49">
                  <a:pos x="f98" y="f97"/>
                </a:cxn>
                <a:cxn ang="f49">
                  <a:pos x="f99" y="f97"/>
                </a:cxn>
                <a:cxn ang="f49">
                  <a:pos x="f100" y="f97"/>
                </a:cxn>
                <a:cxn ang="f49">
                  <a:pos x="f101" y="f102"/>
                </a:cxn>
                <a:cxn ang="f49">
                  <a:pos x="f103" y="f104"/>
                </a:cxn>
                <a:cxn ang="f49">
                  <a:pos x="f105" y="f104"/>
                </a:cxn>
              </a:cxnLst>
              <a:rect l="f86" t="f89" r="f87" b="f88"/>
              <a:pathLst>
                <a:path w="141315" h="107287">
                  <a:moveTo>
                    <a:pt x="f8" y="f9"/>
                  </a:moveTo>
                  <a:lnTo>
                    <a:pt x="f10" y="f5"/>
                  </a:lnTo>
                  <a:lnTo>
                    <a:pt x="f11" y="f12"/>
                  </a:lnTo>
                  <a:lnTo>
                    <a:pt x="f5" y="f13"/>
                  </a:lnTo>
                  <a:lnTo>
                    <a:pt x="f5" y="f13"/>
                  </a:lnTo>
                  <a:lnTo>
                    <a:pt x="f14" y="f13"/>
                  </a:lnTo>
                  <a:lnTo>
                    <a:pt x="f15" y="f13"/>
                  </a:lnTo>
                  <a:lnTo>
                    <a:pt x="f16" y="f13"/>
                  </a:lnTo>
                  <a:lnTo>
                    <a:pt x="f17" y="f7"/>
                  </a:lnTo>
                  <a:lnTo>
                    <a:pt x="f18" y="f19"/>
                  </a:lnTo>
                  <a:lnTo>
                    <a:pt x="f20" y="f1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7" name="Freeform: Shape 432">
              <a:extLst>
                <a:ext uri="{FF2B5EF4-FFF2-40B4-BE49-F238E27FC236}">
                  <a16:creationId xmlns:a16="http://schemas.microsoft.com/office/drawing/2014/main" id="{6D5A15F7-E3A0-98A1-4E85-EC179D0654E6}"/>
                </a:ext>
              </a:extLst>
            </p:cNvPr>
            <p:cNvSpPr/>
            <p:nvPr/>
          </p:nvSpPr>
          <p:spPr>
            <a:xfrm>
              <a:off x="6533534" y="1657542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8" name="Freeform: Shape 433">
              <a:extLst>
                <a:ext uri="{FF2B5EF4-FFF2-40B4-BE49-F238E27FC236}">
                  <a16:creationId xmlns:a16="http://schemas.microsoft.com/office/drawing/2014/main" id="{1FA345E9-879B-03A1-1C8D-B28336E8908C}"/>
                </a:ext>
              </a:extLst>
            </p:cNvPr>
            <p:cNvSpPr/>
            <p:nvPr/>
          </p:nvSpPr>
          <p:spPr>
            <a:xfrm>
              <a:off x="6538234" y="1559399"/>
              <a:ext cx="55869" cy="953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5866"/>
                <a:gd name="f7" fmla="val 95352"/>
                <a:gd name="f8" fmla="val 51295"/>
                <a:gd name="f9" fmla="val 6221"/>
                <a:gd name="f10" fmla="val 48426"/>
                <a:gd name="f11" fmla="val 6361"/>
                <a:gd name="f12" fmla="val 45975"/>
                <a:gd name="f13" fmla="val 4152"/>
                <a:gd name="f14" fmla="val 45835"/>
                <a:gd name="f15" fmla="val 1283"/>
                <a:gd name="f16" fmla="val 1270"/>
                <a:gd name="f17" fmla="val 762"/>
                <a:gd name="f18" fmla="val 74149"/>
                <a:gd name="f19" fmla="val 93194"/>
                <a:gd name="f20" fmla="val 93829"/>
                <a:gd name="f21" fmla="val 660"/>
                <a:gd name="f22" fmla="val 94400"/>
                <a:gd name="f23" fmla="val 394"/>
                <a:gd name="f24" fmla="val 94933"/>
                <a:gd name="f25" fmla="val 3428"/>
                <a:gd name="f26" fmla="val 54914"/>
                <a:gd name="f27" fmla="val 5079"/>
                <a:gd name="f28" fmla="val 53200"/>
                <a:gd name="f29" fmla="val 6133"/>
                <a:gd name="f30" fmla="+- 0 0 -90"/>
                <a:gd name="f31" fmla="*/ f3 1 55866"/>
                <a:gd name="f32" fmla="*/ f4 1 95352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55866"/>
                <a:gd name="f41" fmla="*/ f37 1 95352"/>
                <a:gd name="f42" fmla="*/ 51295 f38 1"/>
                <a:gd name="f43" fmla="*/ 6221 f37 1"/>
                <a:gd name="f44" fmla="*/ 45835 f38 1"/>
                <a:gd name="f45" fmla="*/ 1283 f37 1"/>
                <a:gd name="f46" fmla="*/ 1270 f37 1"/>
                <a:gd name="f47" fmla="*/ 0 f37 1"/>
                <a:gd name="f48" fmla="*/ 762 f38 1"/>
                <a:gd name="f49" fmla="*/ 74149 f37 1"/>
                <a:gd name="f50" fmla="*/ 93194 f37 1"/>
                <a:gd name="f51" fmla="*/ 93829 f37 1"/>
                <a:gd name="f52" fmla="*/ 0 f38 1"/>
                <a:gd name="f53" fmla="*/ 95352 f37 1"/>
                <a:gd name="f54" fmla="*/ 55866 f38 1"/>
                <a:gd name="f55" fmla="*/ 3428 f37 1"/>
                <a:gd name="f56" fmla="+- f39 0 f1"/>
                <a:gd name="f57" fmla="*/ f42 1 55866"/>
                <a:gd name="f58" fmla="*/ f43 1 95352"/>
                <a:gd name="f59" fmla="*/ f44 1 55866"/>
                <a:gd name="f60" fmla="*/ f45 1 95352"/>
                <a:gd name="f61" fmla="*/ f46 1 95352"/>
                <a:gd name="f62" fmla="*/ f47 1 95352"/>
                <a:gd name="f63" fmla="*/ f48 1 55866"/>
                <a:gd name="f64" fmla="*/ f49 1 95352"/>
                <a:gd name="f65" fmla="*/ f50 1 95352"/>
                <a:gd name="f66" fmla="*/ f51 1 95352"/>
                <a:gd name="f67" fmla="*/ f52 1 55866"/>
                <a:gd name="f68" fmla="*/ f53 1 95352"/>
                <a:gd name="f69" fmla="*/ f54 1 55866"/>
                <a:gd name="f70" fmla="*/ f55 1 95352"/>
                <a:gd name="f71" fmla="*/ f33 1 f40"/>
                <a:gd name="f72" fmla="*/ f34 1 f40"/>
                <a:gd name="f73" fmla="*/ f33 1 f41"/>
                <a:gd name="f74" fmla="*/ f35 1 f41"/>
                <a:gd name="f75" fmla="*/ f57 1 f40"/>
                <a:gd name="f76" fmla="*/ f58 1 f41"/>
                <a:gd name="f77" fmla="*/ f59 1 f40"/>
                <a:gd name="f78" fmla="*/ f60 1 f41"/>
                <a:gd name="f79" fmla="*/ f61 1 f41"/>
                <a:gd name="f80" fmla="*/ f62 1 f41"/>
                <a:gd name="f81" fmla="*/ f63 1 f40"/>
                <a:gd name="f82" fmla="*/ f64 1 f41"/>
                <a:gd name="f83" fmla="*/ f65 1 f41"/>
                <a:gd name="f84" fmla="*/ f66 1 f41"/>
                <a:gd name="f85" fmla="*/ f67 1 f40"/>
                <a:gd name="f86" fmla="*/ f68 1 f41"/>
                <a:gd name="f87" fmla="*/ f69 1 f40"/>
                <a:gd name="f88" fmla="*/ f70 1 f41"/>
                <a:gd name="f89" fmla="*/ f71 f31 1"/>
                <a:gd name="f90" fmla="*/ f72 f31 1"/>
                <a:gd name="f91" fmla="*/ f74 f32 1"/>
                <a:gd name="f92" fmla="*/ f73 f32 1"/>
                <a:gd name="f93" fmla="*/ f75 f31 1"/>
                <a:gd name="f94" fmla="*/ f76 f32 1"/>
                <a:gd name="f95" fmla="*/ f77 f31 1"/>
                <a:gd name="f96" fmla="*/ f78 f32 1"/>
                <a:gd name="f97" fmla="*/ f79 f32 1"/>
                <a:gd name="f98" fmla="*/ f80 f32 1"/>
                <a:gd name="f99" fmla="*/ f81 f31 1"/>
                <a:gd name="f100" fmla="*/ f82 f32 1"/>
                <a:gd name="f101" fmla="*/ f83 f32 1"/>
                <a:gd name="f102" fmla="*/ f84 f32 1"/>
                <a:gd name="f103" fmla="*/ f85 f31 1"/>
                <a:gd name="f104" fmla="*/ f86 f32 1"/>
                <a:gd name="f105" fmla="*/ f87 f31 1"/>
                <a:gd name="f106" fmla="*/ f88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6">
                  <a:pos x="f93" y="f94"/>
                </a:cxn>
                <a:cxn ang="f56">
                  <a:pos x="f95" y="f96"/>
                </a:cxn>
                <a:cxn ang="f56">
                  <a:pos x="f95" y="f97"/>
                </a:cxn>
                <a:cxn ang="f56">
                  <a:pos x="f95" y="f98"/>
                </a:cxn>
                <a:cxn ang="f56">
                  <a:pos x="f99" y="f100"/>
                </a:cxn>
                <a:cxn ang="f56">
                  <a:pos x="f99" y="f101"/>
                </a:cxn>
                <a:cxn ang="f56">
                  <a:pos x="f99" y="f101"/>
                </a:cxn>
                <a:cxn ang="f56">
                  <a:pos x="f99" y="f102"/>
                </a:cxn>
                <a:cxn ang="f56">
                  <a:pos x="f103" y="f104"/>
                </a:cxn>
                <a:cxn ang="f56">
                  <a:pos x="f103" y="f104"/>
                </a:cxn>
                <a:cxn ang="f56">
                  <a:pos x="f105" y="f106"/>
                </a:cxn>
                <a:cxn ang="f56">
                  <a:pos x="f105" y="f106"/>
                </a:cxn>
                <a:cxn ang="f56">
                  <a:pos x="f93" y="f94"/>
                </a:cxn>
              </a:cxnLst>
              <a:rect l="f89" t="f92" r="f90" b="f91"/>
              <a:pathLst>
                <a:path w="55866" h="95352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4" y="f15"/>
                    <a:pt x="f14" y="f16"/>
                    <a:pt x="f14" y="f16"/>
                  </a:cubicBezTo>
                  <a:lnTo>
                    <a:pt x="f14" y="f5"/>
                  </a:lnTo>
                  <a:lnTo>
                    <a:pt x="f17" y="f18"/>
                  </a:lnTo>
                  <a:lnTo>
                    <a:pt x="f17" y="f19"/>
                  </a:lnTo>
                  <a:cubicBezTo>
                    <a:pt x="f17" y="f19"/>
                    <a:pt x="f17" y="f19"/>
                    <a:pt x="f17" y="f19"/>
                  </a:cubicBezTo>
                  <a:lnTo>
                    <a:pt x="f17" y="f20"/>
                  </a:lnTo>
                  <a:cubicBezTo>
                    <a:pt x="f21" y="f22"/>
                    <a:pt x="f23" y="f24"/>
                    <a:pt x="f5" y="f7"/>
                  </a:cubicBezTo>
                  <a:lnTo>
                    <a:pt x="f5" y="f7"/>
                  </a:lnTo>
                  <a:lnTo>
                    <a:pt x="f6" y="f25"/>
                  </a:lnTo>
                  <a:cubicBezTo>
                    <a:pt x="f6" y="f25"/>
                    <a:pt x="f6" y="f25"/>
                    <a:pt x="f6" y="f25"/>
                  </a:cubicBezTo>
                  <a:cubicBezTo>
                    <a:pt x="f26" y="f27"/>
                    <a:pt x="f28" y="f2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19" name="Freeform: Shape 434">
              <a:extLst>
                <a:ext uri="{FF2B5EF4-FFF2-40B4-BE49-F238E27FC236}">
                  <a16:creationId xmlns:a16="http://schemas.microsoft.com/office/drawing/2014/main" id="{E26C73CB-4C8D-368A-C82B-EF68A8E60A75}"/>
                </a:ext>
              </a:extLst>
            </p:cNvPr>
            <p:cNvSpPr/>
            <p:nvPr/>
          </p:nvSpPr>
          <p:spPr>
            <a:xfrm>
              <a:off x="6533534" y="1657542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0" name="Freeform: Shape 435">
              <a:extLst>
                <a:ext uri="{FF2B5EF4-FFF2-40B4-BE49-F238E27FC236}">
                  <a16:creationId xmlns:a16="http://schemas.microsoft.com/office/drawing/2014/main" id="{33ACA5AF-CB07-F4EB-1DEA-EB14244423B3}"/>
                </a:ext>
              </a:extLst>
            </p:cNvPr>
            <p:cNvSpPr/>
            <p:nvPr/>
          </p:nvSpPr>
          <p:spPr>
            <a:xfrm>
              <a:off x="5723732" y="1513304"/>
              <a:ext cx="809801" cy="1444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9803"/>
                <a:gd name="f7" fmla="val 144494"/>
                <a:gd name="f8" fmla="val 804471"/>
                <a:gd name="f9" fmla="val 139283"/>
                <a:gd name="f10" fmla="val 133442"/>
                <a:gd name="f11" fmla="val 6856"/>
                <a:gd name="f12" fmla="val 4063"/>
                <a:gd name="f13" fmla="val 6793"/>
                <a:gd name="f14" fmla="val 6869"/>
                <a:gd name="f15" fmla="val 4456"/>
                <a:gd name="f16" fmla="val 9091"/>
                <a:gd name="f17" fmla="val 1663"/>
                <a:gd name="f18" fmla="val 9015"/>
                <a:gd name="f19" fmla="val 1612"/>
                <a:gd name="f20" fmla="val 1574"/>
                <a:gd name="f21" fmla="val 1524"/>
                <a:gd name="f22" fmla="val 808915"/>
                <a:gd name="f23" fmla="val 144489"/>
                <a:gd name="f24" fmla="val 809804"/>
                <a:gd name="f25" fmla="val 806997"/>
                <a:gd name="f26" fmla="val 144628"/>
                <a:gd name="f27" fmla="val 804611"/>
                <a:gd name="f28" fmla="val 142470"/>
                <a:gd name="f29" fmla="val 139677"/>
                <a:gd name="f30" fmla="val 139537"/>
                <a:gd name="f31" fmla="val 139410"/>
                <a:gd name="f32" fmla="+- 0 0 -90"/>
                <a:gd name="f33" fmla="*/ f3 1 809803"/>
                <a:gd name="f34" fmla="*/ f4 1 144494"/>
                <a:gd name="f35" fmla="val f5"/>
                <a:gd name="f36" fmla="val f6"/>
                <a:gd name="f37" fmla="val f7"/>
                <a:gd name="f38" fmla="*/ f32 f0 1"/>
                <a:gd name="f39" fmla="+- f37 0 f35"/>
                <a:gd name="f40" fmla="+- f36 0 f35"/>
                <a:gd name="f41" fmla="*/ f38 1 f2"/>
                <a:gd name="f42" fmla="*/ f40 1 809803"/>
                <a:gd name="f43" fmla="*/ f39 1 144494"/>
                <a:gd name="f44" fmla="*/ 804471 f40 1"/>
                <a:gd name="f45" fmla="*/ 139283 f39 1"/>
                <a:gd name="f46" fmla="*/ 133442 f39 1"/>
                <a:gd name="f47" fmla="*/ 6856 f40 1"/>
                <a:gd name="f48" fmla="*/ 0 f39 1"/>
                <a:gd name="f49" fmla="*/ 4063 f39 1"/>
                <a:gd name="f50" fmla="*/ 1663 f40 1"/>
                <a:gd name="f51" fmla="*/ 9015 f39 1"/>
                <a:gd name="f52" fmla="*/ 1524 f40 1"/>
                <a:gd name="f53" fmla="*/ 0 f40 1"/>
                <a:gd name="f54" fmla="*/ 808915 f40 1"/>
                <a:gd name="f55" fmla="*/ 144489 f39 1"/>
                <a:gd name="f56" fmla="*/ 809804 f40 1"/>
                <a:gd name="f57" fmla="*/ 139677 f39 1"/>
                <a:gd name="f58" fmla="+- f41 0 f1"/>
                <a:gd name="f59" fmla="*/ f44 1 809803"/>
                <a:gd name="f60" fmla="*/ f45 1 144494"/>
                <a:gd name="f61" fmla="*/ f46 1 144494"/>
                <a:gd name="f62" fmla="*/ f47 1 809803"/>
                <a:gd name="f63" fmla="*/ f48 1 144494"/>
                <a:gd name="f64" fmla="*/ f49 1 144494"/>
                <a:gd name="f65" fmla="*/ f50 1 809803"/>
                <a:gd name="f66" fmla="*/ f51 1 144494"/>
                <a:gd name="f67" fmla="*/ f52 1 809803"/>
                <a:gd name="f68" fmla="*/ f53 1 809803"/>
                <a:gd name="f69" fmla="*/ f54 1 809803"/>
                <a:gd name="f70" fmla="*/ f55 1 144494"/>
                <a:gd name="f71" fmla="*/ f56 1 809803"/>
                <a:gd name="f72" fmla="*/ f57 1 144494"/>
                <a:gd name="f73" fmla="*/ f35 1 f42"/>
                <a:gd name="f74" fmla="*/ f36 1 f42"/>
                <a:gd name="f75" fmla="*/ f35 1 f43"/>
                <a:gd name="f76" fmla="*/ f37 1 f43"/>
                <a:gd name="f77" fmla="*/ f59 1 f42"/>
                <a:gd name="f78" fmla="*/ f60 1 f43"/>
                <a:gd name="f79" fmla="*/ f61 1 f43"/>
                <a:gd name="f80" fmla="*/ f62 1 f42"/>
                <a:gd name="f81" fmla="*/ f63 1 f43"/>
                <a:gd name="f82" fmla="*/ f64 1 f43"/>
                <a:gd name="f83" fmla="*/ f65 1 f42"/>
                <a:gd name="f84" fmla="*/ f66 1 f43"/>
                <a:gd name="f85" fmla="*/ f67 1 f42"/>
                <a:gd name="f86" fmla="*/ f68 1 f42"/>
                <a:gd name="f87" fmla="*/ f69 1 f42"/>
                <a:gd name="f88" fmla="*/ f70 1 f43"/>
                <a:gd name="f89" fmla="*/ f71 1 f42"/>
                <a:gd name="f90" fmla="*/ f72 1 f43"/>
                <a:gd name="f91" fmla="*/ f73 f33 1"/>
                <a:gd name="f92" fmla="*/ f74 f33 1"/>
                <a:gd name="f93" fmla="*/ f76 f34 1"/>
                <a:gd name="f94" fmla="*/ f75 f34 1"/>
                <a:gd name="f95" fmla="*/ f77 f33 1"/>
                <a:gd name="f96" fmla="*/ f78 f34 1"/>
                <a:gd name="f97" fmla="*/ f79 f34 1"/>
                <a:gd name="f98" fmla="*/ f80 f33 1"/>
                <a:gd name="f99" fmla="*/ f81 f34 1"/>
                <a:gd name="f100" fmla="*/ f82 f34 1"/>
                <a:gd name="f101" fmla="*/ f83 f33 1"/>
                <a:gd name="f102" fmla="*/ f84 f34 1"/>
                <a:gd name="f103" fmla="*/ f85 f33 1"/>
                <a:gd name="f104" fmla="*/ f86 f33 1"/>
                <a:gd name="f105" fmla="*/ f87 f33 1"/>
                <a:gd name="f106" fmla="*/ f88 f34 1"/>
                <a:gd name="f107" fmla="*/ f89 f33 1"/>
                <a:gd name="f108" fmla="*/ f90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95" y="f96"/>
                </a:cxn>
                <a:cxn ang="f58">
                  <a:pos x="f95" y="f97"/>
                </a:cxn>
                <a:cxn ang="f58">
                  <a:pos x="f98" y="f99"/>
                </a:cxn>
                <a:cxn ang="f58">
                  <a:pos x="f98" y="f100"/>
                </a:cxn>
                <a:cxn ang="f58">
                  <a:pos x="f101" y="f102"/>
                </a:cxn>
                <a:cxn ang="f58">
                  <a:pos x="f103" y="f102"/>
                </a:cxn>
                <a:cxn ang="f58">
                  <a:pos x="f104" y="f102"/>
                </a:cxn>
                <a:cxn ang="f58">
                  <a:pos x="f104" y="f102"/>
                </a:cxn>
                <a:cxn ang="f58">
                  <a:pos x="f105" y="f106"/>
                </a:cxn>
                <a:cxn ang="f58">
                  <a:pos x="f107" y="f106"/>
                </a:cxn>
                <a:cxn ang="f58">
                  <a:pos x="f95" y="f108"/>
                </a:cxn>
                <a:cxn ang="f58">
                  <a:pos x="f95" y="f96"/>
                </a:cxn>
              </a:cxnLst>
              <a:rect l="f91" t="f94" r="f92" b="f93"/>
              <a:pathLst>
                <a:path w="809803" h="144494">
                  <a:moveTo>
                    <a:pt x="f8" y="f9"/>
                  </a:moveTo>
                  <a:lnTo>
                    <a:pt x="f8" y="f10"/>
                  </a:lnTo>
                  <a:lnTo>
                    <a:pt x="f11" y="f5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18"/>
                    <a:pt x="f20" y="f18"/>
                    <a:pt x="f21" y="f18"/>
                  </a:cubicBezTo>
                  <a:lnTo>
                    <a:pt x="f5" y="f18"/>
                  </a:lnTo>
                  <a:lnTo>
                    <a:pt x="f5" y="f18"/>
                  </a:lnTo>
                  <a:lnTo>
                    <a:pt x="f22" y="f23"/>
                  </a:lnTo>
                  <a:lnTo>
                    <a:pt x="f24" y="f23"/>
                  </a:lnTo>
                  <a:cubicBezTo>
                    <a:pt x="f25" y="f26"/>
                    <a:pt x="f27" y="f28"/>
                    <a:pt x="f8" y="f29"/>
                  </a:cubicBezTo>
                  <a:cubicBezTo>
                    <a:pt x="f8" y="f30"/>
                    <a:pt x="f8" y="f31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1" name="Freeform: Shape 436">
              <a:extLst>
                <a:ext uri="{FF2B5EF4-FFF2-40B4-BE49-F238E27FC236}">
                  <a16:creationId xmlns:a16="http://schemas.microsoft.com/office/drawing/2014/main" id="{43DB5664-4AC1-B8B5-A6B0-3F5FDD2D6489}"/>
                </a:ext>
              </a:extLst>
            </p:cNvPr>
            <p:cNvSpPr/>
            <p:nvPr/>
          </p:nvSpPr>
          <p:spPr>
            <a:xfrm>
              <a:off x="6538865" y="1653482"/>
              <a:ext cx="12691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634"/>
                <a:gd name="f8" fmla="val 635"/>
                <a:gd name="f9" fmla="+- 0 0 -90"/>
                <a:gd name="f10" fmla="*/ f3 1 12696"/>
                <a:gd name="f11" fmla="*/ f4 1 634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634"/>
                <a:gd name="f21" fmla="*/ 0 f17 1"/>
                <a:gd name="f22" fmla="*/ 0 f16 1"/>
                <a:gd name="f23" fmla="*/ 635 f16 1"/>
                <a:gd name="f24" fmla="+- f18 0 f1"/>
                <a:gd name="f25" fmla="*/ f21 1 12696"/>
                <a:gd name="f26" fmla="*/ f22 1 634"/>
                <a:gd name="f27" fmla="*/ f23 1 634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634">
                  <a:moveTo>
                    <a:pt x="f5" y="f5"/>
                  </a:moveTo>
                  <a:lnTo>
                    <a:pt x="f5" y="f5"/>
                  </a:lnTo>
                  <a:cubicBezTo>
                    <a:pt x="f5" y="f5"/>
                    <a:pt x="f5" y="f5"/>
                    <a:pt x="f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2" name="Freeform: Shape 437">
              <a:extLst>
                <a:ext uri="{FF2B5EF4-FFF2-40B4-BE49-F238E27FC236}">
                  <a16:creationId xmlns:a16="http://schemas.microsoft.com/office/drawing/2014/main" id="{7E24A4C8-2174-C793-6033-DB7E120ACA21}"/>
                </a:ext>
              </a:extLst>
            </p:cNvPr>
            <p:cNvSpPr/>
            <p:nvPr/>
          </p:nvSpPr>
          <p:spPr>
            <a:xfrm>
              <a:off x="5720367" y="1411605"/>
              <a:ext cx="54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"/>
                <a:gd name="f7" fmla="val 888"/>
                <a:gd name="f8" fmla="val 57"/>
                <a:gd name="f9" fmla="val -19"/>
                <a:gd name="f10" fmla="val 292"/>
                <a:gd name="f11" fmla="val 597"/>
                <a:gd name="f12" fmla="val 889"/>
                <a:gd name="f13" fmla="+- 0 0 -90"/>
                <a:gd name="f14" fmla="*/ f3 1 56"/>
                <a:gd name="f15" fmla="*/ f4 1 888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56"/>
                <a:gd name="f24" fmla="*/ f20 1 888"/>
                <a:gd name="f25" fmla="*/ 57 f21 1"/>
                <a:gd name="f26" fmla="*/ 0 f20 1"/>
                <a:gd name="f27" fmla="*/ 889 f20 1"/>
                <a:gd name="f28" fmla="+- f22 0 f1"/>
                <a:gd name="f29" fmla="*/ f25 1 56"/>
                <a:gd name="f30" fmla="*/ f26 1 888"/>
                <a:gd name="f31" fmla="*/ f27 1 888"/>
                <a:gd name="f32" fmla="*/ f16 1 f23"/>
                <a:gd name="f33" fmla="*/ f17 1 f23"/>
                <a:gd name="f34" fmla="*/ f16 1 f24"/>
                <a:gd name="f35" fmla="*/ f18 1 f24"/>
                <a:gd name="f36" fmla="*/ f29 1 f23"/>
                <a:gd name="f37" fmla="*/ f30 1 f24"/>
                <a:gd name="f38" fmla="*/ f31 1 f24"/>
                <a:gd name="f39" fmla="*/ f32 f14 1"/>
                <a:gd name="f40" fmla="*/ f33 f14 1"/>
                <a:gd name="f41" fmla="*/ f35 f15 1"/>
                <a:gd name="f42" fmla="*/ f34 f15 1"/>
                <a:gd name="f43" fmla="*/ f36 f14 1"/>
                <a:gd name="f44" fmla="*/ f37 f15 1"/>
                <a:gd name="f45" fmla="*/ f3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3" y="f44"/>
                </a:cxn>
                <a:cxn ang="f28">
                  <a:pos x="f43" y="f45"/>
                </a:cxn>
                <a:cxn ang="f28">
                  <a:pos x="f43" y="f45"/>
                </a:cxn>
              </a:cxnLst>
              <a:rect l="f39" t="f42" r="f40" b="f41"/>
              <a:pathLst>
                <a:path w="56" h="888">
                  <a:moveTo>
                    <a:pt x="f8" y="f5"/>
                  </a:moveTo>
                  <a:cubicBezTo>
                    <a:pt x="f9" y="f10"/>
                    <a:pt x="f9" y="f11"/>
                    <a:pt x="f8" y="f12"/>
                  </a:cubicBezTo>
                  <a:lnTo>
                    <a:pt x="f8" y="f1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3" name="Freeform: Shape 438">
              <a:extLst>
                <a:ext uri="{FF2B5EF4-FFF2-40B4-BE49-F238E27FC236}">
                  <a16:creationId xmlns:a16="http://schemas.microsoft.com/office/drawing/2014/main" id="{69FC5311-8009-7A15-7F40-27DCBE54D869}"/>
                </a:ext>
              </a:extLst>
            </p:cNvPr>
            <p:cNvSpPr/>
            <p:nvPr/>
          </p:nvSpPr>
          <p:spPr>
            <a:xfrm>
              <a:off x="5720641" y="1414275"/>
              <a:ext cx="9939" cy="10733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41"/>
                <a:gd name="f7" fmla="val 107336"/>
                <a:gd name="f8" fmla="val 9942"/>
                <a:gd name="f9" fmla="val 103097"/>
                <a:gd name="f10" fmla="val 5459"/>
                <a:gd name="f11" fmla="val 3594"/>
                <a:gd name="f12" fmla="val 4444"/>
                <a:gd name="f13" fmla="val 1816"/>
                <a:gd name="f14" fmla="val 3809"/>
                <a:gd name="f15" fmla="val 1397"/>
                <a:gd name="f16" fmla="val 3619"/>
                <a:gd name="f17" fmla="val 1041"/>
                <a:gd name="f18" fmla="val 3301"/>
                <a:gd name="f19" fmla="val 800"/>
                <a:gd name="f20" fmla="val 2920"/>
                <a:gd name="f21" fmla="val 445"/>
                <a:gd name="f22" fmla="val 2463"/>
                <a:gd name="f23" fmla="val 191"/>
                <a:gd name="f24" fmla="val 1955"/>
                <a:gd name="f25" fmla="val 38"/>
                <a:gd name="f26" fmla="val 1396"/>
                <a:gd name="f27" fmla="val 103478"/>
                <a:gd name="f28" fmla="val 104113"/>
                <a:gd name="f29" fmla="val -13"/>
                <a:gd name="f30" fmla="val 104405"/>
                <a:gd name="f31" fmla="val 104709"/>
                <a:gd name="f32" fmla="val 105002"/>
                <a:gd name="f33" fmla="val 105890"/>
                <a:gd name="f34" fmla="val 106652"/>
                <a:gd name="f35" fmla="val 107287"/>
                <a:gd name="f36" fmla="val 1689"/>
                <a:gd name="f37" fmla="val 2705"/>
                <a:gd name="f38" fmla="val 4228"/>
                <a:gd name="f39" fmla="val 6958"/>
                <a:gd name="f40" fmla="val 107668"/>
                <a:gd name="f41" fmla="val 9485"/>
                <a:gd name="f42" fmla="val 105814"/>
                <a:gd name="f43" fmla="+- 0 0 -90"/>
                <a:gd name="f44" fmla="*/ f3 1 9941"/>
                <a:gd name="f45" fmla="*/ f4 1 107336"/>
                <a:gd name="f46" fmla="val f5"/>
                <a:gd name="f47" fmla="val f6"/>
                <a:gd name="f48" fmla="val f7"/>
                <a:gd name="f49" fmla="*/ f43 f0 1"/>
                <a:gd name="f50" fmla="+- f48 0 f46"/>
                <a:gd name="f51" fmla="+- f47 0 f46"/>
                <a:gd name="f52" fmla="*/ f49 1 f2"/>
                <a:gd name="f53" fmla="*/ f51 1 9941"/>
                <a:gd name="f54" fmla="*/ f50 1 107336"/>
                <a:gd name="f55" fmla="*/ 9942 f51 1"/>
                <a:gd name="f56" fmla="*/ 103097 f50 1"/>
                <a:gd name="f57" fmla="*/ 5459 f50 1"/>
                <a:gd name="f58" fmla="*/ 3594 f51 1"/>
                <a:gd name="f59" fmla="*/ 4444 f50 1"/>
                <a:gd name="f60" fmla="*/ 1816 f51 1"/>
                <a:gd name="f61" fmla="*/ 3809 f50 1"/>
                <a:gd name="f62" fmla="*/ 800 f51 1"/>
                <a:gd name="f63" fmla="*/ 2920 f50 1"/>
                <a:gd name="f64" fmla="*/ 38 f51 1"/>
                <a:gd name="f65" fmla="*/ 1396 f50 1"/>
                <a:gd name="f66" fmla="*/ 0 f50 1"/>
                <a:gd name="f67" fmla="*/ 103478 f50 1"/>
                <a:gd name="f68" fmla="*/ 104113 f50 1"/>
                <a:gd name="f69" fmla="*/ 105002 f50 1"/>
                <a:gd name="f70" fmla="*/ 105890 f50 1"/>
                <a:gd name="f71" fmla="*/ 106652 f50 1"/>
                <a:gd name="f72" fmla="*/ 107287 f50 1"/>
                <a:gd name="f73" fmla="*/ 1689 f51 1"/>
                <a:gd name="f74" fmla="*/ 2705 f51 1"/>
                <a:gd name="f75" fmla="*/ 4228 f51 1"/>
                <a:gd name="f76" fmla="+- f52 0 f1"/>
                <a:gd name="f77" fmla="*/ f55 1 9941"/>
                <a:gd name="f78" fmla="*/ f56 1 107336"/>
                <a:gd name="f79" fmla="*/ f57 1 107336"/>
                <a:gd name="f80" fmla="*/ f58 1 9941"/>
                <a:gd name="f81" fmla="*/ f59 1 107336"/>
                <a:gd name="f82" fmla="*/ f60 1 9941"/>
                <a:gd name="f83" fmla="*/ f61 1 107336"/>
                <a:gd name="f84" fmla="*/ f62 1 9941"/>
                <a:gd name="f85" fmla="*/ f63 1 107336"/>
                <a:gd name="f86" fmla="*/ f64 1 9941"/>
                <a:gd name="f87" fmla="*/ f65 1 107336"/>
                <a:gd name="f88" fmla="*/ f66 1 107336"/>
                <a:gd name="f89" fmla="*/ f67 1 107336"/>
                <a:gd name="f90" fmla="*/ f68 1 107336"/>
                <a:gd name="f91" fmla="*/ f69 1 107336"/>
                <a:gd name="f92" fmla="*/ f70 1 107336"/>
                <a:gd name="f93" fmla="*/ f71 1 107336"/>
                <a:gd name="f94" fmla="*/ f72 1 107336"/>
                <a:gd name="f95" fmla="*/ f73 1 9941"/>
                <a:gd name="f96" fmla="*/ f74 1 9941"/>
                <a:gd name="f97" fmla="*/ f75 1 9941"/>
                <a:gd name="f98" fmla="*/ f46 1 f53"/>
                <a:gd name="f99" fmla="*/ f47 1 f53"/>
                <a:gd name="f100" fmla="*/ f46 1 f54"/>
                <a:gd name="f101" fmla="*/ f48 1 f54"/>
                <a:gd name="f102" fmla="*/ f77 1 f53"/>
                <a:gd name="f103" fmla="*/ f78 1 f54"/>
                <a:gd name="f104" fmla="*/ f79 1 f54"/>
                <a:gd name="f105" fmla="*/ f80 1 f53"/>
                <a:gd name="f106" fmla="*/ f81 1 f54"/>
                <a:gd name="f107" fmla="*/ f82 1 f53"/>
                <a:gd name="f108" fmla="*/ f83 1 f54"/>
                <a:gd name="f109" fmla="*/ f84 1 f53"/>
                <a:gd name="f110" fmla="*/ f85 1 f54"/>
                <a:gd name="f111" fmla="*/ f86 1 f53"/>
                <a:gd name="f112" fmla="*/ f87 1 f54"/>
                <a:gd name="f113" fmla="*/ f88 1 f54"/>
                <a:gd name="f114" fmla="*/ f89 1 f54"/>
                <a:gd name="f115" fmla="*/ f90 1 f54"/>
                <a:gd name="f116" fmla="*/ f91 1 f54"/>
                <a:gd name="f117" fmla="*/ f92 1 f54"/>
                <a:gd name="f118" fmla="*/ f93 1 f54"/>
                <a:gd name="f119" fmla="*/ f94 1 f54"/>
                <a:gd name="f120" fmla="*/ f95 1 f53"/>
                <a:gd name="f121" fmla="*/ f96 1 f53"/>
                <a:gd name="f122" fmla="*/ f97 1 f53"/>
                <a:gd name="f123" fmla="*/ f98 f44 1"/>
                <a:gd name="f124" fmla="*/ f99 f44 1"/>
                <a:gd name="f125" fmla="*/ f101 f45 1"/>
                <a:gd name="f126" fmla="*/ f100 f45 1"/>
                <a:gd name="f127" fmla="*/ f102 f44 1"/>
                <a:gd name="f128" fmla="*/ f103 f45 1"/>
                <a:gd name="f129" fmla="*/ f104 f45 1"/>
                <a:gd name="f130" fmla="*/ f105 f44 1"/>
                <a:gd name="f131" fmla="*/ f106 f45 1"/>
                <a:gd name="f132" fmla="*/ f107 f44 1"/>
                <a:gd name="f133" fmla="*/ f108 f45 1"/>
                <a:gd name="f134" fmla="*/ f109 f44 1"/>
                <a:gd name="f135" fmla="*/ f110 f45 1"/>
                <a:gd name="f136" fmla="*/ f111 f44 1"/>
                <a:gd name="f137" fmla="*/ f112 f45 1"/>
                <a:gd name="f138" fmla="*/ f113 f45 1"/>
                <a:gd name="f139" fmla="*/ f114 f45 1"/>
                <a:gd name="f140" fmla="*/ f115 f45 1"/>
                <a:gd name="f141" fmla="*/ f116 f45 1"/>
                <a:gd name="f142" fmla="*/ f117 f45 1"/>
                <a:gd name="f143" fmla="*/ f118 f45 1"/>
                <a:gd name="f144" fmla="*/ f119 f45 1"/>
                <a:gd name="f145" fmla="*/ f120 f44 1"/>
                <a:gd name="f146" fmla="*/ f121 f44 1"/>
                <a:gd name="f147" fmla="*/ f12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7" y="f128"/>
                </a:cxn>
                <a:cxn ang="f76">
                  <a:pos x="f127" y="f129"/>
                </a:cxn>
                <a:cxn ang="f76">
                  <a:pos x="f130" y="f131"/>
                </a:cxn>
                <a:cxn ang="f76">
                  <a:pos x="f132" y="f133"/>
                </a:cxn>
                <a:cxn ang="f76">
                  <a:pos x="f132" y="f133"/>
                </a:cxn>
                <a:cxn ang="f76">
                  <a:pos x="f134" y="f135"/>
                </a:cxn>
                <a:cxn ang="f76">
                  <a:pos x="f134" y="f135"/>
                </a:cxn>
                <a:cxn ang="f76">
                  <a:pos x="f134" y="f135"/>
                </a:cxn>
                <a:cxn ang="f76">
                  <a:pos x="f136" y="f137"/>
                </a:cxn>
                <a:cxn ang="f76">
                  <a:pos x="f136" y="f138"/>
                </a:cxn>
                <a:cxn ang="f76">
                  <a:pos x="f136" y="f138"/>
                </a:cxn>
                <a:cxn ang="f76">
                  <a:pos x="f136" y="f139"/>
                </a:cxn>
                <a:cxn ang="f76">
                  <a:pos x="f136" y="f140"/>
                </a:cxn>
                <a:cxn ang="f76">
                  <a:pos x="f136" y="f141"/>
                </a:cxn>
                <a:cxn ang="f76">
                  <a:pos x="f136" y="f142"/>
                </a:cxn>
                <a:cxn ang="f76">
                  <a:pos x="f136" y="f143"/>
                </a:cxn>
                <a:cxn ang="f76">
                  <a:pos x="f134" y="f144"/>
                </a:cxn>
                <a:cxn ang="f76">
                  <a:pos x="f145" y="f144"/>
                </a:cxn>
                <a:cxn ang="f76">
                  <a:pos x="f146" y="f144"/>
                </a:cxn>
                <a:cxn ang="f76">
                  <a:pos x="f147" y="f144"/>
                </a:cxn>
                <a:cxn ang="f76">
                  <a:pos x="f127" y="f128"/>
                </a:cxn>
              </a:cxnLst>
              <a:rect l="f123" t="f126" r="f124" b="f125"/>
              <a:pathLst>
                <a:path w="9941" h="107336">
                  <a:moveTo>
                    <a:pt x="f8" y="f9"/>
                  </a:moveTo>
                  <a:lnTo>
                    <a:pt x="f8" y="f10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lnTo>
                    <a:pt x="f19" y="f20"/>
                  </a:lnTo>
                  <a:lnTo>
                    <a:pt x="f19" y="f20"/>
                  </a:lnTo>
                  <a:cubicBezTo>
                    <a:pt x="f21" y="f22"/>
                    <a:pt x="f23" y="f24"/>
                    <a:pt x="f25" y="f26"/>
                  </a:cubicBezTo>
                  <a:lnTo>
                    <a:pt x="f25" y="f5"/>
                  </a:lnTo>
                  <a:cubicBezTo>
                    <a:pt x="f25" y="f5"/>
                    <a:pt x="f25" y="f5"/>
                    <a:pt x="f25" y="f5"/>
                  </a:cubicBezTo>
                  <a:lnTo>
                    <a:pt x="f25" y="f27"/>
                  </a:lnTo>
                  <a:cubicBezTo>
                    <a:pt x="f25" y="f27"/>
                    <a:pt x="f25" y="f27"/>
                    <a:pt x="f25" y="f28"/>
                  </a:cubicBezTo>
                  <a:cubicBezTo>
                    <a:pt x="f29" y="f30"/>
                    <a:pt x="f29" y="f31"/>
                    <a:pt x="f25" y="f32"/>
                  </a:cubicBezTo>
                  <a:lnTo>
                    <a:pt x="f25" y="f33"/>
                  </a:lnTo>
                  <a:lnTo>
                    <a:pt x="f25" y="f34"/>
                  </a:lnTo>
                  <a:lnTo>
                    <a:pt x="f19" y="f35"/>
                  </a:lnTo>
                  <a:lnTo>
                    <a:pt x="f36" y="f35"/>
                  </a:lnTo>
                  <a:lnTo>
                    <a:pt x="f37" y="f35"/>
                  </a:lnTo>
                  <a:lnTo>
                    <a:pt x="f38" y="f35"/>
                  </a:lnTo>
                  <a:cubicBezTo>
                    <a:pt x="f39" y="f40"/>
                    <a:pt x="f41" y="f42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4" name="Freeform: Shape 439">
              <a:extLst>
                <a:ext uri="{FF2B5EF4-FFF2-40B4-BE49-F238E27FC236}">
                  <a16:creationId xmlns:a16="http://schemas.microsoft.com/office/drawing/2014/main" id="{E19C1E9B-B69B-60D0-14E1-81C253A2D6EB}"/>
                </a:ext>
              </a:extLst>
            </p:cNvPr>
            <p:cNvSpPr/>
            <p:nvPr/>
          </p:nvSpPr>
          <p:spPr>
            <a:xfrm>
              <a:off x="5719828" y="1413004"/>
              <a:ext cx="91" cy="16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5"/>
                <a:gd name="f7" fmla="val 1650"/>
                <a:gd name="f8" fmla="val 1651"/>
                <a:gd name="f9" fmla="val -32"/>
                <a:gd name="f10" fmla="val 1105"/>
                <a:gd name="f11" fmla="val 546"/>
                <a:gd name="f12" fmla="+- 0 0 -90"/>
                <a:gd name="f13" fmla="*/ f3 1 95"/>
                <a:gd name="f14" fmla="*/ f4 1 1650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95"/>
                <a:gd name="f23" fmla="*/ f19 1 1650"/>
                <a:gd name="f24" fmla="*/ 95 f20 1"/>
                <a:gd name="f25" fmla="*/ 0 f19 1"/>
                <a:gd name="f26" fmla="*/ 1651 f19 1"/>
                <a:gd name="f27" fmla="+- f21 0 f1"/>
                <a:gd name="f28" fmla="*/ f24 1 95"/>
                <a:gd name="f29" fmla="*/ f25 1 1650"/>
                <a:gd name="f30" fmla="*/ f26 1 1650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3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2" y="f44"/>
                </a:cxn>
                <a:cxn ang="f27">
                  <a:pos x="f42" y="f43"/>
                </a:cxn>
              </a:cxnLst>
              <a:rect l="f38" t="f41" r="f39" b="f40"/>
              <a:pathLst>
                <a:path w="95" h="1650">
                  <a:moveTo>
                    <a:pt x="f6" y="f5"/>
                  </a:moveTo>
                  <a:lnTo>
                    <a:pt x="f6" y="f8"/>
                  </a:lnTo>
                  <a:cubicBezTo>
                    <a:pt x="f9" y="f10"/>
                    <a:pt x="f9" y="f11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5" name="Freeform: Shape 440">
              <a:extLst>
                <a:ext uri="{FF2B5EF4-FFF2-40B4-BE49-F238E27FC236}">
                  <a16:creationId xmlns:a16="http://schemas.microsoft.com/office/drawing/2014/main" id="{09F8580B-5D49-766A-38F1-5C3AECF76D86}"/>
                </a:ext>
              </a:extLst>
            </p:cNvPr>
            <p:cNvSpPr/>
            <p:nvPr/>
          </p:nvSpPr>
          <p:spPr>
            <a:xfrm>
              <a:off x="5722333" y="1417960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6" name="Freeform: Shape 441">
              <a:extLst>
                <a:ext uri="{FF2B5EF4-FFF2-40B4-BE49-F238E27FC236}">
                  <a16:creationId xmlns:a16="http://schemas.microsoft.com/office/drawing/2014/main" id="{EC5B97B0-2508-299F-B9FD-2DDF945502C9}"/>
                </a:ext>
              </a:extLst>
            </p:cNvPr>
            <p:cNvSpPr/>
            <p:nvPr/>
          </p:nvSpPr>
          <p:spPr>
            <a:xfrm>
              <a:off x="5720687" y="1303047"/>
              <a:ext cx="82277" cy="1081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2275"/>
                <a:gd name="f7" fmla="val 108175"/>
                <a:gd name="f8" fmla="val 5460"/>
                <a:gd name="f9" fmla="val 106018"/>
                <a:gd name="f10" fmla="val 13332"/>
                <a:gd name="f11" fmla="val 107287"/>
                <a:gd name="f12" fmla="val 82276"/>
                <a:gd name="f13" fmla="val 8253"/>
                <a:gd name="f14" fmla="val 78593"/>
                <a:gd name="f15" fmla="val 7491"/>
                <a:gd name="f16" fmla="val 75889"/>
                <a:gd name="f17" fmla="val 7123"/>
                <a:gd name="f18" fmla="val 73985"/>
                <a:gd name="f19" fmla="val 4622"/>
                <a:gd name="f20" fmla="val 74366"/>
                <a:gd name="f21" fmla="val 1917"/>
                <a:gd name="f22" fmla="val 74378"/>
                <a:gd name="f23" fmla="val 1828"/>
                <a:gd name="f24" fmla="val 74391"/>
                <a:gd name="f25" fmla="val 1739"/>
                <a:gd name="f26" fmla="val 74404"/>
                <a:gd name="f27" fmla="val 1651"/>
                <a:gd name="f28" fmla="val 74531"/>
                <a:gd name="f29" fmla="val 1054"/>
                <a:gd name="f30" fmla="val 74784"/>
                <a:gd name="f31" fmla="val 482"/>
                <a:gd name="f32" fmla="val 75165"/>
                <a:gd name="f33" fmla="val 108176"/>
                <a:gd name="f34" fmla="val 1219"/>
                <a:gd name="f35" fmla="val 106424"/>
                <a:gd name="f36" fmla="val 3378"/>
                <a:gd name="f37" fmla="val 105586"/>
                <a:gd name="f38" fmla="+- 0 0 -90"/>
                <a:gd name="f39" fmla="*/ f3 1 82275"/>
                <a:gd name="f40" fmla="*/ f4 1 108175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82275"/>
                <a:gd name="f49" fmla="*/ f45 1 108175"/>
                <a:gd name="f50" fmla="*/ 5460 f46 1"/>
                <a:gd name="f51" fmla="*/ 106018 f45 1"/>
                <a:gd name="f52" fmla="*/ 13332 f46 1"/>
                <a:gd name="f53" fmla="*/ 107287 f45 1"/>
                <a:gd name="f54" fmla="*/ 82276 f46 1"/>
                <a:gd name="f55" fmla="*/ 8253 f45 1"/>
                <a:gd name="f56" fmla="*/ 78593 f46 1"/>
                <a:gd name="f57" fmla="*/ 7491 f45 1"/>
                <a:gd name="f58" fmla="*/ 74366 f46 1"/>
                <a:gd name="f59" fmla="*/ 1917 f45 1"/>
                <a:gd name="f60" fmla="*/ 74404 f46 1"/>
                <a:gd name="f61" fmla="*/ 1651 f45 1"/>
                <a:gd name="f62" fmla="*/ 75165 f46 1"/>
                <a:gd name="f63" fmla="*/ 0 f45 1"/>
                <a:gd name="f64" fmla="*/ 0 f46 1"/>
                <a:gd name="f65" fmla="*/ 108176 f45 1"/>
                <a:gd name="f66" fmla="+- f47 0 f1"/>
                <a:gd name="f67" fmla="*/ f50 1 82275"/>
                <a:gd name="f68" fmla="*/ f51 1 108175"/>
                <a:gd name="f69" fmla="*/ f52 1 82275"/>
                <a:gd name="f70" fmla="*/ f53 1 108175"/>
                <a:gd name="f71" fmla="*/ f54 1 82275"/>
                <a:gd name="f72" fmla="*/ f55 1 108175"/>
                <a:gd name="f73" fmla="*/ f56 1 82275"/>
                <a:gd name="f74" fmla="*/ f57 1 108175"/>
                <a:gd name="f75" fmla="*/ f58 1 82275"/>
                <a:gd name="f76" fmla="*/ f59 1 108175"/>
                <a:gd name="f77" fmla="*/ f60 1 82275"/>
                <a:gd name="f78" fmla="*/ f61 1 108175"/>
                <a:gd name="f79" fmla="*/ f62 1 82275"/>
                <a:gd name="f80" fmla="*/ f63 1 108175"/>
                <a:gd name="f81" fmla="*/ f64 1 82275"/>
                <a:gd name="f82" fmla="*/ f65 1 108175"/>
                <a:gd name="f83" fmla="*/ f41 1 f48"/>
                <a:gd name="f84" fmla="*/ f42 1 f48"/>
                <a:gd name="f85" fmla="*/ f41 1 f49"/>
                <a:gd name="f86" fmla="*/ f43 1 f49"/>
                <a:gd name="f87" fmla="*/ f67 1 f48"/>
                <a:gd name="f88" fmla="*/ f68 1 f49"/>
                <a:gd name="f89" fmla="*/ f69 1 f48"/>
                <a:gd name="f90" fmla="*/ f70 1 f49"/>
                <a:gd name="f91" fmla="*/ f71 1 f48"/>
                <a:gd name="f92" fmla="*/ f72 1 f49"/>
                <a:gd name="f93" fmla="*/ f73 1 f48"/>
                <a:gd name="f94" fmla="*/ f74 1 f49"/>
                <a:gd name="f95" fmla="*/ f75 1 f48"/>
                <a:gd name="f96" fmla="*/ f76 1 f49"/>
                <a:gd name="f97" fmla="*/ f77 1 f48"/>
                <a:gd name="f98" fmla="*/ f78 1 f49"/>
                <a:gd name="f99" fmla="*/ f79 1 f48"/>
                <a:gd name="f100" fmla="*/ f80 1 f49"/>
                <a:gd name="f101" fmla="*/ f81 1 f48"/>
                <a:gd name="f102" fmla="*/ f82 1 f49"/>
                <a:gd name="f103" fmla="*/ f83 f39 1"/>
                <a:gd name="f104" fmla="*/ f84 f39 1"/>
                <a:gd name="f105" fmla="*/ f86 f40 1"/>
                <a:gd name="f106" fmla="*/ f85 f40 1"/>
                <a:gd name="f107" fmla="*/ f87 f39 1"/>
                <a:gd name="f108" fmla="*/ f88 f40 1"/>
                <a:gd name="f109" fmla="*/ f89 f39 1"/>
                <a:gd name="f110" fmla="*/ f90 f40 1"/>
                <a:gd name="f111" fmla="*/ f91 f39 1"/>
                <a:gd name="f112" fmla="*/ f92 f40 1"/>
                <a:gd name="f113" fmla="*/ f93 f39 1"/>
                <a:gd name="f114" fmla="*/ f94 f40 1"/>
                <a:gd name="f115" fmla="*/ f95 f39 1"/>
                <a:gd name="f116" fmla="*/ f96 f40 1"/>
                <a:gd name="f117" fmla="*/ f97 f39 1"/>
                <a:gd name="f118" fmla="*/ f98 f40 1"/>
                <a:gd name="f119" fmla="*/ f99 f39 1"/>
                <a:gd name="f120" fmla="*/ f100 f40 1"/>
                <a:gd name="f121" fmla="*/ f101 f39 1"/>
                <a:gd name="f122" fmla="*/ f102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6">
                  <a:pos x="f107" y="f108"/>
                </a:cxn>
                <a:cxn ang="f66">
                  <a:pos x="f109" y="f110"/>
                </a:cxn>
                <a:cxn ang="f66">
                  <a:pos x="f111" y="f112"/>
                </a:cxn>
                <a:cxn ang="f66">
                  <a:pos x="f113" y="f114"/>
                </a:cxn>
                <a:cxn ang="f66">
                  <a:pos x="f115" y="f116"/>
                </a:cxn>
                <a:cxn ang="f66">
                  <a:pos x="f117" y="f118"/>
                </a:cxn>
                <a:cxn ang="f66">
                  <a:pos x="f119" y="f120"/>
                </a:cxn>
                <a:cxn ang="f66">
                  <a:pos x="f119" y="f120"/>
                </a:cxn>
                <a:cxn ang="f66">
                  <a:pos x="f121" y="f122"/>
                </a:cxn>
                <a:cxn ang="f66">
                  <a:pos x="f121" y="f122"/>
                </a:cxn>
                <a:cxn ang="f66">
                  <a:pos x="f121" y="f122"/>
                </a:cxn>
                <a:cxn ang="f66">
                  <a:pos x="f107" y="f108"/>
                </a:cxn>
              </a:cxnLst>
              <a:rect l="f103" t="f106" r="f104" b="f105"/>
              <a:pathLst>
                <a:path w="82275" h="108175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5"/>
                  </a:cubicBezTo>
                  <a:lnTo>
                    <a:pt x="f32" y="f5"/>
                  </a:lnTo>
                  <a:lnTo>
                    <a:pt x="f5" y="f33"/>
                  </a:lnTo>
                  <a:lnTo>
                    <a:pt x="f5" y="f33"/>
                  </a:lnTo>
                  <a:lnTo>
                    <a:pt x="f5" y="f33"/>
                  </a:lnTo>
                  <a:cubicBezTo>
                    <a:pt x="f34" y="f35"/>
                    <a:pt x="f36" y="f3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7" name="Freeform: Shape 442">
              <a:extLst>
                <a:ext uri="{FF2B5EF4-FFF2-40B4-BE49-F238E27FC236}">
                  <a16:creationId xmlns:a16="http://schemas.microsoft.com/office/drawing/2014/main" id="{FD5E6432-D90D-0A47-0817-E049D028D7D6}"/>
                </a:ext>
              </a:extLst>
            </p:cNvPr>
            <p:cNvSpPr/>
            <p:nvPr/>
          </p:nvSpPr>
          <p:spPr>
            <a:xfrm>
              <a:off x="6592952" y="1453383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8" name="Freeform: Shape 443">
              <a:extLst>
                <a:ext uri="{FF2B5EF4-FFF2-40B4-BE49-F238E27FC236}">
                  <a16:creationId xmlns:a16="http://schemas.microsoft.com/office/drawing/2014/main" id="{3D5F7575-2B28-8E42-1799-BCC97AEFEE93}"/>
                </a:ext>
              </a:extLst>
            </p:cNvPr>
            <p:cNvSpPr/>
            <p:nvPr/>
          </p:nvSpPr>
          <p:spPr>
            <a:xfrm>
              <a:off x="6595366" y="1456684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29" name="Freeform: Shape 444">
              <a:extLst>
                <a:ext uri="{FF2B5EF4-FFF2-40B4-BE49-F238E27FC236}">
                  <a16:creationId xmlns:a16="http://schemas.microsoft.com/office/drawing/2014/main" id="{00703F30-6CED-B928-83B2-F104047A5B42}"/>
                </a:ext>
              </a:extLst>
            </p:cNvPr>
            <p:cNvSpPr/>
            <p:nvPr/>
          </p:nvSpPr>
          <p:spPr>
            <a:xfrm>
              <a:off x="6594223" y="1454645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0" name="Freeform: Shape 445">
              <a:extLst>
                <a:ext uri="{FF2B5EF4-FFF2-40B4-BE49-F238E27FC236}">
                  <a16:creationId xmlns:a16="http://schemas.microsoft.com/office/drawing/2014/main" id="{B8F3A37B-0237-37AF-9CDE-B17776579BC3}"/>
                </a:ext>
              </a:extLst>
            </p:cNvPr>
            <p:cNvSpPr/>
            <p:nvPr/>
          </p:nvSpPr>
          <p:spPr>
            <a:xfrm>
              <a:off x="5794964" y="1302544"/>
              <a:ext cx="795326" cy="15807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95328"/>
                <a:gd name="f7" fmla="val 158074"/>
                <a:gd name="f8" fmla="val 4317"/>
                <a:gd name="f9" fmla="val 7999"/>
                <a:gd name="f10" fmla="val 8761"/>
                <a:gd name="f11" fmla="val 786315"/>
                <a:gd name="f12" fmla="val 789742"/>
                <a:gd name="f13" fmla="val 152234"/>
                <a:gd name="f14" fmla="val 790504"/>
                <a:gd name="f15" fmla="val 151472"/>
                <a:gd name="f16" fmla="val 791393"/>
                <a:gd name="f17" fmla="val 792155"/>
                <a:gd name="f18" fmla="val 793298"/>
                <a:gd name="f19" fmla="val 794314"/>
                <a:gd name="f20" fmla="val 795329"/>
                <a:gd name="f21" fmla="val 6222"/>
                <a:gd name="f22" fmla="val 4190"/>
                <a:gd name="f23" fmla="val 3504"/>
                <a:gd name="f24" fmla="val 102"/>
                <a:gd name="f25" fmla="val 2844"/>
                <a:gd name="f26" fmla="val 356"/>
                <a:gd name="f27" fmla="val 2286"/>
                <a:gd name="f28" fmla="val 762"/>
                <a:gd name="f29" fmla="val 1397"/>
                <a:gd name="f30" fmla="val 1524"/>
                <a:gd name="f31" fmla="val 2159"/>
                <a:gd name="f32" fmla="val 381"/>
                <a:gd name="f33" fmla="val 2641"/>
                <a:gd name="f34" fmla="val 127"/>
                <a:gd name="f35" fmla="val 3213"/>
                <a:gd name="f36" fmla="val 3809"/>
                <a:gd name="f37" fmla="val 330"/>
                <a:gd name="f38" fmla="val 6018"/>
                <a:gd name="f39" fmla="val 2095"/>
                <a:gd name="f40" fmla="val 7732"/>
                <a:gd name="f41" fmla="+- 0 0 -90"/>
                <a:gd name="f42" fmla="*/ f3 1 795328"/>
                <a:gd name="f43" fmla="*/ f4 1 158074"/>
                <a:gd name="f44" fmla="val f5"/>
                <a:gd name="f45" fmla="val f6"/>
                <a:gd name="f46" fmla="val f7"/>
                <a:gd name="f47" fmla="*/ f41 f0 1"/>
                <a:gd name="f48" fmla="+- f46 0 f44"/>
                <a:gd name="f49" fmla="+- f45 0 f44"/>
                <a:gd name="f50" fmla="*/ f47 1 f2"/>
                <a:gd name="f51" fmla="*/ f49 1 795328"/>
                <a:gd name="f52" fmla="*/ f48 1 158074"/>
                <a:gd name="f53" fmla="*/ 4317 f49 1"/>
                <a:gd name="f54" fmla="*/ 7999 f48 1"/>
                <a:gd name="f55" fmla="*/ 7999 f49 1"/>
                <a:gd name="f56" fmla="*/ 8761 f48 1"/>
                <a:gd name="f57" fmla="*/ 786315 f49 1"/>
                <a:gd name="f58" fmla="*/ 158074 f48 1"/>
                <a:gd name="f59" fmla="*/ 789742 f49 1"/>
                <a:gd name="f60" fmla="*/ 152234 f48 1"/>
                <a:gd name="f61" fmla="*/ 790504 f49 1"/>
                <a:gd name="f62" fmla="*/ 151472 f48 1"/>
                <a:gd name="f63" fmla="*/ 791393 f49 1"/>
                <a:gd name="f64" fmla="*/ 792155 f49 1"/>
                <a:gd name="f65" fmla="*/ 793298 f49 1"/>
                <a:gd name="f66" fmla="*/ 794314 f49 1"/>
                <a:gd name="f67" fmla="*/ 795329 f49 1"/>
                <a:gd name="f68" fmla="*/ 6222 f49 1"/>
                <a:gd name="f69" fmla="*/ 0 f48 1"/>
                <a:gd name="f70" fmla="*/ 4190 f49 1"/>
                <a:gd name="f71" fmla="*/ 2286 f49 1"/>
                <a:gd name="f72" fmla="*/ 762 f48 1"/>
                <a:gd name="f73" fmla="*/ 1397 f49 1"/>
                <a:gd name="f74" fmla="*/ 1524 f48 1"/>
                <a:gd name="f75" fmla="*/ 762 f49 1"/>
                <a:gd name="f76" fmla="*/ 2159 f48 1"/>
                <a:gd name="f77" fmla="*/ 0 f49 1"/>
                <a:gd name="f78" fmla="*/ 3809 f48 1"/>
                <a:gd name="f79" fmla="+- f50 0 f1"/>
                <a:gd name="f80" fmla="*/ f53 1 795328"/>
                <a:gd name="f81" fmla="*/ f54 1 158074"/>
                <a:gd name="f82" fmla="*/ f55 1 795328"/>
                <a:gd name="f83" fmla="*/ f56 1 158074"/>
                <a:gd name="f84" fmla="*/ f57 1 795328"/>
                <a:gd name="f85" fmla="*/ f58 1 158074"/>
                <a:gd name="f86" fmla="*/ f59 1 795328"/>
                <a:gd name="f87" fmla="*/ f60 1 158074"/>
                <a:gd name="f88" fmla="*/ f61 1 795328"/>
                <a:gd name="f89" fmla="*/ f62 1 158074"/>
                <a:gd name="f90" fmla="*/ f63 1 795328"/>
                <a:gd name="f91" fmla="*/ f64 1 795328"/>
                <a:gd name="f92" fmla="*/ f65 1 795328"/>
                <a:gd name="f93" fmla="*/ f66 1 795328"/>
                <a:gd name="f94" fmla="*/ f67 1 795328"/>
                <a:gd name="f95" fmla="*/ f68 1 795328"/>
                <a:gd name="f96" fmla="*/ f69 1 158074"/>
                <a:gd name="f97" fmla="*/ f70 1 795328"/>
                <a:gd name="f98" fmla="*/ f71 1 795328"/>
                <a:gd name="f99" fmla="*/ f72 1 158074"/>
                <a:gd name="f100" fmla="*/ f73 1 795328"/>
                <a:gd name="f101" fmla="*/ f74 1 158074"/>
                <a:gd name="f102" fmla="*/ f75 1 795328"/>
                <a:gd name="f103" fmla="*/ f76 1 158074"/>
                <a:gd name="f104" fmla="*/ f77 1 795328"/>
                <a:gd name="f105" fmla="*/ f78 1 158074"/>
                <a:gd name="f106" fmla="*/ f44 1 f51"/>
                <a:gd name="f107" fmla="*/ f45 1 f51"/>
                <a:gd name="f108" fmla="*/ f44 1 f52"/>
                <a:gd name="f109" fmla="*/ f46 1 f52"/>
                <a:gd name="f110" fmla="*/ f80 1 f51"/>
                <a:gd name="f111" fmla="*/ f81 1 f52"/>
                <a:gd name="f112" fmla="*/ f82 1 f51"/>
                <a:gd name="f113" fmla="*/ f83 1 f52"/>
                <a:gd name="f114" fmla="*/ f84 1 f51"/>
                <a:gd name="f115" fmla="*/ f85 1 f52"/>
                <a:gd name="f116" fmla="*/ f86 1 f51"/>
                <a:gd name="f117" fmla="*/ f87 1 f52"/>
                <a:gd name="f118" fmla="*/ f88 1 f51"/>
                <a:gd name="f119" fmla="*/ f89 1 f52"/>
                <a:gd name="f120" fmla="*/ f90 1 f51"/>
                <a:gd name="f121" fmla="*/ f91 1 f51"/>
                <a:gd name="f122" fmla="*/ f92 1 f51"/>
                <a:gd name="f123" fmla="*/ f93 1 f51"/>
                <a:gd name="f124" fmla="*/ f94 1 f51"/>
                <a:gd name="f125" fmla="*/ f95 1 f51"/>
                <a:gd name="f126" fmla="*/ f96 1 f52"/>
                <a:gd name="f127" fmla="*/ f97 1 f51"/>
                <a:gd name="f128" fmla="*/ f98 1 f51"/>
                <a:gd name="f129" fmla="*/ f99 1 f52"/>
                <a:gd name="f130" fmla="*/ f100 1 f51"/>
                <a:gd name="f131" fmla="*/ f101 1 f52"/>
                <a:gd name="f132" fmla="*/ f102 1 f51"/>
                <a:gd name="f133" fmla="*/ f103 1 f52"/>
                <a:gd name="f134" fmla="*/ f104 1 f51"/>
                <a:gd name="f135" fmla="*/ f105 1 f52"/>
                <a:gd name="f136" fmla="*/ f106 f42 1"/>
                <a:gd name="f137" fmla="*/ f107 f42 1"/>
                <a:gd name="f138" fmla="*/ f109 f43 1"/>
                <a:gd name="f139" fmla="*/ f108 f43 1"/>
                <a:gd name="f140" fmla="*/ f110 f42 1"/>
                <a:gd name="f141" fmla="*/ f111 f43 1"/>
                <a:gd name="f142" fmla="*/ f112 f42 1"/>
                <a:gd name="f143" fmla="*/ f113 f43 1"/>
                <a:gd name="f144" fmla="*/ f114 f42 1"/>
                <a:gd name="f145" fmla="*/ f115 f43 1"/>
                <a:gd name="f146" fmla="*/ f116 f42 1"/>
                <a:gd name="f147" fmla="*/ f117 f43 1"/>
                <a:gd name="f148" fmla="*/ f118 f42 1"/>
                <a:gd name="f149" fmla="*/ f119 f43 1"/>
                <a:gd name="f150" fmla="*/ f120 f42 1"/>
                <a:gd name="f151" fmla="*/ f121 f42 1"/>
                <a:gd name="f152" fmla="*/ f122 f42 1"/>
                <a:gd name="f153" fmla="*/ f123 f42 1"/>
                <a:gd name="f154" fmla="*/ f124 f42 1"/>
                <a:gd name="f155" fmla="*/ f125 f42 1"/>
                <a:gd name="f156" fmla="*/ f126 f43 1"/>
                <a:gd name="f157" fmla="*/ f127 f42 1"/>
                <a:gd name="f158" fmla="*/ f128 f42 1"/>
                <a:gd name="f159" fmla="*/ f129 f43 1"/>
                <a:gd name="f160" fmla="*/ f130 f42 1"/>
                <a:gd name="f161" fmla="*/ f131 f43 1"/>
                <a:gd name="f162" fmla="*/ f132 f42 1"/>
                <a:gd name="f163" fmla="*/ f133 f43 1"/>
                <a:gd name="f164" fmla="*/ f134 f42 1"/>
                <a:gd name="f165" fmla="*/ f135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40" y="f141"/>
                </a:cxn>
                <a:cxn ang="f79">
                  <a:pos x="f142" y="f143"/>
                </a:cxn>
                <a:cxn ang="f79">
                  <a:pos x="f144" y="f145"/>
                </a:cxn>
                <a:cxn ang="f79">
                  <a:pos x="f146" y="f147"/>
                </a:cxn>
                <a:cxn ang="f79">
                  <a:pos x="f146" y="f147"/>
                </a:cxn>
                <a:cxn ang="f79">
                  <a:pos x="f148" y="f149"/>
                </a:cxn>
                <a:cxn ang="f79">
                  <a:pos x="f150" y="f149"/>
                </a:cxn>
                <a:cxn ang="f79">
                  <a:pos x="f151" y="f149"/>
                </a:cxn>
                <a:cxn ang="f79">
                  <a:pos x="f152" y="f149"/>
                </a:cxn>
                <a:cxn ang="f79">
                  <a:pos x="f153" y="f149"/>
                </a:cxn>
                <a:cxn ang="f79">
                  <a:pos x="f154" y="f149"/>
                </a:cxn>
                <a:cxn ang="f79">
                  <a:pos x="f154" y="f149"/>
                </a:cxn>
                <a:cxn ang="f79">
                  <a:pos x="f155" y="f156"/>
                </a:cxn>
                <a:cxn ang="f79">
                  <a:pos x="f157" y="f156"/>
                </a:cxn>
                <a:cxn ang="f79">
                  <a:pos x="f158" y="f159"/>
                </a:cxn>
                <a:cxn ang="f79">
                  <a:pos x="f158" y="f159"/>
                </a:cxn>
                <a:cxn ang="f79">
                  <a:pos x="f160" y="f161"/>
                </a:cxn>
                <a:cxn ang="f79">
                  <a:pos x="f162" y="f163"/>
                </a:cxn>
                <a:cxn ang="f79">
                  <a:pos x="f164" y="f165"/>
                </a:cxn>
                <a:cxn ang="f79">
                  <a:pos x="f140" y="f141"/>
                </a:cxn>
              </a:cxnLst>
              <a:rect l="f136" t="f139" r="f137" b="f138"/>
              <a:pathLst>
                <a:path w="795328" h="158074">
                  <a:moveTo>
                    <a:pt x="f8" y="f9"/>
                  </a:moveTo>
                  <a:lnTo>
                    <a:pt x="f9" y="f10"/>
                  </a:lnTo>
                  <a:lnTo>
                    <a:pt x="f11" y="f7"/>
                  </a:lnTo>
                  <a:lnTo>
                    <a:pt x="f12" y="f13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5"/>
                  </a:lnTo>
                  <a:lnTo>
                    <a:pt x="f17" y="f15"/>
                  </a:lnTo>
                  <a:lnTo>
                    <a:pt x="f18" y="f15"/>
                  </a:lnTo>
                  <a:lnTo>
                    <a:pt x="f19" y="f15"/>
                  </a:lnTo>
                  <a:lnTo>
                    <a:pt x="f20" y="f15"/>
                  </a:lnTo>
                  <a:lnTo>
                    <a:pt x="f20" y="f15"/>
                  </a:lnTo>
                  <a:lnTo>
                    <a:pt x="f21" y="f5"/>
                  </a:lnTo>
                  <a:lnTo>
                    <a:pt x="f22" y="f5"/>
                  </a:lnTo>
                  <a:cubicBezTo>
                    <a:pt x="f23" y="f24"/>
                    <a:pt x="f25" y="f26"/>
                    <a:pt x="f27" y="f28"/>
                  </a:cubicBezTo>
                  <a:lnTo>
                    <a:pt x="f27" y="f28"/>
                  </a:lnTo>
                  <a:lnTo>
                    <a:pt x="f29" y="f30"/>
                  </a:lnTo>
                  <a:lnTo>
                    <a:pt x="f28" y="f31"/>
                  </a:lnTo>
                  <a:cubicBezTo>
                    <a:pt x="f32" y="f33"/>
                    <a:pt x="f34" y="f35"/>
                    <a:pt x="f5" y="f36"/>
                  </a:cubicBezTo>
                  <a:cubicBezTo>
                    <a:pt x="f37" y="f38"/>
                    <a:pt x="f39" y="f40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1" name="Freeform: Shape 446">
              <a:extLst>
                <a:ext uri="{FF2B5EF4-FFF2-40B4-BE49-F238E27FC236}">
                  <a16:creationId xmlns:a16="http://schemas.microsoft.com/office/drawing/2014/main" id="{B897924A-235A-F07D-79B6-74377C085475}"/>
                </a:ext>
              </a:extLst>
            </p:cNvPr>
            <p:cNvSpPr/>
            <p:nvPr/>
          </p:nvSpPr>
          <p:spPr>
            <a:xfrm>
              <a:off x="6591050" y="1452743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2" name="Freeform: Shape 447">
              <a:extLst>
                <a:ext uri="{FF2B5EF4-FFF2-40B4-BE49-F238E27FC236}">
                  <a16:creationId xmlns:a16="http://schemas.microsoft.com/office/drawing/2014/main" id="{C5EFF0C2-85FB-CFD2-C076-45095E301FE8}"/>
                </a:ext>
              </a:extLst>
            </p:cNvPr>
            <p:cNvSpPr/>
            <p:nvPr/>
          </p:nvSpPr>
          <p:spPr>
            <a:xfrm>
              <a:off x="6593464" y="1453886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3" name="Freeform: Shape 448">
              <a:extLst>
                <a:ext uri="{FF2B5EF4-FFF2-40B4-BE49-F238E27FC236}">
                  <a16:creationId xmlns:a16="http://schemas.microsoft.com/office/drawing/2014/main" id="{9A0AD5CD-8BBC-1F05-12B1-784436CACAFA}"/>
                </a:ext>
              </a:extLst>
            </p:cNvPr>
            <p:cNvSpPr/>
            <p:nvPr/>
          </p:nvSpPr>
          <p:spPr>
            <a:xfrm>
              <a:off x="6585207" y="1456556"/>
              <a:ext cx="10433" cy="1090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433"/>
                <a:gd name="f7" fmla="val 109070"/>
                <a:gd name="f8" fmla="val 10157"/>
                <a:gd name="f9" fmla="val 10525"/>
                <a:gd name="f10" fmla="val 940"/>
                <a:gd name="f11" fmla="val 1981"/>
                <a:gd name="f12" fmla="val 2920"/>
                <a:gd name="f13" fmla="val 19680"/>
                <a:gd name="f14" fmla="val 104113"/>
                <a:gd name="f15" fmla="val 139"/>
                <a:gd name="f16" fmla="val 106982"/>
                <a:gd name="f17" fmla="val 2577"/>
                <a:gd name="f18" fmla="val 109205"/>
                <a:gd name="f19" fmla="val 5447"/>
                <a:gd name="f20" fmla="val 109065"/>
                <a:gd name="f21" fmla="val 5460"/>
                <a:gd name="f22" fmla="val 7453"/>
                <a:gd name="f23" fmla="val 9294"/>
                <a:gd name="f24" fmla="val 107998"/>
                <a:gd name="f25" fmla="val 10284"/>
                <a:gd name="f26" fmla="val 106271"/>
                <a:gd name="f27" fmla="val 105383"/>
                <a:gd name="f28" fmla="val 10335"/>
                <a:gd name="f29" fmla="val 105053"/>
                <a:gd name="f30" fmla="val 104697"/>
                <a:gd name="f31" fmla="val 104367"/>
                <a:gd name="f32" fmla="val 635"/>
                <a:gd name="f33" fmla="+- 0 0 -90"/>
                <a:gd name="f34" fmla="*/ f3 1 10433"/>
                <a:gd name="f35" fmla="*/ f4 1 109070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10433"/>
                <a:gd name="f44" fmla="*/ f40 1 109070"/>
                <a:gd name="f45" fmla="*/ 10157 f41 1"/>
                <a:gd name="f46" fmla="*/ 0 f40 1"/>
                <a:gd name="f47" fmla="*/ 2920 f40 1"/>
                <a:gd name="f48" fmla="*/ 0 f41 1"/>
                <a:gd name="f49" fmla="*/ 19680 f40 1"/>
                <a:gd name="f50" fmla="*/ 104113 f40 1"/>
                <a:gd name="f51" fmla="*/ 5447 f41 1"/>
                <a:gd name="f52" fmla="*/ 109065 f40 1"/>
                <a:gd name="f53" fmla="*/ 5460 f41 1"/>
                <a:gd name="f54" fmla="*/ 10284 f41 1"/>
                <a:gd name="f55" fmla="*/ 106271 f40 1"/>
                <a:gd name="f56" fmla="*/ 105383 f40 1"/>
                <a:gd name="f57" fmla="*/ 104367 f40 1"/>
                <a:gd name="f58" fmla="*/ 635 f40 1"/>
                <a:gd name="f59" fmla="+- f42 0 f1"/>
                <a:gd name="f60" fmla="*/ f45 1 10433"/>
                <a:gd name="f61" fmla="*/ f46 1 109070"/>
                <a:gd name="f62" fmla="*/ f47 1 109070"/>
                <a:gd name="f63" fmla="*/ f48 1 10433"/>
                <a:gd name="f64" fmla="*/ f49 1 109070"/>
                <a:gd name="f65" fmla="*/ f50 1 109070"/>
                <a:gd name="f66" fmla="*/ f51 1 10433"/>
                <a:gd name="f67" fmla="*/ f52 1 109070"/>
                <a:gd name="f68" fmla="*/ f53 1 10433"/>
                <a:gd name="f69" fmla="*/ f54 1 10433"/>
                <a:gd name="f70" fmla="*/ f55 1 109070"/>
                <a:gd name="f71" fmla="*/ f56 1 109070"/>
                <a:gd name="f72" fmla="*/ f57 1 109070"/>
                <a:gd name="f73" fmla="*/ f58 1 109070"/>
                <a:gd name="f74" fmla="*/ f36 1 f43"/>
                <a:gd name="f75" fmla="*/ f37 1 f43"/>
                <a:gd name="f76" fmla="*/ f36 1 f44"/>
                <a:gd name="f77" fmla="*/ f38 1 f44"/>
                <a:gd name="f78" fmla="*/ f60 1 f43"/>
                <a:gd name="f79" fmla="*/ f61 1 f44"/>
                <a:gd name="f80" fmla="*/ f62 1 f44"/>
                <a:gd name="f81" fmla="*/ f63 1 f43"/>
                <a:gd name="f82" fmla="*/ f64 1 f44"/>
                <a:gd name="f83" fmla="*/ f65 1 f44"/>
                <a:gd name="f84" fmla="*/ f66 1 f43"/>
                <a:gd name="f85" fmla="*/ f67 1 f44"/>
                <a:gd name="f86" fmla="*/ f68 1 f43"/>
                <a:gd name="f87" fmla="*/ f69 1 f43"/>
                <a:gd name="f88" fmla="*/ f70 1 f44"/>
                <a:gd name="f89" fmla="*/ f71 1 f44"/>
                <a:gd name="f90" fmla="*/ f72 1 f44"/>
                <a:gd name="f91" fmla="*/ f73 1 f44"/>
                <a:gd name="f92" fmla="*/ f74 f34 1"/>
                <a:gd name="f93" fmla="*/ f75 f34 1"/>
                <a:gd name="f94" fmla="*/ f77 f35 1"/>
                <a:gd name="f95" fmla="*/ f76 f35 1"/>
                <a:gd name="f96" fmla="*/ f78 f34 1"/>
                <a:gd name="f97" fmla="*/ f79 f35 1"/>
                <a:gd name="f98" fmla="*/ f80 f35 1"/>
                <a:gd name="f99" fmla="*/ f81 f34 1"/>
                <a:gd name="f100" fmla="*/ f82 f35 1"/>
                <a:gd name="f101" fmla="*/ f83 f35 1"/>
                <a:gd name="f102" fmla="*/ f84 f34 1"/>
                <a:gd name="f103" fmla="*/ f85 f35 1"/>
                <a:gd name="f104" fmla="*/ f86 f34 1"/>
                <a:gd name="f105" fmla="*/ f87 f34 1"/>
                <a:gd name="f106" fmla="*/ f88 f35 1"/>
                <a:gd name="f107" fmla="*/ f89 f35 1"/>
                <a:gd name="f108" fmla="*/ f90 f35 1"/>
                <a:gd name="f109" fmla="*/ f91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96" y="f97"/>
                </a:cxn>
                <a:cxn ang="f59">
                  <a:pos x="f96" y="f98"/>
                </a:cxn>
                <a:cxn ang="f59">
                  <a:pos x="f99" y="f100"/>
                </a:cxn>
                <a:cxn ang="f59">
                  <a:pos x="f99" y="f101"/>
                </a:cxn>
                <a:cxn ang="f59">
                  <a:pos x="f102" y="f103"/>
                </a:cxn>
                <a:cxn ang="f59">
                  <a:pos x="f104" y="f103"/>
                </a:cxn>
                <a:cxn ang="f59">
                  <a:pos x="f105" y="f106"/>
                </a:cxn>
                <a:cxn ang="f59">
                  <a:pos x="f105" y="f107"/>
                </a:cxn>
                <a:cxn ang="f59">
                  <a:pos x="f105" y="f108"/>
                </a:cxn>
                <a:cxn ang="f59">
                  <a:pos x="f105" y="f109"/>
                </a:cxn>
                <a:cxn ang="f59">
                  <a:pos x="f105" y="f109"/>
                </a:cxn>
              </a:cxnLst>
              <a:rect l="f92" t="f95" r="f93" b="f94"/>
              <a:pathLst>
                <a:path w="10433" h="109070">
                  <a:moveTo>
                    <a:pt x="f8" y="f5"/>
                  </a:moveTo>
                  <a:cubicBezTo>
                    <a:pt x="f9" y="f10"/>
                    <a:pt x="f9" y="f11"/>
                    <a:pt x="f8" y="f12"/>
                  </a:cubicBezTo>
                  <a:lnTo>
                    <a:pt x="f5" y="f13"/>
                  </a:lnTo>
                  <a:lnTo>
                    <a:pt x="f5" y="f14"/>
                  </a:lnTo>
                  <a:cubicBezTo>
                    <a:pt x="f15" y="f16"/>
                    <a:pt x="f17" y="f18"/>
                    <a:pt x="f19" y="f20"/>
                  </a:cubicBezTo>
                  <a:cubicBezTo>
                    <a:pt x="f19" y="f20"/>
                    <a:pt x="f21" y="f20"/>
                    <a:pt x="f21" y="f20"/>
                  </a:cubicBezTo>
                  <a:cubicBezTo>
                    <a:pt x="f22" y="f20"/>
                    <a:pt x="f23" y="f24"/>
                    <a:pt x="f25" y="f26"/>
                  </a:cubicBezTo>
                  <a:cubicBezTo>
                    <a:pt x="f25" y="f26"/>
                    <a:pt x="f25" y="f26"/>
                    <a:pt x="f25" y="f27"/>
                  </a:cubicBezTo>
                  <a:cubicBezTo>
                    <a:pt x="f28" y="f29"/>
                    <a:pt x="f28" y="f30"/>
                    <a:pt x="f25" y="f31"/>
                  </a:cubicBezTo>
                  <a:lnTo>
                    <a:pt x="f25" y="f32"/>
                  </a:lnTo>
                  <a:cubicBezTo>
                    <a:pt x="f25" y="f32"/>
                    <a:pt x="f25" y="f32"/>
                    <a:pt x="f25" y="f3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4" name="Freeform: Shape 449">
              <a:extLst>
                <a:ext uri="{FF2B5EF4-FFF2-40B4-BE49-F238E27FC236}">
                  <a16:creationId xmlns:a16="http://schemas.microsoft.com/office/drawing/2014/main" id="{3A4CFAE4-FB81-7004-5B4B-D15B0BA90902}"/>
                </a:ext>
              </a:extLst>
            </p:cNvPr>
            <p:cNvSpPr/>
            <p:nvPr/>
          </p:nvSpPr>
          <p:spPr>
            <a:xfrm>
              <a:off x="6594479" y="1454901"/>
              <a:ext cx="45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635"/>
                <a:gd name="f8" fmla="val 64"/>
                <a:gd name="f9" fmla="val 432"/>
                <a:gd name="f10" fmla="val 203"/>
                <a:gd name="f11" fmla="+- 0 0 -90"/>
                <a:gd name="f12" fmla="*/ f3 1 47"/>
                <a:gd name="f13" fmla="*/ f4 1 635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47"/>
                <a:gd name="f22" fmla="*/ f18 1 635"/>
                <a:gd name="f23" fmla="*/ 0 f19 1"/>
                <a:gd name="f24" fmla="*/ 635 f18 1"/>
                <a:gd name="f25" fmla="*/ 0 f18 1"/>
                <a:gd name="f26" fmla="+- f20 0 f1"/>
                <a:gd name="f27" fmla="*/ f23 1 47"/>
                <a:gd name="f28" fmla="*/ f24 1 635"/>
                <a:gd name="f29" fmla="*/ f25 1 635"/>
                <a:gd name="f30" fmla="*/ f14 1 f21"/>
                <a:gd name="f31" fmla="*/ f15 1 f21"/>
                <a:gd name="f32" fmla="*/ f14 1 f22"/>
                <a:gd name="f33" fmla="*/ f16 1 f22"/>
                <a:gd name="f34" fmla="*/ f27 1 f21"/>
                <a:gd name="f35" fmla="*/ f28 1 f22"/>
                <a:gd name="f36" fmla="*/ f29 1 f22"/>
                <a:gd name="f37" fmla="*/ f30 f12 1"/>
                <a:gd name="f38" fmla="*/ f31 f12 1"/>
                <a:gd name="f39" fmla="*/ f33 f13 1"/>
                <a:gd name="f40" fmla="*/ f32 f13 1"/>
                <a:gd name="f41" fmla="*/ f34 f12 1"/>
                <a:gd name="f42" fmla="*/ f35 f13 1"/>
                <a:gd name="f43" fmla="*/ f3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1" y="f42"/>
                </a:cxn>
                <a:cxn ang="f26">
                  <a:pos x="f41" y="f43"/>
                </a:cxn>
                <a:cxn ang="f26">
                  <a:pos x="f41" y="f43"/>
                </a:cxn>
              </a:cxnLst>
              <a:rect l="f37" t="f40" r="f38" b="f39"/>
              <a:pathLst>
                <a:path w="47" h="635">
                  <a:moveTo>
                    <a:pt x="f5" y="f7"/>
                  </a:moveTo>
                  <a:cubicBezTo>
                    <a:pt x="f8" y="f9"/>
                    <a:pt x="f8" y="f10"/>
                    <a:pt x="f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5" name="Freeform: Shape 450">
              <a:extLst>
                <a:ext uri="{FF2B5EF4-FFF2-40B4-BE49-F238E27FC236}">
                  <a16:creationId xmlns:a16="http://schemas.microsoft.com/office/drawing/2014/main" id="{3730DDF5-A802-9F22-5537-A32FCC674F1E}"/>
                </a:ext>
              </a:extLst>
            </p:cNvPr>
            <p:cNvSpPr/>
            <p:nvPr/>
          </p:nvSpPr>
          <p:spPr>
            <a:xfrm>
              <a:off x="6589523" y="1452240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6" name="Freeform: Shape 451">
              <a:extLst>
                <a:ext uri="{FF2B5EF4-FFF2-40B4-BE49-F238E27FC236}">
                  <a16:creationId xmlns:a16="http://schemas.microsoft.com/office/drawing/2014/main" id="{5AE446BF-493C-70EB-8833-1EA99C850357}"/>
                </a:ext>
              </a:extLst>
            </p:cNvPr>
            <p:cNvSpPr/>
            <p:nvPr/>
          </p:nvSpPr>
          <p:spPr>
            <a:xfrm>
              <a:off x="6530992" y="1451097"/>
              <a:ext cx="61859" cy="957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1856"/>
                <a:gd name="f7" fmla="val 95733"/>
                <a:gd name="f8" fmla="val 58786"/>
                <a:gd name="f9" fmla="val 1143"/>
                <a:gd name="f10" fmla="val 57770"/>
                <a:gd name="f11" fmla="val 56628"/>
                <a:gd name="f12" fmla="val 55866"/>
                <a:gd name="f13" fmla="val 54977"/>
                <a:gd name="f14" fmla="val 54698"/>
                <a:gd name="f15" fmla="val 1358"/>
                <a:gd name="f16" fmla="val 54431"/>
                <a:gd name="f17" fmla="val 1625"/>
                <a:gd name="f18" fmla="val 54216"/>
                <a:gd name="f19" fmla="val 1904"/>
                <a:gd name="f20" fmla="val 50787"/>
                <a:gd name="f21" fmla="val 7745"/>
                <a:gd name="f22" fmla="val 91162"/>
                <a:gd name="f23" fmla="val 3809"/>
                <a:gd name="f24" fmla="val 4698"/>
                <a:gd name="f25" fmla="val 5587"/>
                <a:gd name="f26" fmla="val 6348"/>
                <a:gd name="f27" fmla="val 91797"/>
                <a:gd name="f28" fmla="val 92559"/>
                <a:gd name="f29" fmla="val 93194"/>
                <a:gd name="f30" fmla="val 93448"/>
                <a:gd name="f31" fmla="val 6400"/>
                <a:gd name="f32" fmla="val 93778"/>
                <a:gd name="f33" fmla="val 94133"/>
                <a:gd name="f34" fmla="val 94464"/>
                <a:gd name="f35" fmla="val 51422"/>
                <a:gd name="f36" fmla="val 21204"/>
                <a:gd name="f37" fmla="val 61580"/>
                <a:gd name="f38" fmla="val 4444"/>
                <a:gd name="f39" fmla="val 61948"/>
                <a:gd name="f40" fmla="val 3504"/>
                <a:gd name="f41" fmla="val 2463"/>
                <a:gd name="f42" fmla="val 1524"/>
                <a:gd name="f43" fmla="val 635"/>
                <a:gd name="f44" fmla="val 60818"/>
                <a:gd name="f45" fmla="val 59802"/>
                <a:gd name="f46" fmla="+- 0 0 -90"/>
                <a:gd name="f47" fmla="*/ f3 1 61856"/>
                <a:gd name="f48" fmla="*/ f4 1 95733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61856"/>
                <a:gd name="f57" fmla="*/ f53 1 95733"/>
                <a:gd name="f58" fmla="*/ 58786 f54 1"/>
                <a:gd name="f59" fmla="*/ 1143 f53 1"/>
                <a:gd name="f60" fmla="*/ 57770 f54 1"/>
                <a:gd name="f61" fmla="*/ 56628 f54 1"/>
                <a:gd name="f62" fmla="*/ 55866 f54 1"/>
                <a:gd name="f63" fmla="*/ 54977 f54 1"/>
                <a:gd name="f64" fmla="*/ 54216 f54 1"/>
                <a:gd name="f65" fmla="*/ 1904 f53 1"/>
                <a:gd name="f66" fmla="*/ 50787 f54 1"/>
                <a:gd name="f67" fmla="*/ 7745 f53 1"/>
                <a:gd name="f68" fmla="*/ 0 f54 1"/>
                <a:gd name="f69" fmla="*/ 91162 f53 1"/>
                <a:gd name="f70" fmla="*/ 3809 f54 1"/>
                <a:gd name="f71" fmla="*/ 4698 f54 1"/>
                <a:gd name="f72" fmla="*/ 5587 f54 1"/>
                <a:gd name="f73" fmla="*/ 6348 f54 1"/>
                <a:gd name="f74" fmla="*/ 91797 f53 1"/>
                <a:gd name="f75" fmla="*/ 92559 f53 1"/>
                <a:gd name="f76" fmla="*/ 93448 f53 1"/>
                <a:gd name="f77" fmla="*/ 94464 f53 1"/>
                <a:gd name="f78" fmla="*/ 95733 f53 1"/>
                <a:gd name="f79" fmla="*/ 51422 f54 1"/>
                <a:gd name="f80" fmla="*/ 21204 f53 1"/>
                <a:gd name="f81" fmla="*/ 61580 f54 1"/>
                <a:gd name="f82" fmla="*/ 4444 f53 1"/>
                <a:gd name="f83" fmla="*/ 1524 f53 1"/>
                <a:gd name="f84" fmla="*/ 635 f53 1"/>
                <a:gd name="f85" fmla="*/ 60818 f54 1"/>
                <a:gd name="f86" fmla="*/ 0 f53 1"/>
                <a:gd name="f87" fmla="*/ 59802 f54 1"/>
                <a:gd name="f88" fmla="+- f55 0 f1"/>
                <a:gd name="f89" fmla="*/ f58 1 61856"/>
                <a:gd name="f90" fmla="*/ f59 1 95733"/>
                <a:gd name="f91" fmla="*/ f60 1 61856"/>
                <a:gd name="f92" fmla="*/ f61 1 61856"/>
                <a:gd name="f93" fmla="*/ f62 1 61856"/>
                <a:gd name="f94" fmla="*/ f63 1 61856"/>
                <a:gd name="f95" fmla="*/ f64 1 61856"/>
                <a:gd name="f96" fmla="*/ f65 1 95733"/>
                <a:gd name="f97" fmla="*/ f66 1 61856"/>
                <a:gd name="f98" fmla="*/ f67 1 95733"/>
                <a:gd name="f99" fmla="*/ f68 1 61856"/>
                <a:gd name="f100" fmla="*/ f69 1 95733"/>
                <a:gd name="f101" fmla="*/ f70 1 61856"/>
                <a:gd name="f102" fmla="*/ f71 1 61856"/>
                <a:gd name="f103" fmla="*/ f72 1 61856"/>
                <a:gd name="f104" fmla="*/ f73 1 61856"/>
                <a:gd name="f105" fmla="*/ f74 1 95733"/>
                <a:gd name="f106" fmla="*/ f75 1 95733"/>
                <a:gd name="f107" fmla="*/ f76 1 95733"/>
                <a:gd name="f108" fmla="*/ f77 1 95733"/>
                <a:gd name="f109" fmla="*/ f78 1 95733"/>
                <a:gd name="f110" fmla="*/ f79 1 61856"/>
                <a:gd name="f111" fmla="*/ f80 1 95733"/>
                <a:gd name="f112" fmla="*/ f81 1 61856"/>
                <a:gd name="f113" fmla="*/ f82 1 95733"/>
                <a:gd name="f114" fmla="*/ f83 1 95733"/>
                <a:gd name="f115" fmla="*/ f84 1 95733"/>
                <a:gd name="f116" fmla="*/ f85 1 61856"/>
                <a:gd name="f117" fmla="*/ f86 1 95733"/>
                <a:gd name="f118" fmla="*/ f87 1 61856"/>
                <a:gd name="f119" fmla="*/ f49 1 f56"/>
                <a:gd name="f120" fmla="*/ f50 1 f56"/>
                <a:gd name="f121" fmla="*/ f49 1 f57"/>
                <a:gd name="f122" fmla="*/ f51 1 f57"/>
                <a:gd name="f123" fmla="*/ f89 1 f56"/>
                <a:gd name="f124" fmla="*/ f90 1 f57"/>
                <a:gd name="f125" fmla="*/ f91 1 f56"/>
                <a:gd name="f126" fmla="*/ f92 1 f56"/>
                <a:gd name="f127" fmla="*/ f93 1 f56"/>
                <a:gd name="f128" fmla="*/ f94 1 f56"/>
                <a:gd name="f129" fmla="*/ f95 1 f56"/>
                <a:gd name="f130" fmla="*/ f96 1 f57"/>
                <a:gd name="f131" fmla="*/ f97 1 f56"/>
                <a:gd name="f132" fmla="*/ f98 1 f57"/>
                <a:gd name="f133" fmla="*/ f99 1 f56"/>
                <a:gd name="f134" fmla="*/ f100 1 f57"/>
                <a:gd name="f135" fmla="*/ f101 1 f56"/>
                <a:gd name="f136" fmla="*/ f102 1 f56"/>
                <a:gd name="f137" fmla="*/ f103 1 f56"/>
                <a:gd name="f138" fmla="*/ f104 1 f56"/>
                <a:gd name="f139" fmla="*/ f105 1 f57"/>
                <a:gd name="f140" fmla="*/ f106 1 f57"/>
                <a:gd name="f141" fmla="*/ f107 1 f57"/>
                <a:gd name="f142" fmla="*/ f108 1 f57"/>
                <a:gd name="f143" fmla="*/ f109 1 f57"/>
                <a:gd name="f144" fmla="*/ f110 1 f56"/>
                <a:gd name="f145" fmla="*/ f111 1 f57"/>
                <a:gd name="f146" fmla="*/ f112 1 f56"/>
                <a:gd name="f147" fmla="*/ f113 1 f57"/>
                <a:gd name="f148" fmla="*/ f114 1 f57"/>
                <a:gd name="f149" fmla="*/ f115 1 f57"/>
                <a:gd name="f150" fmla="*/ f116 1 f56"/>
                <a:gd name="f151" fmla="*/ f117 1 f57"/>
                <a:gd name="f152" fmla="*/ f118 1 f56"/>
                <a:gd name="f153" fmla="*/ f119 f47 1"/>
                <a:gd name="f154" fmla="*/ f120 f47 1"/>
                <a:gd name="f155" fmla="*/ f122 f48 1"/>
                <a:gd name="f156" fmla="*/ f121 f48 1"/>
                <a:gd name="f157" fmla="*/ f123 f47 1"/>
                <a:gd name="f158" fmla="*/ f124 f48 1"/>
                <a:gd name="f159" fmla="*/ f125 f47 1"/>
                <a:gd name="f160" fmla="*/ f126 f47 1"/>
                <a:gd name="f161" fmla="*/ f127 f47 1"/>
                <a:gd name="f162" fmla="*/ f128 f47 1"/>
                <a:gd name="f163" fmla="*/ f129 f47 1"/>
                <a:gd name="f164" fmla="*/ f130 f48 1"/>
                <a:gd name="f165" fmla="*/ f131 f47 1"/>
                <a:gd name="f166" fmla="*/ f132 f48 1"/>
                <a:gd name="f167" fmla="*/ f133 f47 1"/>
                <a:gd name="f168" fmla="*/ f134 f48 1"/>
                <a:gd name="f169" fmla="*/ f135 f47 1"/>
                <a:gd name="f170" fmla="*/ f136 f47 1"/>
                <a:gd name="f171" fmla="*/ f137 f47 1"/>
                <a:gd name="f172" fmla="*/ f138 f47 1"/>
                <a:gd name="f173" fmla="*/ f139 f48 1"/>
                <a:gd name="f174" fmla="*/ f140 f48 1"/>
                <a:gd name="f175" fmla="*/ f141 f48 1"/>
                <a:gd name="f176" fmla="*/ f142 f48 1"/>
                <a:gd name="f177" fmla="*/ f143 f48 1"/>
                <a:gd name="f178" fmla="*/ f144 f47 1"/>
                <a:gd name="f179" fmla="*/ f145 f48 1"/>
                <a:gd name="f180" fmla="*/ f146 f47 1"/>
                <a:gd name="f181" fmla="*/ f147 f48 1"/>
                <a:gd name="f182" fmla="*/ f148 f48 1"/>
                <a:gd name="f183" fmla="*/ f149 f48 1"/>
                <a:gd name="f184" fmla="*/ f150 f47 1"/>
                <a:gd name="f185" fmla="*/ f151 f48 1"/>
                <a:gd name="f186" fmla="*/ f152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8">
                  <a:pos x="f157" y="f158"/>
                </a:cxn>
                <a:cxn ang="f88">
                  <a:pos x="f159" y="f158"/>
                </a:cxn>
                <a:cxn ang="f88">
                  <a:pos x="f160" y="f158"/>
                </a:cxn>
                <a:cxn ang="f88">
                  <a:pos x="f161" y="f158"/>
                </a:cxn>
                <a:cxn ang="f88">
                  <a:pos x="f162" y="f158"/>
                </a:cxn>
                <a:cxn ang="f88">
                  <a:pos x="f163" y="f164"/>
                </a:cxn>
                <a:cxn ang="f88">
                  <a:pos x="f163" y="f164"/>
                </a:cxn>
                <a:cxn ang="f88">
                  <a:pos x="f165" y="f166"/>
                </a:cxn>
                <a:cxn ang="f88">
                  <a:pos x="f167" y="f168"/>
                </a:cxn>
                <a:cxn ang="f88">
                  <a:pos x="f169" y="f168"/>
                </a:cxn>
                <a:cxn ang="f88">
                  <a:pos x="f169" y="f168"/>
                </a:cxn>
                <a:cxn ang="f88">
                  <a:pos x="f170" y="f168"/>
                </a:cxn>
                <a:cxn ang="f88">
                  <a:pos x="f171" y="f168"/>
                </a:cxn>
                <a:cxn ang="f88">
                  <a:pos x="f172" y="f173"/>
                </a:cxn>
                <a:cxn ang="f88">
                  <a:pos x="f172" y="f174"/>
                </a:cxn>
                <a:cxn ang="f88">
                  <a:pos x="f172" y="f175"/>
                </a:cxn>
                <a:cxn ang="f88">
                  <a:pos x="f172" y="f176"/>
                </a:cxn>
                <a:cxn ang="f88">
                  <a:pos x="f172" y="f176"/>
                </a:cxn>
                <a:cxn ang="f88">
                  <a:pos x="f172" y="f177"/>
                </a:cxn>
                <a:cxn ang="f88">
                  <a:pos x="f178" y="f179"/>
                </a:cxn>
                <a:cxn ang="f88">
                  <a:pos x="f180" y="f181"/>
                </a:cxn>
                <a:cxn ang="f88">
                  <a:pos x="f180" y="f182"/>
                </a:cxn>
                <a:cxn ang="f88">
                  <a:pos x="f180" y="f182"/>
                </a:cxn>
                <a:cxn ang="f88">
                  <a:pos x="f180" y="f182"/>
                </a:cxn>
                <a:cxn ang="f88">
                  <a:pos x="f180" y="f183"/>
                </a:cxn>
                <a:cxn ang="f88">
                  <a:pos x="f180" y="f183"/>
                </a:cxn>
                <a:cxn ang="f88">
                  <a:pos x="f180" y="f183"/>
                </a:cxn>
                <a:cxn ang="f88">
                  <a:pos x="f184" y="f185"/>
                </a:cxn>
                <a:cxn ang="f88">
                  <a:pos x="f184" y="f185"/>
                </a:cxn>
                <a:cxn ang="f88">
                  <a:pos x="f184" y="f185"/>
                </a:cxn>
                <a:cxn ang="f88">
                  <a:pos x="f186" y="f185"/>
                </a:cxn>
              </a:cxnLst>
              <a:rect l="f153" t="f156" r="f154" b="f155"/>
              <a:pathLst>
                <a:path w="61856" h="95733">
                  <a:moveTo>
                    <a:pt x="f8" y="f9"/>
                  </a:moveTo>
                  <a:lnTo>
                    <a:pt x="f10" y="f9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9"/>
                  </a:lnTo>
                  <a:cubicBezTo>
                    <a:pt x="f14" y="f15"/>
                    <a:pt x="f16" y="f17"/>
                    <a:pt x="f18" y="f19"/>
                  </a:cubicBezTo>
                  <a:lnTo>
                    <a:pt x="f18" y="f19"/>
                  </a:lnTo>
                  <a:lnTo>
                    <a:pt x="f20" y="f21"/>
                  </a:lnTo>
                  <a:lnTo>
                    <a:pt x="f5" y="f22"/>
                  </a:lnTo>
                  <a:lnTo>
                    <a:pt x="f23" y="f22"/>
                  </a:lnTo>
                  <a:lnTo>
                    <a:pt x="f23" y="f22"/>
                  </a:lnTo>
                  <a:lnTo>
                    <a:pt x="f24" y="f22"/>
                  </a:lnTo>
                  <a:lnTo>
                    <a:pt x="f25" y="f22"/>
                  </a:lnTo>
                  <a:lnTo>
                    <a:pt x="f26" y="f27"/>
                  </a:lnTo>
                  <a:lnTo>
                    <a:pt x="f26" y="f28"/>
                  </a:lnTo>
                  <a:cubicBezTo>
                    <a:pt x="f26" y="f28"/>
                    <a:pt x="f26" y="f29"/>
                    <a:pt x="f26" y="f30"/>
                  </a:cubicBezTo>
                  <a:cubicBezTo>
                    <a:pt x="f31" y="f32"/>
                    <a:pt x="f31" y="f33"/>
                    <a:pt x="f26" y="f34"/>
                  </a:cubicBezTo>
                  <a:cubicBezTo>
                    <a:pt x="f26" y="f34"/>
                    <a:pt x="f26" y="f34"/>
                    <a:pt x="f26" y="f34"/>
                  </a:cubicBezTo>
                  <a:lnTo>
                    <a:pt x="f26" y="f7"/>
                  </a:lnTo>
                  <a:lnTo>
                    <a:pt x="f35" y="f36"/>
                  </a:lnTo>
                  <a:lnTo>
                    <a:pt x="f37" y="f38"/>
                  </a:lnTo>
                  <a:cubicBezTo>
                    <a:pt x="f39" y="f40"/>
                    <a:pt x="f39" y="f41"/>
                    <a:pt x="f37" y="f42"/>
                  </a:cubicBezTo>
                  <a:lnTo>
                    <a:pt x="f37" y="f42"/>
                  </a:lnTo>
                  <a:cubicBezTo>
                    <a:pt x="f37" y="f42"/>
                    <a:pt x="f37" y="f42"/>
                    <a:pt x="f37" y="f42"/>
                  </a:cubicBezTo>
                  <a:lnTo>
                    <a:pt x="f37" y="f43"/>
                  </a:lnTo>
                  <a:lnTo>
                    <a:pt x="f37" y="f43"/>
                  </a:lnTo>
                  <a:lnTo>
                    <a:pt x="f37" y="f43"/>
                  </a:lnTo>
                  <a:lnTo>
                    <a:pt x="f44" y="f5"/>
                  </a:lnTo>
                  <a:lnTo>
                    <a:pt x="f44" y="f5"/>
                  </a:lnTo>
                  <a:lnTo>
                    <a:pt x="f44" y="f5"/>
                  </a:lnTo>
                  <a:lnTo>
                    <a:pt x="f4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7" name="Freeform: Shape 452">
              <a:extLst>
                <a:ext uri="{FF2B5EF4-FFF2-40B4-BE49-F238E27FC236}">
                  <a16:creationId xmlns:a16="http://schemas.microsoft.com/office/drawing/2014/main" id="{393F0547-F530-A79D-57B7-697B9406AE63}"/>
                </a:ext>
              </a:extLst>
            </p:cNvPr>
            <p:cNvSpPr/>
            <p:nvPr/>
          </p:nvSpPr>
          <p:spPr>
            <a:xfrm>
              <a:off x="6528203" y="1549999"/>
              <a:ext cx="10707" cy="10855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12"/>
                <a:gd name="f7" fmla="val 108558"/>
                <a:gd name="f8" fmla="val 10665"/>
                <a:gd name="f9" fmla="val 103097"/>
                <a:gd name="f10" fmla="val 10728"/>
                <a:gd name="f11" fmla="val 470"/>
                <a:gd name="f12" fmla="val 940"/>
                <a:gd name="f13" fmla="val 1396"/>
                <a:gd name="f14" fmla="val 10018"/>
                <a:gd name="f15" fmla="val 3784"/>
                <a:gd name="f16" fmla="val 7808"/>
                <a:gd name="f17" fmla="val 5422"/>
                <a:gd name="f18" fmla="val 5332"/>
                <a:gd name="f19" fmla="val 4444"/>
                <a:gd name="f20" fmla="val 4571"/>
                <a:gd name="f21" fmla="val 103605"/>
                <a:gd name="f22" fmla="val 64"/>
                <a:gd name="f23" fmla="val 106411"/>
                <a:gd name="f24" fmla="val 2399"/>
                <a:gd name="f25" fmla="val 108633"/>
                <a:gd name="f26" fmla="val 5193"/>
                <a:gd name="f27" fmla="val 108557"/>
                <a:gd name="f28" fmla="val 5243"/>
                <a:gd name="f29" fmla="val 5281"/>
                <a:gd name="f30" fmla="val 6170"/>
                <a:gd name="f31" fmla="val 108544"/>
                <a:gd name="f32" fmla="val 7009"/>
                <a:gd name="f33" fmla="val 108328"/>
                <a:gd name="f34" fmla="val 7745"/>
                <a:gd name="f35" fmla="val 107922"/>
                <a:gd name="f36" fmla="val 8101"/>
                <a:gd name="f37" fmla="val 107643"/>
                <a:gd name="f38" fmla="val 8405"/>
                <a:gd name="f39" fmla="val 107300"/>
                <a:gd name="f40" fmla="val 8634"/>
                <a:gd name="f41" fmla="val 106906"/>
                <a:gd name="f42" fmla="val 9040"/>
                <a:gd name="f43" fmla="val 106487"/>
                <a:gd name="f44" fmla="val 9294"/>
                <a:gd name="f45" fmla="val 105954"/>
                <a:gd name="f46" fmla="val 9396"/>
                <a:gd name="f47" fmla="val 105382"/>
                <a:gd name="f48" fmla="val 103351"/>
                <a:gd name="f49" fmla="+- 0 0 -90"/>
                <a:gd name="f50" fmla="*/ f3 1 10712"/>
                <a:gd name="f51" fmla="*/ f4 1 108558"/>
                <a:gd name="f52" fmla="val f5"/>
                <a:gd name="f53" fmla="val f6"/>
                <a:gd name="f54" fmla="val f7"/>
                <a:gd name="f55" fmla="*/ f49 f0 1"/>
                <a:gd name="f56" fmla="+- f54 0 f52"/>
                <a:gd name="f57" fmla="+- f53 0 f52"/>
                <a:gd name="f58" fmla="*/ f55 1 f2"/>
                <a:gd name="f59" fmla="*/ f57 1 10712"/>
                <a:gd name="f60" fmla="*/ f56 1 108558"/>
                <a:gd name="f61" fmla="*/ 10665 f57 1"/>
                <a:gd name="f62" fmla="*/ 103097 f56 1"/>
                <a:gd name="f63" fmla="*/ 0 f56 1"/>
                <a:gd name="f64" fmla="*/ 1396 f56 1"/>
                <a:gd name="f65" fmla="*/ 5332 f57 1"/>
                <a:gd name="f66" fmla="*/ 5332 f56 1"/>
                <a:gd name="f67" fmla="*/ 4444 f57 1"/>
                <a:gd name="f68" fmla="*/ 0 f57 1"/>
                <a:gd name="f69" fmla="*/ 4571 f56 1"/>
                <a:gd name="f70" fmla="*/ 103605 f56 1"/>
                <a:gd name="f71" fmla="*/ 5193 f57 1"/>
                <a:gd name="f72" fmla="*/ 108557 f56 1"/>
                <a:gd name="f73" fmla="*/ 7745 f57 1"/>
                <a:gd name="f74" fmla="*/ 107922 f56 1"/>
                <a:gd name="f75" fmla="*/ 8634 f57 1"/>
                <a:gd name="f76" fmla="*/ 106906 f56 1"/>
                <a:gd name="f77" fmla="*/ 9396 f57 1"/>
                <a:gd name="f78" fmla="*/ 105382 f56 1"/>
                <a:gd name="f79" fmla="+- f58 0 f1"/>
                <a:gd name="f80" fmla="*/ f61 1 10712"/>
                <a:gd name="f81" fmla="*/ f62 1 108558"/>
                <a:gd name="f82" fmla="*/ f63 1 108558"/>
                <a:gd name="f83" fmla="*/ f64 1 108558"/>
                <a:gd name="f84" fmla="*/ f65 1 10712"/>
                <a:gd name="f85" fmla="*/ f66 1 108558"/>
                <a:gd name="f86" fmla="*/ f67 1 10712"/>
                <a:gd name="f87" fmla="*/ f68 1 10712"/>
                <a:gd name="f88" fmla="*/ f69 1 108558"/>
                <a:gd name="f89" fmla="*/ f70 1 108558"/>
                <a:gd name="f90" fmla="*/ f71 1 10712"/>
                <a:gd name="f91" fmla="*/ f72 1 108558"/>
                <a:gd name="f92" fmla="*/ f73 1 10712"/>
                <a:gd name="f93" fmla="*/ f74 1 108558"/>
                <a:gd name="f94" fmla="*/ f75 1 10712"/>
                <a:gd name="f95" fmla="*/ f76 1 108558"/>
                <a:gd name="f96" fmla="*/ f77 1 10712"/>
                <a:gd name="f97" fmla="*/ f78 1 108558"/>
                <a:gd name="f98" fmla="*/ f52 1 f59"/>
                <a:gd name="f99" fmla="*/ f53 1 f59"/>
                <a:gd name="f100" fmla="*/ f52 1 f60"/>
                <a:gd name="f101" fmla="*/ f54 1 f60"/>
                <a:gd name="f102" fmla="*/ f80 1 f59"/>
                <a:gd name="f103" fmla="*/ f81 1 f60"/>
                <a:gd name="f104" fmla="*/ f82 1 f60"/>
                <a:gd name="f105" fmla="*/ f83 1 f60"/>
                <a:gd name="f106" fmla="*/ f84 1 f59"/>
                <a:gd name="f107" fmla="*/ f85 1 f60"/>
                <a:gd name="f108" fmla="*/ f86 1 f59"/>
                <a:gd name="f109" fmla="*/ f87 1 f59"/>
                <a:gd name="f110" fmla="*/ f88 1 f60"/>
                <a:gd name="f111" fmla="*/ f89 1 f60"/>
                <a:gd name="f112" fmla="*/ f90 1 f59"/>
                <a:gd name="f113" fmla="*/ f91 1 f60"/>
                <a:gd name="f114" fmla="*/ f92 1 f59"/>
                <a:gd name="f115" fmla="*/ f93 1 f60"/>
                <a:gd name="f116" fmla="*/ f94 1 f59"/>
                <a:gd name="f117" fmla="*/ f95 1 f60"/>
                <a:gd name="f118" fmla="*/ f96 1 f59"/>
                <a:gd name="f119" fmla="*/ f97 1 f60"/>
                <a:gd name="f120" fmla="*/ f98 f50 1"/>
                <a:gd name="f121" fmla="*/ f99 f50 1"/>
                <a:gd name="f122" fmla="*/ f101 f51 1"/>
                <a:gd name="f123" fmla="*/ f100 f51 1"/>
                <a:gd name="f124" fmla="*/ f102 f50 1"/>
                <a:gd name="f125" fmla="*/ f103 f51 1"/>
                <a:gd name="f126" fmla="*/ f104 f51 1"/>
                <a:gd name="f127" fmla="*/ f105 f51 1"/>
                <a:gd name="f128" fmla="*/ f106 f50 1"/>
                <a:gd name="f129" fmla="*/ f107 f51 1"/>
                <a:gd name="f130" fmla="*/ f108 f50 1"/>
                <a:gd name="f131" fmla="*/ f109 f50 1"/>
                <a:gd name="f132" fmla="*/ f110 f51 1"/>
                <a:gd name="f133" fmla="*/ f111 f51 1"/>
                <a:gd name="f134" fmla="*/ f112 f50 1"/>
                <a:gd name="f135" fmla="*/ f113 f51 1"/>
                <a:gd name="f136" fmla="*/ f114 f50 1"/>
                <a:gd name="f137" fmla="*/ f115 f51 1"/>
                <a:gd name="f138" fmla="*/ f116 f50 1"/>
                <a:gd name="f139" fmla="*/ f117 f51 1"/>
                <a:gd name="f140" fmla="*/ f118 f50 1"/>
                <a:gd name="f141" fmla="*/ f119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24" y="f125"/>
                </a:cxn>
                <a:cxn ang="f79">
                  <a:pos x="f124" y="f125"/>
                </a:cxn>
                <a:cxn ang="f79">
                  <a:pos x="f124" y="f126"/>
                </a:cxn>
                <a:cxn ang="f79">
                  <a:pos x="f124" y="f126"/>
                </a:cxn>
                <a:cxn ang="f79">
                  <a:pos x="f124" y="f127"/>
                </a:cxn>
                <a:cxn ang="f79">
                  <a:pos x="f128" y="f129"/>
                </a:cxn>
                <a:cxn ang="f79">
                  <a:pos x="f130" y="f129"/>
                </a:cxn>
                <a:cxn ang="f79">
                  <a:pos x="f131" y="f132"/>
                </a:cxn>
                <a:cxn ang="f79">
                  <a:pos x="f131" y="f133"/>
                </a:cxn>
                <a:cxn ang="f79">
                  <a:pos x="f134" y="f135"/>
                </a:cxn>
                <a:cxn ang="f79">
                  <a:pos x="f128" y="f135"/>
                </a:cxn>
                <a:cxn ang="f79">
                  <a:pos x="f128" y="f135"/>
                </a:cxn>
                <a:cxn ang="f79">
                  <a:pos x="f136" y="f137"/>
                </a:cxn>
                <a:cxn ang="f79">
                  <a:pos x="f136" y="f137"/>
                </a:cxn>
                <a:cxn ang="f79">
                  <a:pos x="f136" y="f137"/>
                </a:cxn>
                <a:cxn ang="f79">
                  <a:pos x="f136" y="f137"/>
                </a:cxn>
                <a:cxn ang="f79">
                  <a:pos x="f138" y="f139"/>
                </a:cxn>
                <a:cxn ang="f79">
                  <a:pos x="f140" y="f141"/>
                </a:cxn>
                <a:cxn ang="f79">
                  <a:pos x="f124" y="f125"/>
                </a:cxn>
              </a:cxnLst>
              <a:rect l="f120" t="f123" r="f121" b="f122"/>
              <a:pathLst>
                <a:path w="10712" h="108558">
                  <a:moveTo>
                    <a:pt x="f8" y="f9"/>
                  </a:moveTo>
                  <a:cubicBezTo>
                    <a:pt x="f8" y="f9"/>
                    <a:pt x="f8" y="f9"/>
                    <a:pt x="f8" y="f9"/>
                  </a:cubicBezTo>
                  <a:lnTo>
                    <a:pt x="f8" y="f5"/>
                  </a:lnTo>
                  <a:cubicBezTo>
                    <a:pt x="f8" y="f5"/>
                    <a:pt x="f8" y="f5"/>
                    <a:pt x="f8" y="f5"/>
                  </a:cubicBezTo>
                  <a:cubicBezTo>
                    <a:pt x="f10" y="f11"/>
                    <a:pt x="f10" y="f12"/>
                    <a:pt x="f8" y="f13"/>
                  </a:cubicBezTo>
                  <a:cubicBezTo>
                    <a:pt x="f14" y="f15"/>
                    <a:pt x="f16" y="f17"/>
                    <a:pt x="f18" y="f18"/>
                  </a:cubicBezTo>
                  <a:lnTo>
                    <a:pt x="f19" y="f18"/>
                  </a:lnTo>
                  <a:lnTo>
                    <a:pt x="f5" y="f20"/>
                  </a:lnTo>
                  <a:lnTo>
                    <a:pt x="f5" y="f21"/>
                  </a:lnTo>
                  <a:cubicBezTo>
                    <a:pt x="f22" y="f23"/>
                    <a:pt x="f24" y="f25"/>
                    <a:pt x="f26" y="f27"/>
                  </a:cubicBezTo>
                  <a:cubicBezTo>
                    <a:pt x="f28" y="f27"/>
                    <a:pt x="f29" y="f27"/>
                    <a:pt x="f18" y="f27"/>
                  </a:cubicBezTo>
                  <a:lnTo>
                    <a:pt x="f18" y="f27"/>
                  </a:lnTo>
                  <a:cubicBezTo>
                    <a:pt x="f30" y="f31"/>
                    <a:pt x="f32" y="f33"/>
                    <a:pt x="f34" y="f35"/>
                  </a:cubicBezTo>
                  <a:lnTo>
                    <a:pt x="f34" y="f35"/>
                  </a:lnTo>
                  <a:lnTo>
                    <a:pt x="f34" y="f35"/>
                  </a:ln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6" y="f47"/>
                    <a:pt x="f8" y="f4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8" name="Freeform: Shape 453">
              <a:extLst>
                <a:ext uri="{FF2B5EF4-FFF2-40B4-BE49-F238E27FC236}">
                  <a16:creationId xmlns:a16="http://schemas.microsoft.com/office/drawing/2014/main" id="{E904AE6A-4B40-38C7-5CEE-1C7E7F0AAF65}"/>
                </a:ext>
              </a:extLst>
            </p:cNvPr>
            <p:cNvSpPr/>
            <p:nvPr/>
          </p:nvSpPr>
          <p:spPr>
            <a:xfrm>
              <a:off x="5719919" y="1409867"/>
              <a:ext cx="818232" cy="1436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18231"/>
                <a:gd name="f7" fmla="val 143695"/>
                <a:gd name="f8" fmla="val 5044"/>
                <a:gd name="f9" fmla="val 153"/>
                <a:gd name="f10" fmla="val 5603"/>
                <a:gd name="f11" fmla="val 406"/>
                <a:gd name="f12" fmla="val 6111"/>
                <a:gd name="f13" fmla="val 762"/>
                <a:gd name="f14" fmla="val 6568"/>
                <a:gd name="f15" fmla="val 1003"/>
                <a:gd name="f16" fmla="val 6949"/>
                <a:gd name="f17" fmla="val 1359"/>
                <a:gd name="f18" fmla="val 7266"/>
                <a:gd name="f19" fmla="val 1778"/>
                <a:gd name="f20" fmla="val 7457"/>
                <a:gd name="f21" fmla="val 3555"/>
                <a:gd name="f22" fmla="val 8091"/>
                <a:gd name="f23" fmla="val 9904"/>
                <a:gd name="f24" fmla="val 9107"/>
                <a:gd name="f25" fmla="val 807519"/>
                <a:gd name="f26" fmla="val 142931"/>
                <a:gd name="f27" fmla="val 811962"/>
                <a:gd name="f28" fmla="val 143692"/>
                <a:gd name="f29" fmla="val 812851"/>
                <a:gd name="f30" fmla="val 815327"/>
                <a:gd name="f31" fmla="val 143781"/>
                <a:gd name="f32" fmla="val 817536"/>
                <a:gd name="f33" fmla="val 142143"/>
                <a:gd name="f34" fmla="val 818183"/>
                <a:gd name="f35" fmla="val 139756"/>
                <a:gd name="f36" fmla="val 818247"/>
                <a:gd name="f37" fmla="val 139299"/>
                <a:gd name="f38" fmla="val 138817"/>
                <a:gd name="f39" fmla="val 138360"/>
                <a:gd name="f40" fmla="val 818235"/>
                <a:gd name="f41" fmla="val 138029"/>
                <a:gd name="f42" fmla="val 137674"/>
                <a:gd name="f43" fmla="val 137344"/>
                <a:gd name="f44" fmla="val 136455"/>
                <a:gd name="f45" fmla="val 135693"/>
                <a:gd name="f46" fmla="val 817422"/>
                <a:gd name="f47" fmla="val 135058"/>
                <a:gd name="f48" fmla="val 816533"/>
                <a:gd name="f49" fmla="val 815644"/>
                <a:gd name="f50" fmla="val 811835"/>
                <a:gd name="f51" fmla="val 15109"/>
                <a:gd name="f52" fmla="val 1362"/>
                <a:gd name="f53" fmla="val 7237"/>
                <a:gd name="f54" fmla="val 93"/>
                <a:gd name="f55" fmla="val 4825"/>
                <a:gd name="f56" fmla="val -365"/>
                <a:gd name="f57" fmla="val 2412"/>
                <a:gd name="f58" fmla="val 905"/>
                <a:gd name="f59" fmla="val 1397"/>
                <a:gd name="f60" fmla="val 3140"/>
                <a:gd name="f61" fmla="val 1270"/>
                <a:gd name="f62" fmla="val 3686"/>
                <a:gd name="f63" fmla="val 4244"/>
                <a:gd name="f64" fmla="val 4790"/>
                <a:gd name="f65" fmla="+- 0 0 -90"/>
                <a:gd name="f66" fmla="*/ f3 1 818231"/>
                <a:gd name="f67" fmla="*/ f4 1 143695"/>
                <a:gd name="f68" fmla="val f5"/>
                <a:gd name="f69" fmla="val f6"/>
                <a:gd name="f70" fmla="val f7"/>
                <a:gd name="f71" fmla="*/ f65 f0 1"/>
                <a:gd name="f72" fmla="+- f70 0 f68"/>
                <a:gd name="f73" fmla="+- f69 0 f68"/>
                <a:gd name="f74" fmla="*/ f71 1 f2"/>
                <a:gd name="f75" fmla="*/ f73 1 818231"/>
                <a:gd name="f76" fmla="*/ f72 1 143695"/>
                <a:gd name="f77" fmla="*/ 0 f73 1"/>
                <a:gd name="f78" fmla="*/ 5044 f72 1"/>
                <a:gd name="f79" fmla="*/ 762 f73 1"/>
                <a:gd name="f80" fmla="*/ 6568 f72 1"/>
                <a:gd name="f81" fmla="*/ 1778 f73 1"/>
                <a:gd name="f82" fmla="*/ 7457 f72 1"/>
                <a:gd name="f83" fmla="*/ 3555 f73 1"/>
                <a:gd name="f84" fmla="*/ 8091 f72 1"/>
                <a:gd name="f85" fmla="*/ 9904 f73 1"/>
                <a:gd name="f86" fmla="*/ 9107 f72 1"/>
                <a:gd name="f87" fmla="*/ 807519 f73 1"/>
                <a:gd name="f88" fmla="*/ 142931 f72 1"/>
                <a:gd name="f89" fmla="*/ 811962 f73 1"/>
                <a:gd name="f90" fmla="*/ 143692 f72 1"/>
                <a:gd name="f91" fmla="*/ 812851 f73 1"/>
                <a:gd name="f92" fmla="*/ 818183 f73 1"/>
                <a:gd name="f93" fmla="*/ 139756 f72 1"/>
                <a:gd name="f94" fmla="*/ 138360 f72 1"/>
                <a:gd name="f95" fmla="*/ 137344 f72 1"/>
                <a:gd name="f96" fmla="*/ 136455 f72 1"/>
                <a:gd name="f97" fmla="*/ 135693 f72 1"/>
                <a:gd name="f98" fmla="*/ 817422 f73 1"/>
                <a:gd name="f99" fmla="*/ 135058 f72 1"/>
                <a:gd name="f100" fmla="*/ 816533 f73 1"/>
                <a:gd name="f101" fmla="*/ 815644 f73 1"/>
                <a:gd name="f102" fmla="*/ 811835 f73 1"/>
                <a:gd name="f103" fmla="*/ 15109 f73 1"/>
                <a:gd name="f104" fmla="*/ 1362 f72 1"/>
                <a:gd name="f105" fmla="*/ 7237 f73 1"/>
                <a:gd name="f106" fmla="*/ 93 f72 1"/>
                <a:gd name="f107" fmla="*/ 1397 f73 1"/>
                <a:gd name="f108" fmla="*/ 3140 f72 1"/>
                <a:gd name="f109" fmla="*/ 4790 f72 1"/>
                <a:gd name="f110" fmla="+- f74 0 f1"/>
                <a:gd name="f111" fmla="*/ f77 1 818231"/>
                <a:gd name="f112" fmla="*/ f78 1 143695"/>
                <a:gd name="f113" fmla="*/ f79 1 818231"/>
                <a:gd name="f114" fmla="*/ f80 1 143695"/>
                <a:gd name="f115" fmla="*/ f81 1 818231"/>
                <a:gd name="f116" fmla="*/ f82 1 143695"/>
                <a:gd name="f117" fmla="*/ f83 1 818231"/>
                <a:gd name="f118" fmla="*/ f84 1 143695"/>
                <a:gd name="f119" fmla="*/ f85 1 818231"/>
                <a:gd name="f120" fmla="*/ f86 1 143695"/>
                <a:gd name="f121" fmla="*/ f87 1 818231"/>
                <a:gd name="f122" fmla="*/ f88 1 143695"/>
                <a:gd name="f123" fmla="*/ f89 1 818231"/>
                <a:gd name="f124" fmla="*/ f90 1 143695"/>
                <a:gd name="f125" fmla="*/ f91 1 818231"/>
                <a:gd name="f126" fmla="*/ f92 1 818231"/>
                <a:gd name="f127" fmla="*/ f93 1 143695"/>
                <a:gd name="f128" fmla="*/ f94 1 143695"/>
                <a:gd name="f129" fmla="*/ f95 1 143695"/>
                <a:gd name="f130" fmla="*/ f96 1 143695"/>
                <a:gd name="f131" fmla="*/ f97 1 143695"/>
                <a:gd name="f132" fmla="*/ f98 1 818231"/>
                <a:gd name="f133" fmla="*/ f99 1 143695"/>
                <a:gd name="f134" fmla="*/ f100 1 818231"/>
                <a:gd name="f135" fmla="*/ f101 1 818231"/>
                <a:gd name="f136" fmla="*/ f102 1 818231"/>
                <a:gd name="f137" fmla="*/ f103 1 818231"/>
                <a:gd name="f138" fmla="*/ f104 1 143695"/>
                <a:gd name="f139" fmla="*/ f105 1 818231"/>
                <a:gd name="f140" fmla="*/ f106 1 143695"/>
                <a:gd name="f141" fmla="*/ f107 1 818231"/>
                <a:gd name="f142" fmla="*/ f108 1 143695"/>
                <a:gd name="f143" fmla="*/ f109 1 143695"/>
                <a:gd name="f144" fmla="*/ f68 1 f75"/>
                <a:gd name="f145" fmla="*/ f69 1 f75"/>
                <a:gd name="f146" fmla="*/ f68 1 f76"/>
                <a:gd name="f147" fmla="*/ f70 1 f76"/>
                <a:gd name="f148" fmla="*/ f111 1 f75"/>
                <a:gd name="f149" fmla="*/ f112 1 f76"/>
                <a:gd name="f150" fmla="*/ f113 1 f75"/>
                <a:gd name="f151" fmla="*/ f114 1 f76"/>
                <a:gd name="f152" fmla="*/ f115 1 f75"/>
                <a:gd name="f153" fmla="*/ f116 1 f76"/>
                <a:gd name="f154" fmla="*/ f117 1 f75"/>
                <a:gd name="f155" fmla="*/ f118 1 f76"/>
                <a:gd name="f156" fmla="*/ f119 1 f75"/>
                <a:gd name="f157" fmla="*/ f120 1 f76"/>
                <a:gd name="f158" fmla="*/ f121 1 f75"/>
                <a:gd name="f159" fmla="*/ f122 1 f76"/>
                <a:gd name="f160" fmla="*/ f123 1 f75"/>
                <a:gd name="f161" fmla="*/ f124 1 f76"/>
                <a:gd name="f162" fmla="*/ f125 1 f75"/>
                <a:gd name="f163" fmla="*/ f126 1 f75"/>
                <a:gd name="f164" fmla="*/ f127 1 f76"/>
                <a:gd name="f165" fmla="*/ f128 1 f76"/>
                <a:gd name="f166" fmla="*/ f129 1 f76"/>
                <a:gd name="f167" fmla="*/ f130 1 f76"/>
                <a:gd name="f168" fmla="*/ f131 1 f76"/>
                <a:gd name="f169" fmla="*/ f132 1 f75"/>
                <a:gd name="f170" fmla="*/ f133 1 f76"/>
                <a:gd name="f171" fmla="*/ f134 1 f75"/>
                <a:gd name="f172" fmla="*/ f135 1 f75"/>
                <a:gd name="f173" fmla="*/ f136 1 f75"/>
                <a:gd name="f174" fmla="*/ f137 1 f75"/>
                <a:gd name="f175" fmla="*/ f138 1 f76"/>
                <a:gd name="f176" fmla="*/ f139 1 f75"/>
                <a:gd name="f177" fmla="*/ f140 1 f76"/>
                <a:gd name="f178" fmla="*/ f141 1 f75"/>
                <a:gd name="f179" fmla="*/ f142 1 f76"/>
                <a:gd name="f180" fmla="*/ f143 1 f76"/>
                <a:gd name="f181" fmla="*/ f144 f66 1"/>
                <a:gd name="f182" fmla="*/ f145 f66 1"/>
                <a:gd name="f183" fmla="*/ f147 f67 1"/>
                <a:gd name="f184" fmla="*/ f146 f67 1"/>
                <a:gd name="f185" fmla="*/ f148 f66 1"/>
                <a:gd name="f186" fmla="*/ f149 f67 1"/>
                <a:gd name="f187" fmla="*/ f150 f66 1"/>
                <a:gd name="f188" fmla="*/ f151 f67 1"/>
                <a:gd name="f189" fmla="*/ f152 f66 1"/>
                <a:gd name="f190" fmla="*/ f153 f67 1"/>
                <a:gd name="f191" fmla="*/ f154 f66 1"/>
                <a:gd name="f192" fmla="*/ f155 f67 1"/>
                <a:gd name="f193" fmla="*/ f156 f66 1"/>
                <a:gd name="f194" fmla="*/ f157 f67 1"/>
                <a:gd name="f195" fmla="*/ f158 f66 1"/>
                <a:gd name="f196" fmla="*/ f159 f67 1"/>
                <a:gd name="f197" fmla="*/ f160 f66 1"/>
                <a:gd name="f198" fmla="*/ f161 f67 1"/>
                <a:gd name="f199" fmla="*/ f162 f66 1"/>
                <a:gd name="f200" fmla="*/ f163 f66 1"/>
                <a:gd name="f201" fmla="*/ f164 f67 1"/>
                <a:gd name="f202" fmla="*/ f165 f67 1"/>
                <a:gd name="f203" fmla="*/ f166 f67 1"/>
                <a:gd name="f204" fmla="*/ f167 f67 1"/>
                <a:gd name="f205" fmla="*/ f168 f67 1"/>
                <a:gd name="f206" fmla="*/ f169 f66 1"/>
                <a:gd name="f207" fmla="*/ f170 f67 1"/>
                <a:gd name="f208" fmla="*/ f171 f66 1"/>
                <a:gd name="f209" fmla="*/ f172 f66 1"/>
                <a:gd name="f210" fmla="*/ f173 f66 1"/>
                <a:gd name="f211" fmla="*/ f174 f66 1"/>
                <a:gd name="f212" fmla="*/ f175 f67 1"/>
                <a:gd name="f213" fmla="*/ f176 f66 1"/>
                <a:gd name="f214" fmla="*/ f177 f67 1"/>
                <a:gd name="f215" fmla="*/ f178 f66 1"/>
                <a:gd name="f216" fmla="*/ f179 f67 1"/>
                <a:gd name="f217" fmla="*/ f180 f6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0">
                  <a:pos x="f185" y="f186"/>
                </a:cxn>
                <a:cxn ang="f110">
                  <a:pos x="f187" y="f188"/>
                </a:cxn>
                <a:cxn ang="f110">
                  <a:pos x="f187" y="f188"/>
                </a:cxn>
                <a:cxn ang="f110">
                  <a:pos x="f187" y="f188"/>
                </a:cxn>
                <a:cxn ang="f110">
                  <a:pos x="f189" y="f190"/>
                </a:cxn>
                <a:cxn ang="f110">
                  <a:pos x="f189" y="f190"/>
                </a:cxn>
                <a:cxn ang="f110">
                  <a:pos x="f191" y="f192"/>
                </a:cxn>
                <a:cxn ang="f110">
                  <a:pos x="f193" y="f194"/>
                </a:cxn>
                <a:cxn ang="f110">
                  <a:pos x="f195" y="f196"/>
                </a:cxn>
                <a:cxn ang="f110">
                  <a:pos x="f197" y="f198"/>
                </a:cxn>
                <a:cxn ang="f110">
                  <a:pos x="f199" y="f198"/>
                </a:cxn>
                <a:cxn ang="f110">
                  <a:pos x="f200" y="f201"/>
                </a:cxn>
                <a:cxn ang="f110">
                  <a:pos x="f200" y="f202"/>
                </a:cxn>
                <a:cxn ang="f110">
                  <a:pos x="f200" y="f203"/>
                </a:cxn>
                <a:cxn ang="f110">
                  <a:pos x="f200" y="f204"/>
                </a:cxn>
                <a:cxn ang="f110">
                  <a:pos x="f200" y="f205"/>
                </a:cxn>
                <a:cxn ang="f110">
                  <a:pos x="f206" y="f207"/>
                </a:cxn>
                <a:cxn ang="f110">
                  <a:pos x="f208" y="f207"/>
                </a:cxn>
                <a:cxn ang="f110">
                  <a:pos x="f209" y="f207"/>
                </a:cxn>
                <a:cxn ang="f110">
                  <a:pos x="f209" y="f207"/>
                </a:cxn>
                <a:cxn ang="f110">
                  <a:pos x="f210" y="f207"/>
                </a:cxn>
                <a:cxn ang="f110">
                  <a:pos x="f211" y="f212"/>
                </a:cxn>
                <a:cxn ang="f110">
                  <a:pos x="f213" y="f214"/>
                </a:cxn>
                <a:cxn ang="f110">
                  <a:pos x="f215" y="f216"/>
                </a:cxn>
                <a:cxn ang="f110">
                  <a:pos x="f215" y="f216"/>
                </a:cxn>
                <a:cxn ang="f110">
                  <a:pos x="f215" y="f216"/>
                </a:cxn>
                <a:cxn ang="f110">
                  <a:pos x="f215" y="f217"/>
                </a:cxn>
              </a:cxnLst>
              <a:rect l="f181" t="f184" r="f182" b="f183"/>
              <a:pathLst>
                <a:path w="818231" h="143695">
                  <a:moveTo>
                    <a:pt x="f5" y="f8"/>
                  </a:moveTo>
                  <a:cubicBezTo>
                    <a:pt x="f9" y="f10"/>
                    <a:pt x="f11" y="f12"/>
                    <a:pt x="f13" y="f14"/>
                  </a:cubicBezTo>
                  <a:lnTo>
                    <a:pt x="f13" y="f14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lnTo>
                    <a:pt x="f19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28"/>
                  </a:ln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6" y="f38"/>
                    <a:pt x="f34" y="f39"/>
                  </a:cubicBezTo>
                  <a:cubicBezTo>
                    <a:pt x="f40" y="f41"/>
                    <a:pt x="f40" y="f42"/>
                    <a:pt x="f34" y="f43"/>
                  </a:cubicBezTo>
                  <a:cubicBezTo>
                    <a:pt x="f34" y="f43"/>
                    <a:pt x="f34" y="f43"/>
                    <a:pt x="f34" y="f44"/>
                  </a:cubicBezTo>
                  <a:lnTo>
                    <a:pt x="f34" y="f45"/>
                  </a:lnTo>
                  <a:lnTo>
                    <a:pt x="f46" y="f47"/>
                  </a:lnTo>
                  <a:lnTo>
                    <a:pt x="f48" y="f47"/>
                  </a:lnTo>
                  <a:lnTo>
                    <a:pt x="f49" y="f47"/>
                  </a:lnTo>
                  <a:lnTo>
                    <a:pt x="f49" y="f47"/>
                  </a:lnTo>
                  <a:lnTo>
                    <a:pt x="f50" y="f47"/>
                  </a:lnTo>
                  <a:lnTo>
                    <a:pt x="f51" y="f52"/>
                  </a:lnTo>
                  <a:lnTo>
                    <a:pt x="f53" y="f54"/>
                  </a:lnTo>
                  <a:cubicBezTo>
                    <a:pt x="f55" y="f56"/>
                    <a:pt x="f57" y="f58"/>
                    <a:pt x="f59" y="f60"/>
                  </a:cubicBezTo>
                  <a:lnTo>
                    <a:pt x="f59" y="f60"/>
                  </a:lnTo>
                  <a:lnTo>
                    <a:pt x="f59" y="f60"/>
                  </a:lnTo>
                  <a:cubicBezTo>
                    <a:pt x="f61" y="f62"/>
                    <a:pt x="f61" y="f63"/>
                    <a:pt x="f59" y="f6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39" name="Freeform: Shape 454">
              <a:extLst>
                <a:ext uri="{FF2B5EF4-FFF2-40B4-BE49-F238E27FC236}">
                  <a16:creationId xmlns:a16="http://schemas.microsoft.com/office/drawing/2014/main" id="{C9DBDBAD-D88E-CE3C-A976-33C16025A8E8}"/>
                </a:ext>
              </a:extLst>
            </p:cNvPr>
            <p:cNvSpPr/>
            <p:nvPr/>
          </p:nvSpPr>
          <p:spPr>
            <a:xfrm>
              <a:off x="4083939" y="983729"/>
              <a:ext cx="175217" cy="14816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216"/>
                <a:gd name="f7" fmla="val 148170"/>
                <a:gd name="f8" fmla="val 166709"/>
                <a:gd name="f9" fmla="val 2158"/>
                <a:gd name="f10" fmla="val 1650"/>
                <a:gd name="f11" fmla="val 134204"/>
                <a:gd name="f12" fmla="val 145250"/>
                <a:gd name="f13" fmla="val 145885"/>
                <a:gd name="f14" fmla="val 1358"/>
                <a:gd name="f15" fmla="val 146812"/>
                <a:gd name="f16" fmla="val 787"/>
                <a:gd name="f17" fmla="val 147612"/>
                <a:gd name="f18" fmla="val 148171"/>
                <a:gd name="f19" fmla="val 5840"/>
                <a:gd name="f20" fmla="val 174175"/>
                <a:gd name="f21" fmla="val 6691"/>
                <a:gd name="f22" fmla="val 172880"/>
                <a:gd name="f23" fmla="val 7186"/>
                <a:gd name="f24" fmla="val 171534"/>
                <a:gd name="f25" fmla="val 7237"/>
                <a:gd name="f26" fmla="val 168855"/>
                <a:gd name="f27" fmla="val 7047"/>
                <a:gd name="f28" fmla="val 166773"/>
                <a:gd name="f29" fmla="val 4837"/>
                <a:gd name="f30" fmla="+- 0 0 -90"/>
                <a:gd name="f31" fmla="*/ f3 1 175216"/>
                <a:gd name="f32" fmla="*/ f4 1 148170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175216"/>
                <a:gd name="f41" fmla="*/ f37 1 148170"/>
                <a:gd name="f42" fmla="*/ 166709 f38 1"/>
                <a:gd name="f43" fmla="*/ 2158 f37 1"/>
                <a:gd name="f44" fmla="*/ 0 f37 1"/>
                <a:gd name="f45" fmla="*/ 1650 f38 1"/>
                <a:gd name="f46" fmla="*/ 134204 f37 1"/>
                <a:gd name="f47" fmla="*/ 145250 f37 1"/>
                <a:gd name="f48" fmla="*/ 145885 f37 1"/>
                <a:gd name="f49" fmla="*/ 0 f38 1"/>
                <a:gd name="f50" fmla="*/ 148171 f37 1"/>
                <a:gd name="f51" fmla="*/ 175216 f38 1"/>
                <a:gd name="f52" fmla="*/ 5840 f37 1"/>
                <a:gd name="f53" fmla="*/ 171534 f38 1"/>
                <a:gd name="f54" fmla="*/ 7237 f37 1"/>
                <a:gd name="f55" fmla="+- f39 0 f1"/>
                <a:gd name="f56" fmla="*/ f42 1 175216"/>
                <a:gd name="f57" fmla="*/ f43 1 148170"/>
                <a:gd name="f58" fmla="*/ f44 1 148170"/>
                <a:gd name="f59" fmla="*/ f45 1 175216"/>
                <a:gd name="f60" fmla="*/ f46 1 148170"/>
                <a:gd name="f61" fmla="*/ f47 1 148170"/>
                <a:gd name="f62" fmla="*/ f48 1 148170"/>
                <a:gd name="f63" fmla="*/ f49 1 175216"/>
                <a:gd name="f64" fmla="*/ f50 1 148170"/>
                <a:gd name="f65" fmla="*/ f51 1 175216"/>
                <a:gd name="f66" fmla="*/ f52 1 148170"/>
                <a:gd name="f67" fmla="*/ f53 1 175216"/>
                <a:gd name="f68" fmla="*/ f54 1 148170"/>
                <a:gd name="f69" fmla="*/ f33 1 f40"/>
                <a:gd name="f70" fmla="*/ f34 1 f40"/>
                <a:gd name="f71" fmla="*/ f33 1 f41"/>
                <a:gd name="f72" fmla="*/ f35 1 f41"/>
                <a:gd name="f73" fmla="*/ f56 1 f40"/>
                <a:gd name="f74" fmla="*/ f57 1 f41"/>
                <a:gd name="f75" fmla="*/ f58 1 f41"/>
                <a:gd name="f76" fmla="*/ f59 1 f40"/>
                <a:gd name="f77" fmla="*/ f60 1 f41"/>
                <a:gd name="f78" fmla="*/ f61 1 f41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1 f40"/>
                <a:gd name="f85" fmla="*/ f68 1 f41"/>
                <a:gd name="f86" fmla="*/ f69 f31 1"/>
                <a:gd name="f87" fmla="*/ f70 f31 1"/>
                <a:gd name="f88" fmla="*/ f72 f32 1"/>
                <a:gd name="f89" fmla="*/ f71 f32 1"/>
                <a:gd name="f90" fmla="*/ f73 f31 1"/>
                <a:gd name="f91" fmla="*/ f74 f32 1"/>
                <a:gd name="f92" fmla="*/ f75 f32 1"/>
                <a:gd name="f93" fmla="*/ f76 f31 1"/>
                <a:gd name="f94" fmla="*/ f77 f32 1"/>
                <a:gd name="f95" fmla="*/ f78 f32 1"/>
                <a:gd name="f96" fmla="*/ f79 f32 1"/>
                <a:gd name="f97" fmla="*/ f80 f31 1"/>
                <a:gd name="f98" fmla="*/ f81 f32 1"/>
                <a:gd name="f99" fmla="*/ f82 f31 1"/>
                <a:gd name="f100" fmla="*/ f83 f32 1"/>
                <a:gd name="f101" fmla="*/ f84 f31 1"/>
                <a:gd name="f102" fmla="*/ f85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90" y="f91"/>
                </a:cxn>
                <a:cxn ang="f55">
                  <a:pos x="f90" y="f92"/>
                </a:cxn>
                <a:cxn ang="f55">
                  <a:pos x="f93" y="f94"/>
                </a:cxn>
                <a:cxn ang="f55">
                  <a:pos x="f93" y="f95"/>
                </a:cxn>
                <a:cxn ang="f55">
                  <a:pos x="f93" y="f96"/>
                </a:cxn>
                <a:cxn ang="f55">
                  <a:pos x="f93" y="f96"/>
                </a:cxn>
                <a:cxn ang="f55">
                  <a:pos x="f93" y="f96"/>
                </a:cxn>
                <a:cxn ang="f55">
                  <a:pos x="f97" y="f98"/>
                </a:cxn>
                <a:cxn ang="f55">
                  <a:pos x="f97" y="f98"/>
                </a:cxn>
                <a:cxn ang="f55">
                  <a:pos x="f99" y="f100"/>
                </a:cxn>
                <a:cxn ang="f55">
                  <a:pos x="f99" y="f100"/>
                </a:cxn>
                <a:cxn ang="f55">
                  <a:pos x="f101" y="f102"/>
                </a:cxn>
                <a:cxn ang="f55">
                  <a:pos x="f90" y="f91"/>
                </a:cxn>
              </a:cxnLst>
              <a:rect l="f86" t="f89" r="f87" b="f88"/>
              <a:pathLst>
                <a:path w="175216" h="148170">
                  <a:moveTo>
                    <a:pt x="f8" y="f9"/>
                  </a:moveTo>
                  <a:lnTo>
                    <a:pt x="f8" y="f5"/>
                  </a:lnTo>
                  <a:lnTo>
                    <a:pt x="f10" y="f11"/>
                  </a:lnTo>
                  <a:lnTo>
                    <a:pt x="f10" y="f12"/>
                  </a:lnTo>
                  <a:cubicBezTo>
                    <a:pt x="f10" y="f12"/>
                    <a:pt x="f10" y="f12"/>
                    <a:pt x="f10" y="f13"/>
                  </a:cubicBezTo>
                  <a:lnTo>
                    <a:pt x="f10" y="f13"/>
                  </a:lnTo>
                  <a:lnTo>
                    <a:pt x="f10" y="f13"/>
                  </a:lnTo>
                  <a:cubicBezTo>
                    <a:pt x="f14" y="f15"/>
                    <a:pt x="f16" y="f17"/>
                    <a:pt x="f5" y="f18"/>
                  </a:cubicBezTo>
                  <a:lnTo>
                    <a:pt x="f5" y="f18"/>
                  </a:lnTo>
                  <a:lnTo>
                    <a:pt x="f6" y="f19"/>
                  </a:lnTo>
                  <a:lnTo>
                    <a:pt x="f6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0" name="Freeform: Shape 455">
              <a:extLst>
                <a:ext uri="{FF2B5EF4-FFF2-40B4-BE49-F238E27FC236}">
                  <a16:creationId xmlns:a16="http://schemas.microsoft.com/office/drawing/2014/main" id="{FAE92A76-F90F-523F-DA92-F8027582A96F}"/>
                </a:ext>
              </a:extLst>
            </p:cNvPr>
            <p:cNvSpPr/>
            <p:nvPr/>
          </p:nvSpPr>
          <p:spPr>
            <a:xfrm>
              <a:off x="4085328" y="1130253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0 f16 1"/>
                <a:gd name="f23" fmla="*/ 762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0"/>
                </a:cxn>
              </a:cxnLst>
              <a:rect l="f35" t="f38" r="f36" b="f37"/>
              <a:pathLst>
                <a:path w="12696" h="761">
                  <a:moveTo>
                    <a:pt x="f5" y="f5"/>
                  </a:moveTo>
                  <a:lnTo>
                    <a:pt x="f5" y="f5"/>
                  </a:lnTo>
                  <a:cubicBezTo>
                    <a:pt x="f5" y="f5"/>
                    <a:pt x="f5" y="f5"/>
                    <a:pt x="f5" y="f8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1" name="Freeform: Shape 456">
              <a:extLst>
                <a:ext uri="{FF2B5EF4-FFF2-40B4-BE49-F238E27FC236}">
                  <a16:creationId xmlns:a16="http://schemas.microsoft.com/office/drawing/2014/main" id="{8201EB29-D4F8-2DEF-D75B-696698BA6A5F}"/>
                </a:ext>
              </a:extLst>
            </p:cNvPr>
            <p:cNvSpPr/>
            <p:nvPr/>
          </p:nvSpPr>
          <p:spPr>
            <a:xfrm>
              <a:off x="5715" y="100675"/>
              <a:ext cx="4074410" cy="10330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74411"/>
                <a:gd name="f7" fmla="val 1033011"/>
                <a:gd name="f8" fmla="val 4068952"/>
                <a:gd name="f9" fmla="val 1028306"/>
                <a:gd name="f10" fmla="val 1021831"/>
                <a:gd name="f11" fmla="val 10157"/>
                <a:gd name="f12" fmla="val 4072888"/>
                <a:gd name="f13" fmla="val 1033004"/>
                <a:gd name="f14" fmla="val 4071631"/>
                <a:gd name="f15" fmla="val 1033156"/>
                <a:gd name="f16" fmla="val 4069218"/>
                <a:gd name="f17" fmla="val 1031087"/>
                <a:gd name="f18" fmla="+- 0 0 -90"/>
                <a:gd name="f19" fmla="*/ f3 1 4074411"/>
                <a:gd name="f20" fmla="*/ f4 1 1033011"/>
                <a:gd name="f21" fmla="val f5"/>
                <a:gd name="f22" fmla="val f6"/>
                <a:gd name="f23" fmla="val f7"/>
                <a:gd name="f24" fmla="*/ f18 f0 1"/>
                <a:gd name="f25" fmla="+- f23 0 f21"/>
                <a:gd name="f26" fmla="+- f22 0 f21"/>
                <a:gd name="f27" fmla="*/ f24 1 f2"/>
                <a:gd name="f28" fmla="*/ f26 1 4074411"/>
                <a:gd name="f29" fmla="*/ f25 1 1033011"/>
                <a:gd name="f30" fmla="*/ 4068952 f26 1"/>
                <a:gd name="f31" fmla="*/ 1028306 f25 1"/>
                <a:gd name="f32" fmla="*/ 1021831 f25 1"/>
                <a:gd name="f33" fmla="*/ 0 f26 1"/>
                <a:gd name="f34" fmla="*/ 0 f25 1"/>
                <a:gd name="f35" fmla="*/ 10157 f25 1"/>
                <a:gd name="f36" fmla="*/ 4072888 f26 1"/>
                <a:gd name="f37" fmla="*/ 1033004 f25 1"/>
                <a:gd name="f38" fmla="*/ 4074411 f26 1"/>
                <a:gd name="f39" fmla="+- f27 0 f1"/>
                <a:gd name="f40" fmla="*/ f30 1 4074411"/>
                <a:gd name="f41" fmla="*/ f31 1 1033011"/>
                <a:gd name="f42" fmla="*/ f32 1 1033011"/>
                <a:gd name="f43" fmla="*/ f33 1 4074411"/>
                <a:gd name="f44" fmla="*/ f34 1 1033011"/>
                <a:gd name="f45" fmla="*/ f35 1 1033011"/>
                <a:gd name="f46" fmla="*/ f36 1 4074411"/>
                <a:gd name="f47" fmla="*/ f37 1 1033011"/>
                <a:gd name="f48" fmla="*/ f38 1 4074411"/>
                <a:gd name="f49" fmla="*/ f21 1 f28"/>
                <a:gd name="f50" fmla="*/ f22 1 f28"/>
                <a:gd name="f51" fmla="*/ f21 1 f29"/>
                <a:gd name="f52" fmla="*/ f23 1 f29"/>
                <a:gd name="f53" fmla="*/ f40 1 f28"/>
                <a:gd name="f54" fmla="*/ f41 1 f29"/>
                <a:gd name="f55" fmla="*/ f42 1 f29"/>
                <a:gd name="f56" fmla="*/ f43 1 f28"/>
                <a:gd name="f57" fmla="*/ f44 1 f29"/>
                <a:gd name="f58" fmla="*/ f45 1 f29"/>
                <a:gd name="f59" fmla="*/ f46 1 f28"/>
                <a:gd name="f60" fmla="*/ f47 1 f29"/>
                <a:gd name="f61" fmla="*/ f48 1 f28"/>
                <a:gd name="f62" fmla="*/ f49 f19 1"/>
                <a:gd name="f63" fmla="*/ f50 f19 1"/>
                <a:gd name="f64" fmla="*/ f52 f20 1"/>
                <a:gd name="f65" fmla="*/ f51 f20 1"/>
                <a:gd name="f66" fmla="*/ f53 f19 1"/>
                <a:gd name="f67" fmla="*/ f54 f20 1"/>
                <a:gd name="f68" fmla="*/ f55 f20 1"/>
                <a:gd name="f69" fmla="*/ f56 f19 1"/>
                <a:gd name="f70" fmla="*/ f57 f20 1"/>
                <a:gd name="f71" fmla="*/ f58 f20 1"/>
                <a:gd name="f72" fmla="*/ f59 f19 1"/>
                <a:gd name="f73" fmla="*/ f60 f20 1"/>
                <a:gd name="f74" fmla="*/ f61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66" y="f67"/>
                </a:cxn>
                <a:cxn ang="f39">
                  <a:pos x="f66" y="f68"/>
                </a:cxn>
                <a:cxn ang="f39">
                  <a:pos x="f69" y="f70"/>
                </a:cxn>
                <a:cxn ang="f39">
                  <a:pos x="f69" y="f71"/>
                </a:cxn>
                <a:cxn ang="f39">
                  <a:pos x="f72" y="f73"/>
                </a:cxn>
                <a:cxn ang="f39">
                  <a:pos x="f74" y="f73"/>
                </a:cxn>
                <a:cxn ang="f39">
                  <a:pos x="f66" y="f67"/>
                </a:cxn>
              </a:cxnLst>
              <a:rect l="f62" t="f65" r="f63" b="f64"/>
              <a:pathLst>
                <a:path w="4074411" h="1033011">
                  <a:moveTo>
                    <a:pt x="f8" y="f9"/>
                  </a:moveTo>
                  <a:lnTo>
                    <a:pt x="f8" y="f10"/>
                  </a:lnTo>
                  <a:lnTo>
                    <a:pt x="f5" y="f5"/>
                  </a:lnTo>
                  <a:lnTo>
                    <a:pt x="f5" y="f11"/>
                  </a:lnTo>
                  <a:lnTo>
                    <a:pt x="f12" y="f13"/>
                  </a:lnTo>
                  <a:lnTo>
                    <a:pt x="f6" y="f13"/>
                  </a:lnTo>
                  <a:cubicBezTo>
                    <a:pt x="f14" y="f15"/>
                    <a:pt x="f16" y="f1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2" name="Freeform: Shape 457">
              <a:extLst>
                <a:ext uri="{FF2B5EF4-FFF2-40B4-BE49-F238E27FC236}">
                  <a16:creationId xmlns:a16="http://schemas.microsoft.com/office/drawing/2014/main" id="{9420BC90-7D93-0EF1-866C-F35F252EA4C0}"/>
                </a:ext>
              </a:extLst>
            </p:cNvPr>
            <p:cNvSpPr/>
            <p:nvPr/>
          </p:nvSpPr>
          <p:spPr>
            <a:xfrm>
              <a:off x="4074795" y="1027401"/>
              <a:ext cx="10533" cy="1065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38"/>
                <a:gd name="f7" fmla="val 106531"/>
                <a:gd name="f8" fmla="val 102208"/>
                <a:gd name="f9" fmla="val 101574"/>
                <a:gd name="f10" fmla="val 8761"/>
                <a:gd name="f11" fmla="val 1524"/>
                <a:gd name="f12" fmla="val 7808"/>
                <a:gd name="f13" fmla="val 2235"/>
                <a:gd name="f14" fmla="val 6653"/>
                <a:gd name="f15" fmla="val 2641"/>
                <a:gd name="f16" fmla="val 5460"/>
                <a:gd name="f17" fmla="val 2666"/>
                <a:gd name="f18" fmla="val 3936"/>
                <a:gd name="f19" fmla="val 1778"/>
                <a:gd name="f20" fmla="val 139"/>
                <a:gd name="f21" fmla="val 104443"/>
                <a:gd name="f22" fmla="val 2577"/>
                <a:gd name="f23" fmla="val 106665"/>
                <a:gd name="f24" fmla="val 5447"/>
                <a:gd name="f25" fmla="val 106525"/>
                <a:gd name="f26" fmla="val 6488"/>
                <a:gd name="f27" fmla="val 106487"/>
                <a:gd name="f28" fmla="val 7504"/>
                <a:gd name="f29" fmla="val 106170"/>
                <a:gd name="f30" fmla="val 8380"/>
                <a:gd name="f31" fmla="val 105636"/>
                <a:gd name="f32" fmla="val 9167"/>
                <a:gd name="f33" fmla="val 105078"/>
                <a:gd name="f34" fmla="val 9738"/>
                <a:gd name="f35" fmla="val 104278"/>
                <a:gd name="f36" fmla="val 10030"/>
                <a:gd name="f37" fmla="val 103351"/>
                <a:gd name="f38" fmla="val 102462"/>
                <a:gd name="f39" fmla="+- 0 0 -90"/>
                <a:gd name="f40" fmla="*/ f3 1 10538"/>
                <a:gd name="f41" fmla="*/ f4 1 106531"/>
                <a:gd name="f42" fmla="val f5"/>
                <a:gd name="f43" fmla="val f6"/>
                <a:gd name="f44" fmla="val f7"/>
                <a:gd name="f45" fmla="*/ f39 f0 1"/>
                <a:gd name="f46" fmla="+- f44 0 f42"/>
                <a:gd name="f47" fmla="+- f43 0 f42"/>
                <a:gd name="f48" fmla="*/ f45 1 f2"/>
                <a:gd name="f49" fmla="*/ f47 1 10538"/>
                <a:gd name="f50" fmla="*/ f46 1 106531"/>
                <a:gd name="f51" fmla="*/ 10538 f47 1"/>
                <a:gd name="f52" fmla="*/ 102208 f46 1"/>
                <a:gd name="f53" fmla="*/ 101574 f46 1"/>
                <a:gd name="f54" fmla="*/ 0 f46 1"/>
                <a:gd name="f55" fmla="*/ 8761 f47 1"/>
                <a:gd name="f56" fmla="*/ 1524 f46 1"/>
                <a:gd name="f57" fmla="*/ 5460 f47 1"/>
                <a:gd name="f58" fmla="*/ 2666 f46 1"/>
                <a:gd name="f59" fmla="*/ 3936 f47 1"/>
                <a:gd name="f60" fmla="*/ 0 f47 1"/>
                <a:gd name="f61" fmla="*/ 1778 f46 1"/>
                <a:gd name="f62" fmla="*/ 5447 f47 1"/>
                <a:gd name="f63" fmla="*/ 106525 f46 1"/>
                <a:gd name="f64" fmla="*/ 8380 f47 1"/>
                <a:gd name="f65" fmla="*/ 105636 f46 1"/>
                <a:gd name="f66" fmla="*/ 10030 f47 1"/>
                <a:gd name="f67" fmla="*/ 103351 f46 1"/>
                <a:gd name="f68" fmla="+- f48 0 f1"/>
                <a:gd name="f69" fmla="*/ f51 1 10538"/>
                <a:gd name="f70" fmla="*/ f52 1 106531"/>
                <a:gd name="f71" fmla="*/ f53 1 106531"/>
                <a:gd name="f72" fmla="*/ f54 1 106531"/>
                <a:gd name="f73" fmla="*/ f55 1 10538"/>
                <a:gd name="f74" fmla="*/ f56 1 106531"/>
                <a:gd name="f75" fmla="*/ f57 1 10538"/>
                <a:gd name="f76" fmla="*/ f58 1 106531"/>
                <a:gd name="f77" fmla="*/ f59 1 10538"/>
                <a:gd name="f78" fmla="*/ f60 1 10538"/>
                <a:gd name="f79" fmla="*/ f61 1 106531"/>
                <a:gd name="f80" fmla="*/ f62 1 10538"/>
                <a:gd name="f81" fmla="*/ f63 1 106531"/>
                <a:gd name="f82" fmla="*/ f64 1 10538"/>
                <a:gd name="f83" fmla="*/ f65 1 106531"/>
                <a:gd name="f84" fmla="*/ f66 1 10538"/>
                <a:gd name="f85" fmla="*/ f67 1 106531"/>
                <a:gd name="f86" fmla="*/ f42 1 f49"/>
                <a:gd name="f87" fmla="*/ f43 1 f49"/>
                <a:gd name="f88" fmla="*/ f42 1 f50"/>
                <a:gd name="f89" fmla="*/ f44 1 f50"/>
                <a:gd name="f90" fmla="*/ f69 1 f49"/>
                <a:gd name="f91" fmla="*/ f70 1 f50"/>
                <a:gd name="f92" fmla="*/ f71 1 f50"/>
                <a:gd name="f93" fmla="*/ f72 1 f50"/>
                <a:gd name="f94" fmla="*/ f73 1 f49"/>
                <a:gd name="f95" fmla="*/ f74 1 f50"/>
                <a:gd name="f96" fmla="*/ f75 1 f49"/>
                <a:gd name="f97" fmla="*/ f76 1 f50"/>
                <a:gd name="f98" fmla="*/ f77 1 f49"/>
                <a:gd name="f99" fmla="*/ f78 1 f49"/>
                <a:gd name="f100" fmla="*/ f79 1 f50"/>
                <a:gd name="f101" fmla="*/ f80 1 f49"/>
                <a:gd name="f102" fmla="*/ f81 1 f50"/>
                <a:gd name="f103" fmla="*/ f82 1 f49"/>
                <a:gd name="f104" fmla="*/ f83 1 f50"/>
                <a:gd name="f105" fmla="*/ f84 1 f49"/>
                <a:gd name="f106" fmla="*/ f85 1 f50"/>
                <a:gd name="f107" fmla="*/ f86 f40 1"/>
                <a:gd name="f108" fmla="*/ f87 f40 1"/>
                <a:gd name="f109" fmla="*/ f89 f41 1"/>
                <a:gd name="f110" fmla="*/ f88 f41 1"/>
                <a:gd name="f111" fmla="*/ f90 f40 1"/>
                <a:gd name="f112" fmla="*/ f91 f41 1"/>
                <a:gd name="f113" fmla="*/ f92 f41 1"/>
                <a:gd name="f114" fmla="*/ f93 f41 1"/>
                <a:gd name="f115" fmla="*/ f94 f40 1"/>
                <a:gd name="f116" fmla="*/ f95 f41 1"/>
                <a:gd name="f117" fmla="*/ f96 f40 1"/>
                <a:gd name="f118" fmla="*/ f97 f41 1"/>
                <a:gd name="f119" fmla="*/ f98 f40 1"/>
                <a:gd name="f120" fmla="*/ f99 f40 1"/>
                <a:gd name="f121" fmla="*/ f100 f41 1"/>
                <a:gd name="f122" fmla="*/ f101 f40 1"/>
                <a:gd name="f123" fmla="*/ f102 f41 1"/>
                <a:gd name="f124" fmla="*/ f103 f40 1"/>
                <a:gd name="f125" fmla="*/ f104 f41 1"/>
                <a:gd name="f126" fmla="*/ f105 f40 1"/>
                <a:gd name="f127" fmla="*/ f106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111" y="f112"/>
                </a:cxn>
                <a:cxn ang="f68">
                  <a:pos x="f111" y="f113"/>
                </a:cxn>
                <a:cxn ang="f68">
                  <a:pos x="f111" y="f114"/>
                </a:cxn>
                <a:cxn ang="f68">
                  <a:pos x="f115" y="f116"/>
                </a:cxn>
                <a:cxn ang="f68">
                  <a:pos x="f115" y="f116"/>
                </a:cxn>
                <a:cxn ang="f68">
                  <a:pos x="f117" y="f118"/>
                </a:cxn>
                <a:cxn ang="f68">
                  <a:pos x="f119" y="f118"/>
                </a:cxn>
                <a:cxn ang="f68">
                  <a:pos x="f120" y="f121"/>
                </a:cxn>
                <a:cxn ang="f68">
                  <a:pos x="f120" y="f113"/>
                </a:cxn>
                <a:cxn ang="f68">
                  <a:pos x="f122" y="f123"/>
                </a:cxn>
                <a:cxn ang="f68">
                  <a:pos x="f117" y="f123"/>
                </a:cxn>
                <a:cxn ang="f68">
                  <a:pos x="f124" y="f125"/>
                </a:cxn>
                <a:cxn ang="f68">
                  <a:pos x="f124" y="f125"/>
                </a:cxn>
                <a:cxn ang="f68">
                  <a:pos x="f124" y="f125"/>
                </a:cxn>
                <a:cxn ang="f68">
                  <a:pos x="f126" y="f127"/>
                </a:cxn>
                <a:cxn ang="f68">
                  <a:pos x="f111" y="f112"/>
                </a:cxn>
              </a:cxnLst>
              <a:rect l="f107" t="f110" r="f108" b="f109"/>
              <a:pathLst>
                <a:path w="10538" h="106531">
                  <a:moveTo>
                    <a:pt x="f6" y="f8"/>
                  </a:moveTo>
                  <a:cubicBezTo>
                    <a:pt x="f6" y="f8"/>
                    <a:pt x="f6" y="f8"/>
                    <a:pt x="f6" y="f9"/>
                  </a:cubicBezTo>
                  <a:lnTo>
                    <a:pt x="f6" y="f5"/>
                  </a:lnTo>
                  <a:lnTo>
                    <a:pt x="f10" y="f11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8" y="f17"/>
                  </a:lnTo>
                  <a:lnTo>
                    <a:pt x="f5" y="f19"/>
                  </a:lnTo>
                  <a:lnTo>
                    <a:pt x="f5" y="f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4" y="f25"/>
                    <a:pt x="f16" y="f25"/>
                    <a:pt x="f16" y="f25"/>
                  </a:cubicBezTo>
                  <a:cubicBezTo>
                    <a:pt x="f26" y="f27"/>
                    <a:pt x="f28" y="f29"/>
                    <a:pt x="f30" y="f31"/>
                  </a:cubicBezTo>
                  <a:lnTo>
                    <a:pt x="f30" y="f31"/>
                  </a:lnTo>
                  <a:lnTo>
                    <a:pt x="f30" y="f31"/>
                  </a:lnTo>
                  <a:cubicBezTo>
                    <a:pt x="f32" y="f33"/>
                    <a:pt x="f34" y="f35"/>
                    <a:pt x="f36" y="f37"/>
                  </a:cubicBezTo>
                  <a:cubicBezTo>
                    <a:pt x="f36" y="f37"/>
                    <a:pt x="f6" y="f38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3" name="Freeform: Shape 458">
              <a:extLst>
                <a:ext uri="{FF2B5EF4-FFF2-40B4-BE49-F238E27FC236}">
                  <a16:creationId xmlns:a16="http://schemas.microsoft.com/office/drawing/2014/main" id="{9A51685F-2519-D6D4-D359-F71EEC77B2EF}"/>
                </a:ext>
              </a:extLst>
            </p:cNvPr>
            <p:cNvSpPr/>
            <p:nvPr/>
          </p:nvSpPr>
          <p:spPr>
            <a:xfrm>
              <a:off x="4080125" y="1029184"/>
              <a:ext cx="3300" cy="11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01"/>
                <a:gd name="f7" fmla="val 1142"/>
                <a:gd name="f8" fmla="val 2336"/>
                <a:gd name="f9" fmla="val 698"/>
                <a:gd name="f10" fmla="val 1193"/>
                <a:gd name="f11" fmla="val 1092"/>
                <a:gd name="f12" fmla="val 1143"/>
                <a:gd name="f13" fmla="val 1117"/>
                <a:gd name="f14" fmla="val 2349"/>
                <a:gd name="f15" fmla="val 711"/>
                <a:gd name="f16" fmla="+- 0 0 -90"/>
                <a:gd name="f17" fmla="*/ f3 1 3301"/>
                <a:gd name="f18" fmla="*/ f4 1 1142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3301"/>
                <a:gd name="f27" fmla="*/ f23 1 1142"/>
                <a:gd name="f28" fmla="*/ 3301 f24 1"/>
                <a:gd name="f29" fmla="*/ 0 f23 1"/>
                <a:gd name="f30" fmla="*/ 0 f24 1"/>
                <a:gd name="f31" fmla="*/ 1143 f23 1"/>
                <a:gd name="f32" fmla="+- f25 0 f1"/>
                <a:gd name="f33" fmla="*/ f28 1 3301"/>
                <a:gd name="f34" fmla="*/ f29 1 1142"/>
                <a:gd name="f35" fmla="*/ f30 1 3301"/>
                <a:gd name="f36" fmla="*/ f31 1 1142"/>
                <a:gd name="f37" fmla="*/ f19 1 f26"/>
                <a:gd name="f38" fmla="*/ f20 1 f26"/>
                <a:gd name="f39" fmla="*/ f19 1 f27"/>
                <a:gd name="f40" fmla="*/ f21 1 f27"/>
                <a:gd name="f41" fmla="*/ f33 1 f26"/>
                <a:gd name="f42" fmla="*/ f34 1 f27"/>
                <a:gd name="f43" fmla="*/ f35 1 f26"/>
                <a:gd name="f44" fmla="*/ f36 1 f27"/>
                <a:gd name="f45" fmla="*/ f37 f17 1"/>
                <a:gd name="f46" fmla="*/ f38 f17 1"/>
                <a:gd name="f47" fmla="*/ f40 f18 1"/>
                <a:gd name="f48" fmla="*/ f39 f18 1"/>
                <a:gd name="f49" fmla="*/ f41 f17 1"/>
                <a:gd name="f50" fmla="*/ f42 f18 1"/>
                <a:gd name="f51" fmla="*/ f43 f17 1"/>
                <a:gd name="f52" fmla="*/ f44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9" y="f50"/>
                </a:cxn>
                <a:cxn ang="f32">
                  <a:pos x="f51" y="f52"/>
                </a:cxn>
                <a:cxn ang="f32">
                  <a:pos x="f49" y="f50"/>
                </a:cxn>
              </a:cxnLst>
              <a:rect l="f45" t="f48" r="f46" b="f47"/>
              <a:pathLst>
                <a:path w="3301" h="1142">
                  <a:moveTo>
                    <a:pt x="f6" y="f5"/>
                  </a:moveTo>
                  <a:cubicBezTo>
                    <a:pt x="f8" y="f9"/>
                    <a:pt x="f10" y="f11"/>
                    <a:pt x="f5" y="f12"/>
                  </a:cubicBezTo>
                  <a:cubicBezTo>
                    <a:pt x="f10" y="f13"/>
                    <a:pt x="f14" y="f15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4" name="Freeform: Shape 459">
              <a:extLst>
                <a:ext uri="{FF2B5EF4-FFF2-40B4-BE49-F238E27FC236}">
                  <a16:creationId xmlns:a16="http://schemas.microsoft.com/office/drawing/2014/main" id="{C7BFBBDE-2E2F-DBF8-0170-E381758307D3}"/>
                </a:ext>
              </a:extLst>
            </p:cNvPr>
            <p:cNvSpPr/>
            <p:nvPr/>
          </p:nvSpPr>
          <p:spPr>
            <a:xfrm>
              <a:off x="5715" y="-2935"/>
              <a:ext cx="4074410" cy="103300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74411"/>
                <a:gd name="f7" fmla="val 1033003"/>
                <a:gd name="f8" fmla="val 4070729"/>
                <a:gd name="f9" fmla="val 1024624"/>
                <a:gd name="f10" fmla="val 4073015"/>
                <a:gd name="f11" fmla="val 1022847"/>
                <a:gd name="f12" fmla="val 10157"/>
                <a:gd name="f13" fmla="val 4068952"/>
                <a:gd name="f14" fmla="val 1032115"/>
                <a:gd name="f15" fmla="val 4072888"/>
                <a:gd name="f16" fmla="val 1033004"/>
                <a:gd name="f17" fmla="val 4071440"/>
                <a:gd name="f18" fmla="val 1032407"/>
                <a:gd name="f19" fmla="val 4070348"/>
                <a:gd name="f20" fmla="val 1031353"/>
                <a:gd name="f21" fmla="val 4068596"/>
                <a:gd name="f22" fmla="val 1029449"/>
                <a:gd name="f23" fmla="val 4068723"/>
                <a:gd name="f24" fmla="val 1026478"/>
                <a:gd name="f25" fmla="val 4070627"/>
                <a:gd name="f26" fmla="val 1024713"/>
                <a:gd name="f27" fmla="val 4070666"/>
                <a:gd name="f28" fmla="val 1024688"/>
                <a:gd name="f29" fmla="val 4070691"/>
                <a:gd name="f30" fmla="val 1024649"/>
                <a:gd name="f31" fmla="+- 0 0 -90"/>
                <a:gd name="f32" fmla="*/ f3 1 4074411"/>
                <a:gd name="f33" fmla="*/ f4 1 1033003"/>
                <a:gd name="f34" fmla="val f5"/>
                <a:gd name="f35" fmla="val f6"/>
                <a:gd name="f36" fmla="val f7"/>
                <a:gd name="f37" fmla="*/ f31 f0 1"/>
                <a:gd name="f38" fmla="+- f36 0 f34"/>
                <a:gd name="f39" fmla="+- f35 0 f34"/>
                <a:gd name="f40" fmla="*/ f37 1 f2"/>
                <a:gd name="f41" fmla="*/ f39 1 4074411"/>
                <a:gd name="f42" fmla="*/ f38 1 1033003"/>
                <a:gd name="f43" fmla="*/ 4070729 f39 1"/>
                <a:gd name="f44" fmla="*/ 1024624 f38 1"/>
                <a:gd name="f45" fmla="*/ 4073015 f39 1"/>
                <a:gd name="f46" fmla="*/ 1022847 f38 1"/>
                <a:gd name="f47" fmla="*/ 0 f39 1"/>
                <a:gd name="f48" fmla="*/ 0 f38 1"/>
                <a:gd name="f49" fmla="*/ 10157 f38 1"/>
                <a:gd name="f50" fmla="*/ 4068952 f39 1"/>
                <a:gd name="f51" fmla="*/ 1032115 f38 1"/>
                <a:gd name="f52" fmla="*/ 4072888 f39 1"/>
                <a:gd name="f53" fmla="*/ 1033004 f38 1"/>
                <a:gd name="f54" fmla="*/ 4074411 f39 1"/>
                <a:gd name="f55" fmla="*/ 4070348 f39 1"/>
                <a:gd name="f56" fmla="*/ 1031353 f38 1"/>
                <a:gd name="f57" fmla="*/ 4070627 f39 1"/>
                <a:gd name="f58" fmla="*/ 1024713 f38 1"/>
                <a:gd name="f59" fmla="+- f40 0 f1"/>
                <a:gd name="f60" fmla="*/ f43 1 4074411"/>
                <a:gd name="f61" fmla="*/ f44 1 1033003"/>
                <a:gd name="f62" fmla="*/ f45 1 4074411"/>
                <a:gd name="f63" fmla="*/ f46 1 1033003"/>
                <a:gd name="f64" fmla="*/ f47 1 4074411"/>
                <a:gd name="f65" fmla="*/ f48 1 1033003"/>
                <a:gd name="f66" fmla="*/ f49 1 1033003"/>
                <a:gd name="f67" fmla="*/ f50 1 4074411"/>
                <a:gd name="f68" fmla="*/ f51 1 1033003"/>
                <a:gd name="f69" fmla="*/ f52 1 4074411"/>
                <a:gd name="f70" fmla="*/ f53 1 1033003"/>
                <a:gd name="f71" fmla="*/ f54 1 4074411"/>
                <a:gd name="f72" fmla="*/ f55 1 4074411"/>
                <a:gd name="f73" fmla="*/ f56 1 1033003"/>
                <a:gd name="f74" fmla="*/ f57 1 4074411"/>
                <a:gd name="f75" fmla="*/ f58 1 1033003"/>
                <a:gd name="f76" fmla="*/ f34 1 f41"/>
                <a:gd name="f77" fmla="*/ f35 1 f41"/>
                <a:gd name="f78" fmla="*/ f34 1 f42"/>
                <a:gd name="f79" fmla="*/ f36 1 f42"/>
                <a:gd name="f80" fmla="*/ f60 1 f41"/>
                <a:gd name="f81" fmla="*/ f61 1 f42"/>
                <a:gd name="f82" fmla="*/ f62 1 f41"/>
                <a:gd name="f83" fmla="*/ f63 1 f42"/>
                <a:gd name="f84" fmla="*/ f64 1 f41"/>
                <a:gd name="f85" fmla="*/ f65 1 f42"/>
                <a:gd name="f86" fmla="*/ f66 1 f42"/>
                <a:gd name="f87" fmla="*/ f67 1 f41"/>
                <a:gd name="f88" fmla="*/ f68 1 f42"/>
                <a:gd name="f89" fmla="*/ f69 1 f41"/>
                <a:gd name="f90" fmla="*/ f70 1 f42"/>
                <a:gd name="f91" fmla="*/ f71 1 f41"/>
                <a:gd name="f92" fmla="*/ f72 1 f41"/>
                <a:gd name="f93" fmla="*/ f73 1 f42"/>
                <a:gd name="f94" fmla="*/ f74 1 f41"/>
                <a:gd name="f95" fmla="*/ f75 1 f42"/>
                <a:gd name="f96" fmla="*/ f76 f32 1"/>
                <a:gd name="f97" fmla="*/ f77 f32 1"/>
                <a:gd name="f98" fmla="*/ f79 f33 1"/>
                <a:gd name="f99" fmla="*/ f78 f33 1"/>
                <a:gd name="f100" fmla="*/ f80 f32 1"/>
                <a:gd name="f101" fmla="*/ f81 f33 1"/>
                <a:gd name="f102" fmla="*/ f82 f32 1"/>
                <a:gd name="f103" fmla="*/ f83 f33 1"/>
                <a:gd name="f104" fmla="*/ f84 f32 1"/>
                <a:gd name="f105" fmla="*/ f85 f33 1"/>
                <a:gd name="f106" fmla="*/ f86 f33 1"/>
                <a:gd name="f107" fmla="*/ f87 f32 1"/>
                <a:gd name="f108" fmla="*/ f88 f33 1"/>
                <a:gd name="f109" fmla="*/ f89 f32 1"/>
                <a:gd name="f110" fmla="*/ f90 f33 1"/>
                <a:gd name="f111" fmla="*/ f91 f32 1"/>
                <a:gd name="f112" fmla="*/ f92 f32 1"/>
                <a:gd name="f113" fmla="*/ f93 f33 1"/>
                <a:gd name="f114" fmla="*/ f94 f32 1"/>
                <a:gd name="f115" fmla="*/ f95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100" y="f101"/>
                </a:cxn>
                <a:cxn ang="f59">
                  <a:pos x="f102" y="f103"/>
                </a:cxn>
                <a:cxn ang="f59">
                  <a:pos x="f104" y="f105"/>
                </a:cxn>
                <a:cxn ang="f59">
                  <a:pos x="f104" y="f106"/>
                </a:cxn>
                <a:cxn ang="f59">
                  <a:pos x="f107" y="f108"/>
                </a:cxn>
                <a:cxn ang="f59">
                  <a:pos x="f109" y="f110"/>
                </a:cxn>
                <a:cxn ang="f59">
                  <a:pos x="f111" y="f110"/>
                </a:cxn>
                <a:cxn ang="f59">
                  <a:pos x="f112" y="f113"/>
                </a:cxn>
                <a:cxn ang="f59">
                  <a:pos x="f114" y="f115"/>
                </a:cxn>
                <a:cxn ang="f59">
                  <a:pos x="f100" y="f101"/>
                </a:cxn>
              </a:cxnLst>
              <a:rect l="f96" t="f99" r="f97" b="f98"/>
              <a:pathLst>
                <a:path w="4074411" h="1033003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5" y="f12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6" y="f16"/>
                  </a:ln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5" name="Freeform: Shape 460">
              <a:extLst>
                <a:ext uri="{FF2B5EF4-FFF2-40B4-BE49-F238E27FC236}">
                  <a16:creationId xmlns:a16="http://schemas.microsoft.com/office/drawing/2014/main" id="{3857F5B7-F92A-7BE6-EE11-D5D08CF0DD11}"/>
                </a:ext>
              </a:extLst>
            </p:cNvPr>
            <p:cNvSpPr/>
            <p:nvPr/>
          </p:nvSpPr>
          <p:spPr>
            <a:xfrm>
              <a:off x="4260930" y="879488"/>
              <a:ext cx="12691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634"/>
                <a:gd name="f8" fmla="val 635"/>
                <a:gd name="f9" fmla="+- 0 0 -90"/>
                <a:gd name="f10" fmla="*/ f3 1 12696"/>
                <a:gd name="f11" fmla="*/ f4 1 634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634"/>
                <a:gd name="f21" fmla="*/ 0 f17 1"/>
                <a:gd name="f22" fmla="*/ 635 f16 1"/>
                <a:gd name="f23" fmla="*/ 0 f16 1"/>
                <a:gd name="f24" fmla="+- f18 0 f1"/>
                <a:gd name="f25" fmla="*/ f21 1 12696"/>
                <a:gd name="f26" fmla="*/ f22 1 634"/>
                <a:gd name="f27" fmla="*/ f23 1 634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1"/>
                </a:cxn>
              </a:cxnLst>
              <a:rect l="f35" t="f38" r="f36" b="f37"/>
              <a:pathLst>
                <a:path w="12696" h="634">
                  <a:moveTo>
                    <a:pt x="f5" y="f8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6" name="Freeform: Shape 461">
              <a:extLst>
                <a:ext uri="{FF2B5EF4-FFF2-40B4-BE49-F238E27FC236}">
                  <a16:creationId xmlns:a16="http://schemas.microsoft.com/office/drawing/2014/main" id="{4F66CBE7-FE7C-3B33-D9E7-0A7E911BE566}"/>
                </a:ext>
              </a:extLst>
            </p:cNvPr>
            <p:cNvSpPr/>
            <p:nvPr/>
          </p:nvSpPr>
          <p:spPr>
            <a:xfrm>
              <a:off x="4261433" y="881262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val 635"/>
                <a:gd name="f10" fmla="+- 0 0 -90"/>
                <a:gd name="f11" fmla="*/ f3 1 12696"/>
                <a:gd name="f12" fmla="*/ f4 1 761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12696"/>
                <a:gd name="f21" fmla="*/ f17 1 761"/>
                <a:gd name="f22" fmla="*/ 0 f18 1"/>
                <a:gd name="f23" fmla="*/ 762 f17 1"/>
                <a:gd name="f24" fmla="*/ 0 f17 1"/>
                <a:gd name="f25" fmla="+- f19 0 f1"/>
                <a:gd name="f26" fmla="*/ f22 1 12696"/>
                <a:gd name="f27" fmla="*/ f23 1 761"/>
                <a:gd name="f28" fmla="*/ f24 1 761"/>
                <a:gd name="f29" fmla="*/ f13 1 f20"/>
                <a:gd name="f30" fmla="*/ f14 1 f20"/>
                <a:gd name="f31" fmla="*/ f13 1 f21"/>
                <a:gd name="f32" fmla="*/ f15 1 f21"/>
                <a:gd name="f33" fmla="*/ f26 1 f20"/>
                <a:gd name="f34" fmla="*/ f27 1 f21"/>
                <a:gd name="f35" fmla="*/ f28 1 f21"/>
                <a:gd name="f36" fmla="*/ f29 f11 1"/>
                <a:gd name="f37" fmla="*/ f30 f11 1"/>
                <a:gd name="f38" fmla="*/ f32 f12 1"/>
                <a:gd name="f39" fmla="*/ f31 f12 1"/>
                <a:gd name="f40" fmla="*/ f33 f11 1"/>
                <a:gd name="f41" fmla="*/ f34 f12 1"/>
                <a:gd name="f42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40" y="f41"/>
                </a:cxn>
                <a:cxn ang="f25">
                  <a:pos x="f40" y="f42"/>
                </a:cxn>
                <a:cxn ang="f25">
                  <a:pos x="f40" y="f42"/>
                </a:cxn>
                <a:cxn ang="f25">
                  <a:pos x="f40" y="f41"/>
                </a:cxn>
              </a:cxnLst>
              <a:rect l="f36" t="f39" r="f37" b="f38"/>
              <a:pathLst>
                <a:path w="12696" h="761">
                  <a:moveTo>
                    <a:pt x="f5" y="f8"/>
                  </a:moveTo>
                  <a:cubicBezTo>
                    <a:pt x="f5" y="f8"/>
                    <a:pt x="f5" y="f8"/>
                    <a:pt x="f5" y="f5"/>
                  </a:cubicBezTo>
                  <a:lnTo>
                    <a:pt x="f5" y="f5"/>
                  </a:lnTo>
                  <a:cubicBezTo>
                    <a:pt x="f5" y="f5"/>
                    <a:pt x="f5" y="f9"/>
                    <a:pt x="f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7" name="Freeform: Shape 462">
              <a:extLst>
                <a:ext uri="{FF2B5EF4-FFF2-40B4-BE49-F238E27FC236}">
                  <a16:creationId xmlns:a16="http://schemas.microsoft.com/office/drawing/2014/main" id="{1668EE7A-1209-E312-71C0-F8AFAA204B3C}"/>
                </a:ext>
              </a:extLst>
            </p:cNvPr>
            <p:cNvSpPr/>
            <p:nvPr/>
          </p:nvSpPr>
          <p:spPr>
            <a:xfrm>
              <a:off x="4258388" y="878729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8" name="Freeform 811">
              <a:extLst>
                <a:ext uri="{FF2B5EF4-FFF2-40B4-BE49-F238E27FC236}">
                  <a16:creationId xmlns:a16="http://schemas.microsoft.com/office/drawing/2014/main" id="{CD22E9CD-1772-50DB-64BF-AA7C26566B92}"/>
                </a:ext>
              </a:extLst>
            </p:cNvPr>
            <p:cNvSpPr/>
            <p:nvPr/>
          </p:nvSpPr>
          <p:spPr>
            <a:xfrm>
              <a:off x="678429" y="-12691"/>
              <a:ext cx="3578312" cy="89739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578310"/>
                <a:gd name="f7" fmla="val 897391"/>
                <a:gd name="f8" fmla="val 39959"/>
                <a:gd name="f9" fmla="val 890788"/>
                <a:gd name="f10" fmla="val 3577168"/>
                <a:gd name="f11" fmla="val 3575136"/>
                <a:gd name="f12" fmla="val 3573993"/>
                <a:gd name="f13" fmla="val 891423"/>
                <a:gd name="f14" fmla="val 3566629"/>
                <a:gd name="f15" fmla="+- 0 0 -90"/>
                <a:gd name="f16" fmla="*/ f3 1 3578310"/>
                <a:gd name="f17" fmla="*/ f4 1 89739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3578310"/>
                <a:gd name="f26" fmla="*/ f22 1 897391"/>
                <a:gd name="f27" fmla="*/ 0 f23 1"/>
                <a:gd name="f28" fmla="*/ 0 f22 1"/>
                <a:gd name="f29" fmla="*/ 39959 f23 1"/>
                <a:gd name="f30" fmla="*/ 3578310 f23 1"/>
                <a:gd name="f31" fmla="*/ 890788 f22 1"/>
                <a:gd name="f32" fmla="*/ 3577168 f23 1"/>
                <a:gd name="f33" fmla="*/ 3575136 f23 1"/>
                <a:gd name="f34" fmla="*/ 3573993 f23 1"/>
                <a:gd name="f35" fmla="*/ 891423 f22 1"/>
                <a:gd name="f36" fmla="*/ 3566629 f23 1"/>
                <a:gd name="f37" fmla="*/ 897391 f22 1"/>
                <a:gd name="f38" fmla="+- f24 0 f1"/>
                <a:gd name="f39" fmla="*/ f27 1 3578310"/>
                <a:gd name="f40" fmla="*/ f28 1 897391"/>
                <a:gd name="f41" fmla="*/ f29 1 3578310"/>
                <a:gd name="f42" fmla="*/ f30 1 3578310"/>
                <a:gd name="f43" fmla="*/ f31 1 897391"/>
                <a:gd name="f44" fmla="*/ f32 1 3578310"/>
                <a:gd name="f45" fmla="*/ f33 1 3578310"/>
                <a:gd name="f46" fmla="*/ f34 1 3578310"/>
                <a:gd name="f47" fmla="*/ f35 1 897391"/>
                <a:gd name="f48" fmla="*/ f36 1 3578310"/>
                <a:gd name="f49" fmla="*/ f37 1 897391"/>
                <a:gd name="f50" fmla="*/ f18 1 f25"/>
                <a:gd name="f51" fmla="*/ f19 1 f25"/>
                <a:gd name="f52" fmla="*/ f18 1 f26"/>
                <a:gd name="f53" fmla="*/ f20 1 f26"/>
                <a:gd name="f54" fmla="*/ f39 1 f25"/>
                <a:gd name="f55" fmla="*/ f40 1 f26"/>
                <a:gd name="f56" fmla="*/ f41 1 f25"/>
                <a:gd name="f57" fmla="*/ f42 1 f25"/>
                <a:gd name="f58" fmla="*/ f43 1 f26"/>
                <a:gd name="f59" fmla="*/ f44 1 f25"/>
                <a:gd name="f60" fmla="*/ f45 1 f25"/>
                <a:gd name="f61" fmla="*/ f46 1 f25"/>
                <a:gd name="f62" fmla="*/ f47 1 f26"/>
                <a:gd name="f63" fmla="*/ f48 1 f25"/>
                <a:gd name="f64" fmla="*/ f49 1 f26"/>
                <a:gd name="f65" fmla="*/ f50 f16 1"/>
                <a:gd name="f66" fmla="*/ f51 f16 1"/>
                <a:gd name="f67" fmla="*/ f53 f17 1"/>
                <a:gd name="f68" fmla="*/ f52 f17 1"/>
                <a:gd name="f69" fmla="*/ f54 f16 1"/>
                <a:gd name="f70" fmla="*/ f55 f17 1"/>
                <a:gd name="f71" fmla="*/ f56 f16 1"/>
                <a:gd name="f72" fmla="*/ f57 f16 1"/>
                <a:gd name="f73" fmla="*/ f58 f17 1"/>
                <a:gd name="f74" fmla="*/ f59 f16 1"/>
                <a:gd name="f75" fmla="*/ f60 f16 1"/>
                <a:gd name="f76" fmla="*/ f61 f16 1"/>
                <a:gd name="f77" fmla="*/ f62 f17 1"/>
                <a:gd name="f78" fmla="*/ f63 f16 1"/>
                <a:gd name="f79" fmla="*/ f64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8">
                  <a:pos x="f69" y="f70"/>
                </a:cxn>
                <a:cxn ang="f38">
                  <a:pos x="f71" y="f70"/>
                </a:cxn>
                <a:cxn ang="f38">
                  <a:pos x="f72" y="f73"/>
                </a:cxn>
                <a:cxn ang="f38">
                  <a:pos x="f74" y="f73"/>
                </a:cxn>
                <a:cxn ang="f38">
                  <a:pos x="f75" y="f73"/>
                </a:cxn>
                <a:cxn ang="f38">
                  <a:pos x="f76" y="f77"/>
                </a:cxn>
                <a:cxn ang="f38">
                  <a:pos x="f78" y="f79"/>
                </a:cxn>
              </a:cxnLst>
              <a:rect l="f65" t="f68" r="f66" b="f67"/>
              <a:pathLst>
                <a:path w="3578310" h="897391">
                  <a:moveTo>
                    <a:pt x="f5" y="f5"/>
                  </a:moveTo>
                  <a:lnTo>
                    <a:pt x="f8" y="f5"/>
                  </a:lnTo>
                  <a:lnTo>
                    <a:pt x="f6" y="f9"/>
                  </a:lnTo>
                  <a:lnTo>
                    <a:pt x="f10" y="f9"/>
                  </a:lnTo>
                  <a:lnTo>
                    <a:pt x="f11" y="f9"/>
                  </a:lnTo>
                  <a:lnTo>
                    <a:pt x="f12" y="f13"/>
                  </a:lnTo>
                  <a:lnTo>
                    <a:pt x="f14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49" name="Freeform: Shape 464">
              <a:extLst>
                <a:ext uri="{FF2B5EF4-FFF2-40B4-BE49-F238E27FC236}">
                  <a16:creationId xmlns:a16="http://schemas.microsoft.com/office/drawing/2014/main" id="{570F56D0-A84F-2FAB-9016-F80043DC397A}"/>
                </a:ext>
              </a:extLst>
            </p:cNvPr>
            <p:cNvSpPr/>
            <p:nvPr/>
          </p:nvSpPr>
          <p:spPr>
            <a:xfrm>
              <a:off x="4258260" y="877842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0" name="Freeform: Shape 465">
              <a:extLst>
                <a:ext uri="{FF2B5EF4-FFF2-40B4-BE49-F238E27FC236}">
                  <a16:creationId xmlns:a16="http://schemas.microsoft.com/office/drawing/2014/main" id="{36ACF01E-74F6-B991-460B-46772EAF6A0B}"/>
                </a:ext>
              </a:extLst>
            </p:cNvPr>
            <p:cNvSpPr/>
            <p:nvPr/>
          </p:nvSpPr>
          <p:spPr>
            <a:xfrm>
              <a:off x="4256102" y="877458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1" name="Freeform: Shape 466">
              <a:extLst>
                <a:ext uri="{FF2B5EF4-FFF2-40B4-BE49-F238E27FC236}">
                  <a16:creationId xmlns:a16="http://schemas.microsoft.com/office/drawing/2014/main" id="{0B96B2D6-B4AF-EB36-31BE-C6BAA71ED593}"/>
                </a:ext>
              </a:extLst>
            </p:cNvPr>
            <p:cNvSpPr/>
            <p:nvPr/>
          </p:nvSpPr>
          <p:spPr>
            <a:xfrm>
              <a:off x="4261058" y="880631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2" name="Freeform: Shape 467">
              <a:extLst>
                <a:ext uri="{FF2B5EF4-FFF2-40B4-BE49-F238E27FC236}">
                  <a16:creationId xmlns:a16="http://schemas.microsoft.com/office/drawing/2014/main" id="{C036F17E-442A-4EF4-AB71-2CCE653D7787}"/>
                </a:ext>
              </a:extLst>
            </p:cNvPr>
            <p:cNvSpPr/>
            <p:nvPr/>
          </p:nvSpPr>
          <p:spPr>
            <a:xfrm>
              <a:off x="4259403" y="878985"/>
              <a:ext cx="630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5"/>
                <a:gd name="f7" fmla="val 12696"/>
                <a:gd name="f8" fmla="+- 0 0 -90"/>
                <a:gd name="f9" fmla="*/ f3 1 635"/>
                <a:gd name="f10" fmla="*/ f4 1 12696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635"/>
                <a:gd name="f19" fmla="*/ f15 1 12696"/>
                <a:gd name="f20" fmla="*/ 635 f16 1"/>
                <a:gd name="f21" fmla="*/ 0 f15 1"/>
                <a:gd name="f22" fmla="*/ 0 f16 1"/>
                <a:gd name="f23" fmla="+- f17 0 f1"/>
                <a:gd name="f24" fmla="*/ f20 1 635"/>
                <a:gd name="f25" fmla="*/ f21 1 12696"/>
                <a:gd name="f26" fmla="*/ f22 1 635"/>
                <a:gd name="f27" fmla="*/ f11 1 f18"/>
                <a:gd name="f28" fmla="*/ f12 1 f18"/>
                <a:gd name="f29" fmla="*/ f11 1 f19"/>
                <a:gd name="f30" fmla="*/ f13 1 f19"/>
                <a:gd name="f31" fmla="*/ f24 1 f18"/>
                <a:gd name="f32" fmla="*/ f25 1 f19"/>
                <a:gd name="f33" fmla="*/ f26 1 f18"/>
                <a:gd name="f34" fmla="*/ f27 f9 1"/>
                <a:gd name="f35" fmla="*/ f28 f9 1"/>
                <a:gd name="f36" fmla="*/ f30 f10 1"/>
                <a:gd name="f37" fmla="*/ f29 f10 1"/>
                <a:gd name="f38" fmla="*/ f31 f9 1"/>
                <a:gd name="f39" fmla="*/ f32 f10 1"/>
                <a:gd name="f40" fmla="*/ f33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8" y="f39"/>
                </a:cxn>
                <a:cxn ang="f23">
                  <a:pos x="f38" y="f39"/>
                </a:cxn>
                <a:cxn ang="f23">
                  <a:pos x="f40" y="f39"/>
                </a:cxn>
              </a:cxnLst>
              <a:rect l="f34" t="f37" r="f35" b="f36"/>
              <a:pathLst>
                <a:path w="635" h="12696">
                  <a:moveTo>
                    <a:pt x="f6" y="f5"/>
                  </a:moveTo>
                  <a:lnTo>
                    <a:pt x="f6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3" name="Freeform: Shape 468">
              <a:extLst>
                <a:ext uri="{FF2B5EF4-FFF2-40B4-BE49-F238E27FC236}">
                  <a16:creationId xmlns:a16="http://schemas.microsoft.com/office/drawing/2014/main" id="{6A82B0E1-D4B0-6324-073D-FC5301C91F44}"/>
                </a:ext>
              </a:extLst>
            </p:cNvPr>
            <p:cNvSpPr/>
            <p:nvPr/>
          </p:nvSpPr>
          <p:spPr>
            <a:xfrm>
              <a:off x="4250643" y="881646"/>
              <a:ext cx="10725" cy="1091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26"/>
                <a:gd name="f7" fmla="val 109197"/>
                <a:gd name="f8" fmla="val 10666"/>
                <a:gd name="f9" fmla="val 10932"/>
                <a:gd name="f10" fmla="val 1638"/>
                <a:gd name="f11" fmla="val 10310"/>
                <a:gd name="f12" fmla="val 3288"/>
                <a:gd name="f13" fmla="val 9015"/>
                <a:gd name="f14" fmla="val 4317"/>
                <a:gd name="f15" fmla="val 11681"/>
                <a:gd name="f16" fmla="val 104240"/>
                <a:gd name="f17" fmla="val 140"/>
                <a:gd name="f18" fmla="val 107109"/>
                <a:gd name="f19" fmla="val 2577"/>
                <a:gd name="f20" fmla="val 109331"/>
                <a:gd name="f21" fmla="val 5447"/>
                <a:gd name="f22" fmla="val 109192"/>
                <a:gd name="f23" fmla="val 5460"/>
                <a:gd name="f24" fmla="val 6806"/>
                <a:gd name="f25" fmla="val 109141"/>
                <a:gd name="f26" fmla="val 8101"/>
                <a:gd name="f27" fmla="val 108646"/>
                <a:gd name="f28" fmla="val 9142"/>
                <a:gd name="f29" fmla="val 107795"/>
                <a:gd name="f30" fmla="val 9904"/>
                <a:gd name="f31" fmla="val 106906"/>
                <a:gd name="f32" fmla="val 9955"/>
                <a:gd name="f33" fmla="val 106614"/>
                <a:gd name="f34" fmla="val 106310"/>
                <a:gd name="f35" fmla="val 106018"/>
                <a:gd name="f36" fmla="val 9980"/>
                <a:gd name="f37" fmla="val 105687"/>
                <a:gd name="f38" fmla="val 105332"/>
                <a:gd name="f39" fmla="val 105002"/>
                <a:gd name="f40" fmla="val 381"/>
                <a:gd name="f41" fmla="val 127"/>
                <a:gd name="f42" fmla="+- 0 0 -90"/>
                <a:gd name="f43" fmla="*/ f3 1 10726"/>
                <a:gd name="f44" fmla="*/ f4 1 109197"/>
                <a:gd name="f45" fmla="val f5"/>
                <a:gd name="f46" fmla="val f6"/>
                <a:gd name="f47" fmla="val f7"/>
                <a:gd name="f48" fmla="*/ f42 f0 1"/>
                <a:gd name="f49" fmla="+- f47 0 f45"/>
                <a:gd name="f50" fmla="+- f46 0 f45"/>
                <a:gd name="f51" fmla="*/ f48 1 f2"/>
                <a:gd name="f52" fmla="*/ f50 1 10726"/>
                <a:gd name="f53" fmla="*/ f49 1 109197"/>
                <a:gd name="f54" fmla="*/ 10666 f50 1"/>
                <a:gd name="f55" fmla="*/ 0 f49 1"/>
                <a:gd name="f56" fmla="*/ 9015 f50 1"/>
                <a:gd name="f57" fmla="*/ 4317 f49 1"/>
                <a:gd name="f58" fmla="*/ 0 f50 1"/>
                <a:gd name="f59" fmla="*/ 11681 f49 1"/>
                <a:gd name="f60" fmla="*/ 104240 f49 1"/>
                <a:gd name="f61" fmla="*/ 5447 f50 1"/>
                <a:gd name="f62" fmla="*/ 109192 f49 1"/>
                <a:gd name="f63" fmla="*/ 5460 f50 1"/>
                <a:gd name="f64" fmla="*/ 9142 f50 1"/>
                <a:gd name="f65" fmla="*/ 107795 f49 1"/>
                <a:gd name="f66" fmla="*/ 9904 f50 1"/>
                <a:gd name="f67" fmla="*/ 106906 f49 1"/>
                <a:gd name="f68" fmla="*/ 106018 f49 1"/>
                <a:gd name="f69" fmla="*/ 105002 f49 1"/>
                <a:gd name="f70" fmla="*/ 381 f49 1"/>
                <a:gd name="f71" fmla="+- f51 0 f1"/>
                <a:gd name="f72" fmla="*/ f54 1 10726"/>
                <a:gd name="f73" fmla="*/ f55 1 109197"/>
                <a:gd name="f74" fmla="*/ f56 1 10726"/>
                <a:gd name="f75" fmla="*/ f57 1 109197"/>
                <a:gd name="f76" fmla="*/ f58 1 10726"/>
                <a:gd name="f77" fmla="*/ f59 1 109197"/>
                <a:gd name="f78" fmla="*/ f60 1 109197"/>
                <a:gd name="f79" fmla="*/ f61 1 10726"/>
                <a:gd name="f80" fmla="*/ f62 1 109197"/>
                <a:gd name="f81" fmla="*/ f63 1 10726"/>
                <a:gd name="f82" fmla="*/ f64 1 10726"/>
                <a:gd name="f83" fmla="*/ f65 1 109197"/>
                <a:gd name="f84" fmla="*/ f66 1 10726"/>
                <a:gd name="f85" fmla="*/ f67 1 109197"/>
                <a:gd name="f86" fmla="*/ f68 1 109197"/>
                <a:gd name="f87" fmla="*/ f69 1 109197"/>
                <a:gd name="f88" fmla="*/ f70 1 109197"/>
                <a:gd name="f89" fmla="*/ f45 1 f52"/>
                <a:gd name="f90" fmla="*/ f46 1 f52"/>
                <a:gd name="f91" fmla="*/ f45 1 f53"/>
                <a:gd name="f92" fmla="*/ f47 1 f53"/>
                <a:gd name="f93" fmla="*/ f72 1 f52"/>
                <a:gd name="f94" fmla="*/ f73 1 f53"/>
                <a:gd name="f95" fmla="*/ f74 1 f52"/>
                <a:gd name="f96" fmla="*/ f75 1 f53"/>
                <a:gd name="f97" fmla="*/ f76 1 f52"/>
                <a:gd name="f98" fmla="*/ f77 1 f53"/>
                <a:gd name="f99" fmla="*/ f78 1 f53"/>
                <a:gd name="f100" fmla="*/ f79 1 f52"/>
                <a:gd name="f101" fmla="*/ f80 1 f53"/>
                <a:gd name="f102" fmla="*/ f81 1 f52"/>
                <a:gd name="f103" fmla="*/ f82 1 f52"/>
                <a:gd name="f104" fmla="*/ f83 1 f53"/>
                <a:gd name="f105" fmla="*/ f84 1 f52"/>
                <a:gd name="f106" fmla="*/ f85 1 f53"/>
                <a:gd name="f107" fmla="*/ f86 1 f53"/>
                <a:gd name="f108" fmla="*/ f87 1 f53"/>
                <a:gd name="f109" fmla="*/ f88 1 f53"/>
                <a:gd name="f110" fmla="*/ f89 f43 1"/>
                <a:gd name="f111" fmla="*/ f90 f43 1"/>
                <a:gd name="f112" fmla="*/ f92 f44 1"/>
                <a:gd name="f113" fmla="*/ f91 f44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4 1"/>
                <a:gd name="f121" fmla="*/ f100 f43 1"/>
                <a:gd name="f122" fmla="*/ f101 f44 1"/>
                <a:gd name="f123" fmla="*/ f102 f43 1"/>
                <a:gd name="f124" fmla="*/ f103 f43 1"/>
                <a:gd name="f125" fmla="*/ f104 f44 1"/>
                <a:gd name="f126" fmla="*/ f105 f43 1"/>
                <a:gd name="f127" fmla="*/ f106 f44 1"/>
                <a:gd name="f128" fmla="*/ f107 f44 1"/>
                <a:gd name="f129" fmla="*/ f108 f44 1"/>
                <a:gd name="f130" fmla="*/ f109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114" y="f115"/>
                </a:cxn>
                <a:cxn ang="f71">
                  <a:pos x="f116" y="f117"/>
                </a:cxn>
                <a:cxn ang="f71">
                  <a:pos x="f118" y="f119"/>
                </a:cxn>
                <a:cxn ang="f71">
                  <a:pos x="f118" y="f120"/>
                </a:cxn>
                <a:cxn ang="f71">
                  <a:pos x="f121" y="f122"/>
                </a:cxn>
                <a:cxn ang="f71">
                  <a:pos x="f123" y="f122"/>
                </a:cxn>
                <a:cxn ang="f71">
                  <a:pos x="f124" y="f125"/>
                </a:cxn>
                <a:cxn ang="f71">
                  <a:pos x="f126" y="f127"/>
                </a:cxn>
                <a:cxn ang="f71">
                  <a:pos x="f126" y="f127"/>
                </a:cxn>
                <a:cxn ang="f71">
                  <a:pos x="f126" y="f128"/>
                </a:cxn>
                <a:cxn ang="f71">
                  <a:pos x="f126" y="f129"/>
                </a:cxn>
                <a:cxn ang="f71">
                  <a:pos x="f126" y="f129"/>
                </a:cxn>
                <a:cxn ang="f71">
                  <a:pos x="f126" y="f130"/>
                </a:cxn>
                <a:cxn ang="f71">
                  <a:pos x="f114" y="f115"/>
                </a:cxn>
              </a:cxnLst>
              <a:rect l="f110" t="f113" r="f111" b="f112"/>
              <a:pathLst>
                <a:path w="10726" h="109197">
                  <a:moveTo>
                    <a:pt x="f8" y="f5"/>
                  </a:moveTo>
                  <a:cubicBezTo>
                    <a:pt x="f9" y="f10"/>
                    <a:pt x="f11" y="f12"/>
                    <a:pt x="f13" y="f14"/>
                  </a:cubicBezTo>
                  <a:lnTo>
                    <a:pt x="f5" y="f15"/>
                  </a:lnTo>
                  <a:lnTo>
                    <a:pt x="f5" y="f16"/>
                  </a:lnTo>
                  <a:cubicBezTo>
                    <a:pt x="f17" y="f18"/>
                    <a:pt x="f19" y="f20"/>
                    <a:pt x="f21" y="f22"/>
                  </a:cubicBezTo>
                  <a:cubicBezTo>
                    <a:pt x="f21" y="f22"/>
                    <a:pt x="f23" y="f22"/>
                    <a:pt x="f23" y="f22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31"/>
                  </a:lnTo>
                  <a:lnTo>
                    <a:pt x="f30" y="f31"/>
                  </a:lnTo>
                  <a:cubicBezTo>
                    <a:pt x="f32" y="f33"/>
                    <a:pt x="f32" y="f34"/>
                    <a:pt x="f30" y="f35"/>
                  </a:cubicBezTo>
                  <a:cubicBezTo>
                    <a:pt x="f36" y="f37"/>
                    <a:pt x="f36" y="f38"/>
                    <a:pt x="f30" y="f39"/>
                  </a:cubicBezTo>
                  <a:lnTo>
                    <a:pt x="f30" y="f39"/>
                  </a:lnTo>
                  <a:lnTo>
                    <a:pt x="f30" y="f40"/>
                  </a:lnTo>
                  <a:cubicBezTo>
                    <a:pt x="f30" y="f40"/>
                    <a:pt x="f8" y="f41"/>
                    <a:pt x="f8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4" name="Freeform: Shape 469">
              <a:extLst>
                <a:ext uri="{FF2B5EF4-FFF2-40B4-BE49-F238E27FC236}">
                  <a16:creationId xmlns:a16="http://schemas.microsoft.com/office/drawing/2014/main" id="{61C5B75E-672B-22D8-C0D0-38486E81BB70}"/>
                </a:ext>
              </a:extLst>
            </p:cNvPr>
            <p:cNvSpPr/>
            <p:nvPr/>
          </p:nvSpPr>
          <p:spPr>
            <a:xfrm>
              <a:off x="4075526" y="877458"/>
              <a:ext cx="186482" cy="1522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6480"/>
                <a:gd name="f7" fmla="val 152233"/>
                <a:gd name="f8" fmla="val 180706"/>
                <a:gd name="f9" fmla="val 178674"/>
                <a:gd name="f10" fmla="val 177532"/>
                <a:gd name="f11" fmla="val 635"/>
                <a:gd name="f12" fmla="val 170168"/>
                <a:gd name="f13" fmla="val 6602"/>
                <a:gd name="f14" fmla="val 3839"/>
                <a:gd name="f15" fmla="val 141822"/>
                <a:gd name="f16" fmla="val 1554"/>
                <a:gd name="f17" fmla="val 143600"/>
                <a:gd name="f18" fmla="val -376"/>
                <a:gd name="f19" fmla="val 145339"/>
                <a:gd name="f20" fmla="val -529"/>
                <a:gd name="f21" fmla="val 148310"/>
                <a:gd name="f22" fmla="val 1211"/>
                <a:gd name="f23" fmla="val 150240"/>
                <a:gd name="f24" fmla="val 1312"/>
                <a:gd name="f25" fmla="val 150355"/>
                <a:gd name="f26" fmla="val 1427"/>
                <a:gd name="f27" fmla="val 150469"/>
                <a:gd name="f28" fmla="val 150583"/>
                <a:gd name="f29" fmla="val 2646"/>
                <a:gd name="f30" fmla="val 151637"/>
                <a:gd name="f31" fmla="val 4106"/>
                <a:gd name="f32" fmla="val 152234"/>
                <a:gd name="f33" fmla="val 5617"/>
                <a:gd name="f34" fmla="val 6810"/>
                <a:gd name="f35" fmla="val 152183"/>
                <a:gd name="f36" fmla="val 7953"/>
                <a:gd name="f37" fmla="val 151789"/>
                <a:gd name="f38" fmla="val 8918"/>
                <a:gd name="f39" fmla="val 151091"/>
                <a:gd name="f40" fmla="val 10695"/>
                <a:gd name="f41" fmla="val 149567"/>
                <a:gd name="f42" fmla="val 175754"/>
                <a:gd name="f43" fmla="val 15363"/>
                <a:gd name="f44" fmla="val 184769"/>
                <a:gd name="f45" fmla="val 7999"/>
                <a:gd name="f46" fmla="val 186064"/>
                <a:gd name="f47" fmla="val 6971"/>
                <a:gd name="f48" fmla="val 186686"/>
                <a:gd name="f49" fmla="val 5320"/>
                <a:gd name="f50" fmla="val 186419"/>
                <a:gd name="f51" fmla="val 3682"/>
                <a:gd name="f52" fmla="val 3047"/>
                <a:gd name="f53" fmla="val 186457"/>
                <a:gd name="f54" fmla="val 2705"/>
                <a:gd name="f55" fmla="val 2374"/>
                <a:gd name="f56" fmla="val 2032"/>
                <a:gd name="f57" fmla="val 185404"/>
                <a:gd name="f58" fmla="val 183880"/>
                <a:gd name="f59" fmla="+- 0 0 -90"/>
                <a:gd name="f60" fmla="*/ f3 1 186480"/>
                <a:gd name="f61" fmla="*/ f4 1 152233"/>
                <a:gd name="f62" fmla="val f5"/>
                <a:gd name="f63" fmla="val f6"/>
                <a:gd name="f64" fmla="val f7"/>
                <a:gd name="f65" fmla="*/ f59 f0 1"/>
                <a:gd name="f66" fmla="+- f64 0 f62"/>
                <a:gd name="f67" fmla="+- f63 0 f62"/>
                <a:gd name="f68" fmla="*/ f65 1 f2"/>
                <a:gd name="f69" fmla="*/ f67 1 186480"/>
                <a:gd name="f70" fmla="*/ f66 1 152233"/>
                <a:gd name="f71" fmla="*/ 180706 f67 1"/>
                <a:gd name="f72" fmla="*/ 0 f66 1"/>
                <a:gd name="f73" fmla="*/ 178674 f67 1"/>
                <a:gd name="f74" fmla="*/ 177532 f67 1"/>
                <a:gd name="f75" fmla="*/ 635 f66 1"/>
                <a:gd name="f76" fmla="*/ 170168 f67 1"/>
                <a:gd name="f77" fmla="*/ 6602 f66 1"/>
                <a:gd name="f78" fmla="*/ 3839 f67 1"/>
                <a:gd name="f79" fmla="*/ 141822 f66 1"/>
                <a:gd name="f80" fmla="*/ 1554 f67 1"/>
                <a:gd name="f81" fmla="*/ 143600 f66 1"/>
                <a:gd name="f82" fmla="*/ 1211 f67 1"/>
                <a:gd name="f83" fmla="*/ 150240 f66 1"/>
                <a:gd name="f84" fmla="*/ 150583 f66 1"/>
                <a:gd name="f85" fmla="*/ 5617 f67 1"/>
                <a:gd name="f86" fmla="*/ 152234 f66 1"/>
                <a:gd name="f87" fmla="*/ 8918 f67 1"/>
                <a:gd name="f88" fmla="*/ 151091 f66 1"/>
                <a:gd name="f89" fmla="*/ 10695 f67 1"/>
                <a:gd name="f90" fmla="*/ 149567 f66 1"/>
                <a:gd name="f91" fmla="*/ 175754 f67 1"/>
                <a:gd name="f92" fmla="*/ 15363 f66 1"/>
                <a:gd name="f93" fmla="*/ 184769 f67 1"/>
                <a:gd name="f94" fmla="*/ 7999 f66 1"/>
                <a:gd name="f95" fmla="*/ 186419 f67 1"/>
                <a:gd name="f96" fmla="*/ 3682 f66 1"/>
                <a:gd name="f97" fmla="*/ 3047 f66 1"/>
                <a:gd name="f98" fmla="*/ 2032 f66 1"/>
                <a:gd name="f99" fmla="*/ 185404 f67 1"/>
                <a:gd name="f100" fmla="*/ 183880 f67 1"/>
                <a:gd name="f101" fmla="+- f68 0 f1"/>
                <a:gd name="f102" fmla="*/ f71 1 186480"/>
                <a:gd name="f103" fmla="*/ f72 1 152233"/>
                <a:gd name="f104" fmla="*/ f73 1 186480"/>
                <a:gd name="f105" fmla="*/ f74 1 186480"/>
                <a:gd name="f106" fmla="*/ f75 1 152233"/>
                <a:gd name="f107" fmla="*/ f76 1 186480"/>
                <a:gd name="f108" fmla="*/ f77 1 152233"/>
                <a:gd name="f109" fmla="*/ f78 1 186480"/>
                <a:gd name="f110" fmla="*/ f79 1 152233"/>
                <a:gd name="f111" fmla="*/ f80 1 186480"/>
                <a:gd name="f112" fmla="*/ f81 1 152233"/>
                <a:gd name="f113" fmla="*/ f82 1 186480"/>
                <a:gd name="f114" fmla="*/ f83 1 152233"/>
                <a:gd name="f115" fmla="*/ f84 1 152233"/>
                <a:gd name="f116" fmla="*/ f85 1 186480"/>
                <a:gd name="f117" fmla="*/ f86 1 152233"/>
                <a:gd name="f118" fmla="*/ f87 1 186480"/>
                <a:gd name="f119" fmla="*/ f88 1 152233"/>
                <a:gd name="f120" fmla="*/ f89 1 186480"/>
                <a:gd name="f121" fmla="*/ f90 1 152233"/>
                <a:gd name="f122" fmla="*/ f91 1 186480"/>
                <a:gd name="f123" fmla="*/ f92 1 152233"/>
                <a:gd name="f124" fmla="*/ f93 1 186480"/>
                <a:gd name="f125" fmla="*/ f94 1 152233"/>
                <a:gd name="f126" fmla="*/ f95 1 186480"/>
                <a:gd name="f127" fmla="*/ f96 1 152233"/>
                <a:gd name="f128" fmla="*/ f97 1 152233"/>
                <a:gd name="f129" fmla="*/ f98 1 152233"/>
                <a:gd name="f130" fmla="*/ f99 1 186480"/>
                <a:gd name="f131" fmla="*/ f100 1 186480"/>
                <a:gd name="f132" fmla="*/ f62 1 f69"/>
                <a:gd name="f133" fmla="*/ f63 1 f69"/>
                <a:gd name="f134" fmla="*/ f62 1 f70"/>
                <a:gd name="f135" fmla="*/ f64 1 f70"/>
                <a:gd name="f136" fmla="*/ f102 1 f69"/>
                <a:gd name="f137" fmla="*/ f103 1 f70"/>
                <a:gd name="f138" fmla="*/ f104 1 f69"/>
                <a:gd name="f139" fmla="*/ f105 1 f69"/>
                <a:gd name="f140" fmla="*/ f106 1 f70"/>
                <a:gd name="f141" fmla="*/ f107 1 f69"/>
                <a:gd name="f142" fmla="*/ f108 1 f70"/>
                <a:gd name="f143" fmla="*/ f109 1 f69"/>
                <a:gd name="f144" fmla="*/ f110 1 f70"/>
                <a:gd name="f145" fmla="*/ f111 1 f69"/>
                <a:gd name="f146" fmla="*/ f112 1 f70"/>
                <a:gd name="f147" fmla="*/ f113 1 f69"/>
                <a:gd name="f148" fmla="*/ f114 1 f70"/>
                <a:gd name="f149" fmla="*/ f115 1 f70"/>
                <a:gd name="f150" fmla="*/ f116 1 f69"/>
                <a:gd name="f151" fmla="*/ f117 1 f70"/>
                <a:gd name="f152" fmla="*/ f118 1 f69"/>
                <a:gd name="f153" fmla="*/ f119 1 f70"/>
                <a:gd name="f154" fmla="*/ f120 1 f69"/>
                <a:gd name="f155" fmla="*/ f121 1 f70"/>
                <a:gd name="f156" fmla="*/ f122 1 f69"/>
                <a:gd name="f157" fmla="*/ f123 1 f70"/>
                <a:gd name="f158" fmla="*/ f124 1 f69"/>
                <a:gd name="f159" fmla="*/ f125 1 f70"/>
                <a:gd name="f160" fmla="*/ f126 1 f69"/>
                <a:gd name="f161" fmla="*/ f127 1 f70"/>
                <a:gd name="f162" fmla="*/ f128 1 f70"/>
                <a:gd name="f163" fmla="*/ f129 1 f70"/>
                <a:gd name="f164" fmla="*/ f130 1 f69"/>
                <a:gd name="f165" fmla="*/ f131 1 f69"/>
                <a:gd name="f166" fmla="*/ f132 f60 1"/>
                <a:gd name="f167" fmla="*/ f133 f60 1"/>
                <a:gd name="f168" fmla="*/ f135 f61 1"/>
                <a:gd name="f169" fmla="*/ f134 f61 1"/>
                <a:gd name="f170" fmla="*/ f136 f60 1"/>
                <a:gd name="f171" fmla="*/ f137 f61 1"/>
                <a:gd name="f172" fmla="*/ f138 f60 1"/>
                <a:gd name="f173" fmla="*/ f139 f60 1"/>
                <a:gd name="f174" fmla="*/ f140 f61 1"/>
                <a:gd name="f175" fmla="*/ f141 f60 1"/>
                <a:gd name="f176" fmla="*/ f142 f61 1"/>
                <a:gd name="f177" fmla="*/ f143 f60 1"/>
                <a:gd name="f178" fmla="*/ f144 f61 1"/>
                <a:gd name="f179" fmla="*/ f145 f60 1"/>
                <a:gd name="f180" fmla="*/ f146 f61 1"/>
                <a:gd name="f181" fmla="*/ f147 f60 1"/>
                <a:gd name="f182" fmla="*/ f148 f61 1"/>
                <a:gd name="f183" fmla="*/ f149 f61 1"/>
                <a:gd name="f184" fmla="*/ f150 f60 1"/>
                <a:gd name="f185" fmla="*/ f151 f61 1"/>
                <a:gd name="f186" fmla="*/ f152 f60 1"/>
                <a:gd name="f187" fmla="*/ f153 f61 1"/>
                <a:gd name="f188" fmla="*/ f154 f60 1"/>
                <a:gd name="f189" fmla="*/ f155 f61 1"/>
                <a:gd name="f190" fmla="*/ f156 f60 1"/>
                <a:gd name="f191" fmla="*/ f157 f61 1"/>
                <a:gd name="f192" fmla="*/ f158 f60 1"/>
                <a:gd name="f193" fmla="*/ f159 f61 1"/>
                <a:gd name="f194" fmla="*/ f160 f60 1"/>
                <a:gd name="f195" fmla="*/ f161 f61 1"/>
                <a:gd name="f196" fmla="*/ f162 f61 1"/>
                <a:gd name="f197" fmla="*/ f163 f61 1"/>
                <a:gd name="f198" fmla="*/ f164 f60 1"/>
                <a:gd name="f199" fmla="*/ f165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1">
                  <a:pos x="f170" y="f171"/>
                </a:cxn>
                <a:cxn ang="f101">
                  <a:pos x="f172" y="f171"/>
                </a:cxn>
                <a:cxn ang="f101">
                  <a:pos x="f173" y="f174"/>
                </a:cxn>
                <a:cxn ang="f101">
                  <a:pos x="f173" y="f174"/>
                </a:cxn>
                <a:cxn ang="f101">
                  <a:pos x="f175" y="f176"/>
                </a:cxn>
                <a:cxn ang="f101">
                  <a:pos x="f177" y="f178"/>
                </a:cxn>
                <a:cxn ang="f101">
                  <a:pos x="f179" y="f180"/>
                </a:cxn>
                <a:cxn ang="f101">
                  <a:pos x="f181" y="f182"/>
                </a:cxn>
                <a:cxn ang="f101">
                  <a:pos x="f179" y="f183"/>
                </a:cxn>
                <a:cxn ang="f101">
                  <a:pos x="f184" y="f185"/>
                </a:cxn>
                <a:cxn ang="f101">
                  <a:pos x="f186" y="f187"/>
                </a:cxn>
                <a:cxn ang="f101">
                  <a:pos x="f186" y="f187"/>
                </a:cxn>
                <a:cxn ang="f101">
                  <a:pos x="f188" y="f189"/>
                </a:cxn>
                <a:cxn ang="f101">
                  <a:pos x="f190" y="f191"/>
                </a:cxn>
                <a:cxn ang="f101">
                  <a:pos x="f192" y="f193"/>
                </a:cxn>
                <a:cxn ang="f101">
                  <a:pos x="f194" y="f195"/>
                </a:cxn>
                <a:cxn ang="f101">
                  <a:pos x="f194" y="f195"/>
                </a:cxn>
                <a:cxn ang="f101">
                  <a:pos x="f194" y="f196"/>
                </a:cxn>
                <a:cxn ang="f101">
                  <a:pos x="f194" y="f197"/>
                </a:cxn>
                <a:cxn ang="f101">
                  <a:pos x="f194" y="f197"/>
                </a:cxn>
                <a:cxn ang="f101">
                  <a:pos x="f194" y="f197"/>
                </a:cxn>
                <a:cxn ang="f101">
                  <a:pos x="f194" y="f197"/>
                </a:cxn>
                <a:cxn ang="f101">
                  <a:pos x="f198" y="f197"/>
                </a:cxn>
                <a:cxn ang="f101">
                  <a:pos x="f198" y="f197"/>
                </a:cxn>
                <a:cxn ang="f101">
                  <a:pos x="f192" y="f197"/>
                </a:cxn>
                <a:cxn ang="f101">
                  <a:pos x="f199" y="f197"/>
                </a:cxn>
              </a:cxnLst>
              <a:rect l="f166" t="f169" r="f167" b="f168"/>
              <a:pathLst>
                <a:path w="186480" h="152233">
                  <a:moveTo>
                    <a:pt x="f8" y="f5"/>
                  </a:moveTo>
                  <a:lnTo>
                    <a:pt x="f9" y="f5"/>
                  </a:lnTo>
                  <a:lnTo>
                    <a:pt x="f10" y="f11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16" y="f28"/>
                  </a:cubicBezTo>
                  <a:cubicBezTo>
                    <a:pt x="f29" y="f30"/>
                    <a:pt x="f31" y="f32"/>
                    <a:pt x="f33" y="f32"/>
                  </a:cubicBezTo>
                  <a:cubicBezTo>
                    <a:pt x="f34" y="f35"/>
                    <a:pt x="f36" y="f37"/>
                    <a:pt x="f38" y="f39"/>
                  </a:cubicBez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cubicBezTo>
                    <a:pt x="f46" y="f47"/>
                    <a:pt x="f48" y="f49"/>
                    <a:pt x="f50" y="f51"/>
                  </a:cubicBezTo>
                  <a:lnTo>
                    <a:pt x="f50" y="f51"/>
                  </a:lnTo>
                  <a:cubicBezTo>
                    <a:pt x="f50" y="f51"/>
                    <a:pt x="f50" y="f51"/>
                    <a:pt x="f50" y="f52"/>
                  </a:cubicBezTo>
                  <a:cubicBezTo>
                    <a:pt x="f53" y="f54"/>
                    <a:pt x="f53" y="f55"/>
                    <a:pt x="f50" y="f56"/>
                  </a:cubicBezTo>
                  <a:lnTo>
                    <a:pt x="f50" y="f56"/>
                  </a:lnTo>
                  <a:lnTo>
                    <a:pt x="f50" y="f56"/>
                  </a:lnTo>
                  <a:lnTo>
                    <a:pt x="f50" y="f56"/>
                  </a:lnTo>
                  <a:lnTo>
                    <a:pt x="f57" y="f56"/>
                  </a:lnTo>
                  <a:lnTo>
                    <a:pt x="f57" y="f56"/>
                  </a:lnTo>
                  <a:lnTo>
                    <a:pt x="f44" y="f56"/>
                  </a:lnTo>
                  <a:lnTo>
                    <a:pt x="f58" y="f5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5" name="Freeform: Shape 470">
              <a:extLst>
                <a:ext uri="{FF2B5EF4-FFF2-40B4-BE49-F238E27FC236}">
                  <a16:creationId xmlns:a16="http://schemas.microsoft.com/office/drawing/2014/main" id="{6BFD12CB-880C-5A6A-6DB7-E2C2F750CB02}"/>
                </a:ext>
              </a:extLst>
            </p:cNvPr>
            <p:cNvSpPr/>
            <p:nvPr/>
          </p:nvSpPr>
          <p:spPr>
            <a:xfrm>
              <a:off x="5459251" y="1332125"/>
              <a:ext cx="94466" cy="1282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464"/>
                <a:gd name="f7" fmla="val 128236"/>
                <a:gd name="f8" fmla="val 90020"/>
                <a:gd name="f9" fmla="val 6348"/>
                <a:gd name="f10" fmla="val 87189"/>
                <a:gd name="f11" fmla="val 6488"/>
                <a:gd name="f12" fmla="val 84764"/>
                <a:gd name="f13" fmla="val 4355"/>
                <a:gd name="f14" fmla="val 84561"/>
                <a:gd name="f15" fmla="val 1524"/>
                <a:gd name="f16" fmla="val 1016"/>
                <a:gd name="f17" fmla="val 109826"/>
                <a:gd name="f18" fmla="val 126459"/>
                <a:gd name="f19" fmla="val 800"/>
                <a:gd name="f20" fmla="val 127119"/>
                <a:gd name="f21" fmla="val 457"/>
                <a:gd name="f22" fmla="val 127716"/>
                <a:gd name="f23" fmla="val 128237"/>
                <a:gd name="f24" fmla="val 4698"/>
                <a:gd name="f25" fmla="val 93335"/>
                <a:gd name="f26" fmla="val 5929"/>
                <a:gd name="f27" fmla="val 91684"/>
                <a:gd name="f28" fmla="val 6539"/>
                <a:gd name="f29" fmla="+- 0 0 -90"/>
                <a:gd name="f30" fmla="*/ f3 1 94464"/>
                <a:gd name="f31" fmla="*/ f4 1 128236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94464"/>
                <a:gd name="f40" fmla="*/ f36 1 128236"/>
                <a:gd name="f41" fmla="*/ 90020 f37 1"/>
                <a:gd name="f42" fmla="*/ 6348 f36 1"/>
                <a:gd name="f43" fmla="*/ 84561 f37 1"/>
                <a:gd name="f44" fmla="*/ 1524 f36 1"/>
                <a:gd name="f45" fmla="*/ 0 f36 1"/>
                <a:gd name="f46" fmla="*/ 1016 f37 1"/>
                <a:gd name="f47" fmla="*/ 109826 f36 1"/>
                <a:gd name="f48" fmla="*/ 126459 f36 1"/>
                <a:gd name="f49" fmla="*/ 0 f37 1"/>
                <a:gd name="f50" fmla="*/ 128237 f36 1"/>
                <a:gd name="f51" fmla="*/ 94464 f37 1"/>
                <a:gd name="f52" fmla="*/ 4698 f36 1"/>
                <a:gd name="f53" fmla="+- f38 0 f1"/>
                <a:gd name="f54" fmla="*/ f41 1 94464"/>
                <a:gd name="f55" fmla="*/ f42 1 128236"/>
                <a:gd name="f56" fmla="*/ f43 1 94464"/>
                <a:gd name="f57" fmla="*/ f44 1 128236"/>
                <a:gd name="f58" fmla="*/ f45 1 128236"/>
                <a:gd name="f59" fmla="*/ f46 1 94464"/>
                <a:gd name="f60" fmla="*/ f47 1 128236"/>
                <a:gd name="f61" fmla="*/ f48 1 128236"/>
                <a:gd name="f62" fmla="*/ f49 1 94464"/>
                <a:gd name="f63" fmla="*/ f50 1 128236"/>
                <a:gd name="f64" fmla="*/ f51 1 94464"/>
                <a:gd name="f65" fmla="*/ f52 1 128236"/>
                <a:gd name="f66" fmla="*/ f32 1 f39"/>
                <a:gd name="f67" fmla="*/ f33 1 f39"/>
                <a:gd name="f68" fmla="*/ f32 1 f40"/>
                <a:gd name="f69" fmla="*/ f34 1 f40"/>
                <a:gd name="f70" fmla="*/ f54 1 f39"/>
                <a:gd name="f71" fmla="*/ f55 1 f40"/>
                <a:gd name="f72" fmla="*/ f56 1 f39"/>
                <a:gd name="f73" fmla="*/ f57 1 f40"/>
                <a:gd name="f74" fmla="*/ f58 1 f40"/>
                <a:gd name="f75" fmla="*/ f59 1 f39"/>
                <a:gd name="f76" fmla="*/ f60 1 f40"/>
                <a:gd name="f77" fmla="*/ f61 1 f40"/>
                <a:gd name="f78" fmla="*/ f62 1 f39"/>
                <a:gd name="f79" fmla="*/ f63 1 f40"/>
                <a:gd name="f80" fmla="*/ f64 1 f39"/>
                <a:gd name="f81" fmla="*/ f65 1 f40"/>
                <a:gd name="f82" fmla="*/ f66 f30 1"/>
                <a:gd name="f83" fmla="*/ f67 f30 1"/>
                <a:gd name="f84" fmla="*/ f69 f31 1"/>
                <a:gd name="f85" fmla="*/ f68 f31 1"/>
                <a:gd name="f86" fmla="*/ f70 f30 1"/>
                <a:gd name="f87" fmla="*/ f71 f31 1"/>
                <a:gd name="f88" fmla="*/ f72 f30 1"/>
                <a:gd name="f89" fmla="*/ f73 f31 1"/>
                <a:gd name="f90" fmla="*/ f74 f31 1"/>
                <a:gd name="f91" fmla="*/ f75 f30 1"/>
                <a:gd name="f92" fmla="*/ f76 f31 1"/>
                <a:gd name="f93" fmla="*/ f77 f31 1"/>
                <a:gd name="f94" fmla="*/ f78 f30 1"/>
                <a:gd name="f95" fmla="*/ f79 f31 1"/>
                <a:gd name="f96" fmla="*/ f80 f30 1"/>
                <a:gd name="f97" fmla="*/ f81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3">
                  <a:pos x="f86" y="f87"/>
                </a:cxn>
                <a:cxn ang="f53">
                  <a:pos x="f88" y="f89"/>
                </a:cxn>
                <a:cxn ang="f53">
                  <a:pos x="f88" y="f90"/>
                </a:cxn>
                <a:cxn ang="f53">
                  <a:pos x="f91" y="f92"/>
                </a:cxn>
                <a:cxn ang="f53">
                  <a:pos x="f91" y="f93"/>
                </a:cxn>
                <a:cxn ang="f53">
                  <a:pos x="f91" y="f93"/>
                </a:cxn>
                <a:cxn ang="f53">
                  <a:pos x="f94" y="f95"/>
                </a:cxn>
                <a:cxn ang="f53">
                  <a:pos x="f94" y="f95"/>
                </a:cxn>
                <a:cxn ang="f53">
                  <a:pos x="f96" y="f97"/>
                </a:cxn>
                <a:cxn ang="f53">
                  <a:pos x="f86" y="f87"/>
                </a:cxn>
              </a:cxnLst>
              <a:rect l="f82" t="f85" r="f83" b="f84"/>
              <a:pathLst>
                <a:path w="94464" h="12823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4" y="f5"/>
                  </a:lnTo>
                  <a:lnTo>
                    <a:pt x="f16" y="f17"/>
                  </a:lnTo>
                  <a:lnTo>
                    <a:pt x="f16" y="f18"/>
                  </a:lnTo>
                  <a:cubicBezTo>
                    <a:pt x="f16" y="f18"/>
                    <a:pt x="f16" y="f18"/>
                    <a:pt x="f16" y="f18"/>
                  </a:cubicBezTo>
                  <a:cubicBezTo>
                    <a:pt x="f19" y="f20"/>
                    <a:pt x="f21" y="f22"/>
                    <a:pt x="f5" y="f23"/>
                  </a:cubicBezTo>
                  <a:lnTo>
                    <a:pt x="f5" y="f23"/>
                  </a:lnTo>
                  <a:lnTo>
                    <a:pt x="f6" y="f24"/>
                  </a:lnTo>
                  <a:cubicBezTo>
                    <a:pt x="f25" y="f26"/>
                    <a:pt x="f27" y="f2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6" name="Freeform: Shape 471">
              <a:extLst>
                <a:ext uri="{FF2B5EF4-FFF2-40B4-BE49-F238E27FC236}">
                  <a16:creationId xmlns:a16="http://schemas.microsoft.com/office/drawing/2014/main" id="{59BFE270-3263-74A4-5730-1841C679990D}"/>
                </a:ext>
              </a:extLst>
            </p:cNvPr>
            <p:cNvSpPr/>
            <p:nvPr/>
          </p:nvSpPr>
          <p:spPr>
            <a:xfrm>
              <a:off x="4374059" y="1257592"/>
              <a:ext cx="1080244" cy="2044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246"/>
                <a:gd name="f7" fmla="val 204416"/>
                <a:gd name="f8" fmla="val 1075421"/>
                <a:gd name="f9" fmla="val 199592"/>
                <a:gd name="f10" fmla="val 193498"/>
                <a:gd name="f11" fmla="val 6983"/>
                <a:gd name="f12" fmla="val 4063"/>
                <a:gd name="f13" fmla="val 6844"/>
                <a:gd name="f14" fmla="val 6869"/>
                <a:gd name="f15" fmla="val 4470"/>
                <a:gd name="f16" fmla="val 9027"/>
                <a:gd name="f17" fmla="val 1663"/>
                <a:gd name="f18" fmla="val 8887"/>
                <a:gd name="f19" fmla="val 1651"/>
                <a:gd name="f20" fmla="val 1079230"/>
                <a:gd name="f21" fmla="val 204417"/>
                <a:gd name="f22" fmla="val 1077631"/>
                <a:gd name="f23" fmla="val 204290"/>
                <a:gd name="f24" fmla="val 1075548"/>
                <a:gd name="f25" fmla="val 202208"/>
                <a:gd name="f26" fmla="+- 0 0 -90"/>
                <a:gd name="f27" fmla="*/ f3 1 1080246"/>
                <a:gd name="f28" fmla="*/ f4 1 204416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1080246"/>
                <a:gd name="f37" fmla="*/ f33 1 204416"/>
                <a:gd name="f38" fmla="*/ 1075421 f34 1"/>
                <a:gd name="f39" fmla="*/ 199592 f33 1"/>
                <a:gd name="f40" fmla="*/ 193498 f33 1"/>
                <a:gd name="f41" fmla="*/ 6983 f34 1"/>
                <a:gd name="f42" fmla="*/ 0 f33 1"/>
                <a:gd name="f43" fmla="*/ 4063 f33 1"/>
                <a:gd name="f44" fmla="*/ 1663 f34 1"/>
                <a:gd name="f45" fmla="*/ 8887 f33 1"/>
                <a:gd name="f46" fmla="*/ 1651 f34 1"/>
                <a:gd name="f47" fmla="*/ 0 f34 1"/>
                <a:gd name="f48" fmla="*/ 1079230 f34 1"/>
                <a:gd name="f49" fmla="*/ 204417 f33 1"/>
                <a:gd name="f50" fmla="*/ 1080246 f34 1"/>
                <a:gd name="f51" fmla="+- f35 0 f1"/>
                <a:gd name="f52" fmla="*/ f38 1 1080246"/>
                <a:gd name="f53" fmla="*/ f39 1 204416"/>
                <a:gd name="f54" fmla="*/ f40 1 204416"/>
                <a:gd name="f55" fmla="*/ f41 1 1080246"/>
                <a:gd name="f56" fmla="*/ f42 1 204416"/>
                <a:gd name="f57" fmla="*/ f43 1 204416"/>
                <a:gd name="f58" fmla="*/ f44 1 1080246"/>
                <a:gd name="f59" fmla="*/ f45 1 204416"/>
                <a:gd name="f60" fmla="*/ f46 1 1080246"/>
                <a:gd name="f61" fmla="*/ f47 1 1080246"/>
                <a:gd name="f62" fmla="*/ f48 1 1080246"/>
                <a:gd name="f63" fmla="*/ f49 1 204416"/>
                <a:gd name="f64" fmla="*/ f50 1 1080246"/>
                <a:gd name="f65" fmla="*/ f29 1 f36"/>
                <a:gd name="f66" fmla="*/ f30 1 f36"/>
                <a:gd name="f67" fmla="*/ f29 1 f37"/>
                <a:gd name="f68" fmla="*/ f31 1 f37"/>
                <a:gd name="f69" fmla="*/ f52 1 f36"/>
                <a:gd name="f70" fmla="*/ f53 1 f37"/>
                <a:gd name="f71" fmla="*/ f54 1 f37"/>
                <a:gd name="f72" fmla="*/ f55 1 f36"/>
                <a:gd name="f73" fmla="*/ f56 1 f37"/>
                <a:gd name="f74" fmla="*/ f57 1 f37"/>
                <a:gd name="f75" fmla="*/ f58 1 f36"/>
                <a:gd name="f76" fmla="*/ f59 1 f37"/>
                <a:gd name="f77" fmla="*/ f60 1 f36"/>
                <a:gd name="f78" fmla="*/ f61 1 f36"/>
                <a:gd name="f79" fmla="*/ f62 1 f36"/>
                <a:gd name="f80" fmla="*/ f63 1 f37"/>
                <a:gd name="f81" fmla="*/ f64 1 f36"/>
                <a:gd name="f82" fmla="*/ f65 f27 1"/>
                <a:gd name="f83" fmla="*/ f66 f27 1"/>
                <a:gd name="f84" fmla="*/ f68 f28 1"/>
                <a:gd name="f85" fmla="*/ f67 f28 1"/>
                <a:gd name="f86" fmla="*/ f69 f27 1"/>
                <a:gd name="f87" fmla="*/ f70 f28 1"/>
                <a:gd name="f88" fmla="*/ f71 f28 1"/>
                <a:gd name="f89" fmla="*/ f72 f27 1"/>
                <a:gd name="f90" fmla="*/ f73 f28 1"/>
                <a:gd name="f91" fmla="*/ f74 f28 1"/>
                <a:gd name="f92" fmla="*/ f75 f27 1"/>
                <a:gd name="f93" fmla="*/ f76 f28 1"/>
                <a:gd name="f94" fmla="*/ f77 f27 1"/>
                <a:gd name="f95" fmla="*/ f78 f27 1"/>
                <a:gd name="f96" fmla="*/ f79 f27 1"/>
                <a:gd name="f97" fmla="*/ f80 f28 1"/>
                <a:gd name="f98" fmla="*/ f81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86" y="f87"/>
                </a:cxn>
                <a:cxn ang="f51">
                  <a:pos x="f86" y="f88"/>
                </a:cxn>
                <a:cxn ang="f51">
                  <a:pos x="f89" y="f90"/>
                </a:cxn>
                <a:cxn ang="f51">
                  <a:pos x="f89" y="f91"/>
                </a:cxn>
                <a:cxn ang="f51">
                  <a:pos x="f92" y="f93"/>
                </a:cxn>
                <a:cxn ang="f51">
                  <a:pos x="f94" y="f93"/>
                </a:cxn>
                <a:cxn ang="f51">
                  <a:pos x="f95" y="f93"/>
                </a:cxn>
                <a:cxn ang="f51">
                  <a:pos x="f95" y="f93"/>
                </a:cxn>
                <a:cxn ang="f51">
                  <a:pos x="f96" y="f97"/>
                </a:cxn>
                <a:cxn ang="f51">
                  <a:pos x="f98" y="f97"/>
                </a:cxn>
                <a:cxn ang="f51">
                  <a:pos x="f86" y="f87"/>
                </a:cxn>
              </a:cxnLst>
              <a:rect l="f82" t="f85" r="f83" b="f84"/>
              <a:pathLst>
                <a:path w="1080246" h="204416">
                  <a:moveTo>
                    <a:pt x="f8" y="f9"/>
                  </a:moveTo>
                  <a:lnTo>
                    <a:pt x="f8" y="f10"/>
                  </a:lnTo>
                  <a:lnTo>
                    <a:pt x="f11" y="f5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7" y="f18"/>
                    <a:pt x="f19" y="f18"/>
                    <a:pt x="f19" y="f18"/>
                  </a:cubicBezTo>
                  <a:lnTo>
                    <a:pt x="f5" y="f18"/>
                  </a:lnTo>
                  <a:lnTo>
                    <a:pt x="f5" y="f18"/>
                  </a:lnTo>
                  <a:lnTo>
                    <a:pt x="f20" y="f21"/>
                  </a:lnTo>
                  <a:lnTo>
                    <a:pt x="f6" y="f21"/>
                  </a:lnTo>
                  <a:cubicBezTo>
                    <a:pt x="f22" y="f23"/>
                    <a:pt x="f24" y="f2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7" name="Freeform: Shape 472">
              <a:extLst>
                <a:ext uri="{FF2B5EF4-FFF2-40B4-BE49-F238E27FC236}">
                  <a16:creationId xmlns:a16="http://schemas.microsoft.com/office/drawing/2014/main" id="{916DB5F3-9309-D8AA-D28F-7B242751E156}"/>
                </a:ext>
              </a:extLst>
            </p:cNvPr>
            <p:cNvSpPr/>
            <p:nvPr/>
          </p:nvSpPr>
          <p:spPr>
            <a:xfrm>
              <a:off x="5460147" y="1458074"/>
              <a:ext cx="12691" cy="9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988"/>
                <a:gd name="f8" fmla="val 762"/>
                <a:gd name="f9" fmla="val 1524"/>
                <a:gd name="f10" fmla="val 127"/>
                <a:gd name="f11" fmla="+- 0 0 -90"/>
                <a:gd name="f12" fmla="*/ f3 1 12696"/>
                <a:gd name="f13" fmla="*/ f4 1 988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12696"/>
                <a:gd name="f22" fmla="*/ f18 1 988"/>
                <a:gd name="f23" fmla="*/ 0 f19 1"/>
                <a:gd name="f24" fmla="*/ 0 f18 1"/>
                <a:gd name="f25" fmla="*/ 762 f18 1"/>
                <a:gd name="f26" fmla="+- f20 0 f1"/>
                <a:gd name="f27" fmla="*/ f23 1 12696"/>
                <a:gd name="f28" fmla="*/ f24 1 988"/>
                <a:gd name="f29" fmla="*/ f25 1 988"/>
                <a:gd name="f30" fmla="*/ f14 1 f21"/>
                <a:gd name="f31" fmla="*/ f15 1 f21"/>
                <a:gd name="f32" fmla="*/ f14 1 f22"/>
                <a:gd name="f33" fmla="*/ f16 1 f22"/>
                <a:gd name="f34" fmla="*/ f27 1 f21"/>
                <a:gd name="f35" fmla="*/ f28 1 f22"/>
                <a:gd name="f36" fmla="*/ f29 1 f22"/>
                <a:gd name="f37" fmla="*/ f30 f12 1"/>
                <a:gd name="f38" fmla="*/ f31 f12 1"/>
                <a:gd name="f39" fmla="*/ f33 f13 1"/>
                <a:gd name="f40" fmla="*/ f32 f13 1"/>
                <a:gd name="f41" fmla="*/ f34 f12 1"/>
                <a:gd name="f42" fmla="*/ f35 f13 1"/>
                <a:gd name="f43" fmla="*/ f3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1" y="f42"/>
                </a:cxn>
                <a:cxn ang="f26">
                  <a:pos x="f41" y="f42"/>
                </a:cxn>
                <a:cxn ang="f26">
                  <a:pos x="f41" y="f43"/>
                </a:cxn>
                <a:cxn ang="f26">
                  <a:pos x="f41" y="f42"/>
                </a:cxn>
              </a:cxnLst>
              <a:rect l="f37" t="f40" r="f38" b="f39"/>
              <a:pathLst>
                <a:path w="12696" h="988">
                  <a:moveTo>
                    <a:pt x="f5" y="f5"/>
                  </a:moveTo>
                  <a:lnTo>
                    <a:pt x="f5" y="f5"/>
                  </a:lnTo>
                  <a:cubicBezTo>
                    <a:pt x="f5" y="f5"/>
                    <a:pt x="f5" y="f5"/>
                    <a:pt x="f5" y="f8"/>
                  </a:cubicBezTo>
                  <a:cubicBezTo>
                    <a:pt x="f5" y="f9"/>
                    <a:pt x="f5" y="f10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8" name="Freeform: Shape 473">
              <a:extLst>
                <a:ext uri="{FF2B5EF4-FFF2-40B4-BE49-F238E27FC236}">
                  <a16:creationId xmlns:a16="http://schemas.microsoft.com/office/drawing/2014/main" id="{9737EE3D-3287-2D92-93EA-0D646F85BE80}"/>
                </a:ext>
              </a:extLst>
            </p:cNvPr>
            <p:cNvSpPr/>
            <p:nvPr/>
          </p:nvSpPr>
          <p:spPr>
            <a:xfrm>
              <a:off x="4371014" y="1155765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0 f16 1"/>
                <a:gd name="f23" fmla="*/ 762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5"/>
                  </a:move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59" name="Freeform: Shape 474">
              <a:extLst>
                <a:ext uri="{FF2B5EF4-FFF2-40B4-BE49-F238E27FC236}">
                  <a16:creationId xmlns:a16="http://schemas.microsoft.com/office/drawing/2014/main" id="{0C779D3C-1B37-8EB5-B56A-57E632974593}"/>
                </a:ext>
              </a:extLst>
            </p:cNvPr>
            <p:cNvSpPr/>
            <p:nvPr/>
          </p:nvSpPr>
          <p:spPr>
            <a:xfrm>
              <a:off x="4371691" y="1158435"/>
              <a:ext cx="9354" cy="10617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54"/>
                <a:gd name="f7" fmla="val 106167"/>
                <a:gd name="f8" fmla="val 9355"/>
                <a:gd name="f9" fmla="val 103224"/>
                <a:gd name="f10" fmla="val 5587"/>
                <a:gd name="f11" fmla="val 2879"/>
                <a:gd name="f12" fmla="val 4444"/>
                <a:gd name="f13" fmla="val 2117"/>
                <a:gd name="f14" fmla="val 4279"/>
                <a:gd name="f15" fmla="val 1381"/>
                <a:gd name="f16" fmla="val 3974"/>
                <a:gd name="f17" fmla="val 721"/>
                <a:gd name="f18" fmla="val 3555"/>
                <a:gd name="f19" fmla="val 86"/>
                <a:gd name="f20" fmla="val 2793"/>
                <a:gd name="f21" fmla="val 22"/>
                <a:gd name="f22" fmla="val 2501"/>
                <a:gd name="f23" fmla="val 2197"/>
                <a:gd name="f24" fmla="val 1905"/>
                <a:gd name="f25" fmla="val 10"/>
                <a:gd name="f26" fmla="val 1612"/>
                <a:gd name="f27" fmla="val 1308"/>
                <a:gd name="f28" fmla="val 1016"/>
                <a:gd name="f29" fmla="val 103605"/>
                <a:gd name="f30" fmla="val 35"/>
                <a:gd name="f31" fmla="val 103897"/>
                <a:gd name="f32" fmla="val 104202"/>
                <a:gd name="f33" fmla="val 104494"/>
                <a:gd name="f34" fmla="val -29"/>
                <a:gd name="f35" fmla="val 104773"/>
                <a:gd name="f36" fmla="val 105103"/>
                <a:gd name="f37" fmla="val 105383"/>
                <a:gd name="f38" fmla="val 106144"/>
                <a:gd name="f39" fmla="val 848"/>
                <a:gd name="f40" fmla="val 1736"/>
                <a:gd name="f41" fmla="val 2625"/>
                <a:gd name="f42" fmla="val 4276"/>
                <a:gd name="f43" fmla="val 6421"/>
                <a:gd name="f44" fmla="val 106347"/>
                <a:gd name="f45" fmla="val 8453"/>
                <a:gd name="f46" fmla="val 105180"/>
                <a:gd name="f47" fmla="+- 0 0 -90"/>
                <a:gd name="f48" fmla="*/ f3 1 9354"/>
                <a:gd name="f49" fmla="*/ f4 1 106167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9354"/>
                <a:gd name="f58" fmla="*/ f54 1 106167"/>
                <a:gd name="f59" fmla="*/ 9355 f55 1"/>
                <a:gd name="f60" fmla="*/ 103224 f54 1"/>
                <a:gd name="f61" fmla="*/ 5587 f54 1"/>
                <a:gd name="f62" fmla="*/ 2879 f55 1"/>
                <a:gd name="f63" fmla="*/ 4444 f54 1"/>
                <a:gd name="f64" fmla="*/ 721 f55 1"/>
                <a:gd name="f65" fmla="*/ 3555 f54 1"/>
                <a:gd name="f66" fmla="*/ 86 f55 1"/>
                <a:gd name="f67" fmla="*/ 2793 f54 1"/>
                <a:gd name="f68" fmla="*/ 1905 f54 1"/>
                <a:gd name="f69" fmla="*/ 1016 f54 1"/>
                <a:gd name="f70" fmla="*/ 0 f54 1"/>
                <a:gd name="f71" fmla="*/ 103605 f54 1"/>
                <a:gd name="f72" fmla="*/ 104494 f54 1"/>
                <a:gd name="f73" fmla="*/ 105383 f54 1"/>
                <a:gd name="f74" fmla="*/ 106144 f54 1"/>
                <a:gd name="f75" fmla="*/ 848 f55 1"/>
                <a:gd name="f76" fmla="*/ 1736 f55 1"/>
                <a:gd name="f77" fmla="*/ 2625 f55 1"/>
                <a:gd name="f78" fmla="*/ 4276 f55 1"/>
                <a:gd name="f79" fmla="+- f56 0 f1"/>
                <a:gd name="f80" fmla="*/ f59 1 9354"/>
                <a:gd name="f81" fmla="*/ f60 1 106167"/>
                <a:gd name="f82" fmla="*/ f61 1 106167"/>
                <a:gd name="f83" fmla="*/ f62 1 9354"/>
                <a:gd name="f84" fmla="*/ f63 1 106167"/>
                <a:gd name="f85" fmla="*/ f64 1 9354"/>
                <a:gd name="f86" fmla="*/ f65 1 106167"/>
                <a:gd name="f87" fmla="*/ f66 1 9354"/>
                <a:gd name="f88" fmla="*/ f67 1 106167"/>
                <a:gd name="f89" fmla="*/ f68 1 106167"/>
                <a:gd name="f90" fmla="*/ f69 1 106167"/>
                <a:gd name="f91" fmla="*/ f70 1 106167"/>
                <a:gd name="f92" fmla="*/ f71 1 106167"/>
                <a:gd name="f93" fmla="*/ f72 1 106167"/>
                <a:gd name="f94" fmla="*/ f73 1 106167"/>
                <a:gd name="f95" fmla="*/ f74 1 106167"/>
                <a:gd name="f96" fmla="*/ f75 1 9354"/>
                <a:gd name="f97" fmla="*/ f76 1 9354"/>
                <a:gd name="f98" fmla="*/ f77 1 9354"/>
                <a:gd name="f99" fmla="*/ f78 1 9354"/>
                <a:gd name="f100" fmla="*/ f50 1 f57"/>
                <a:gd name="f101" fmla="*/ f51 1 f57"/>
                <a:gd name="f102" fmla="*/ f50 1 f58"/>
                <a:gd name="f103" fmla="*/ f52 1 f58"/>
                <a:gd name="f104" fmla="*/ f80 1 f57"/>
                <a:gd name="f105" fmla="*/ f81 1 f58"/>
                <a:gd name="f106" fmla="*/ f82 1 f58"/>
                <a:gd name="f107" fmla="*/ f83 1 f57"/>
                <a:gd name="f108" fmla="*/ f84 1 f58"/>
                <a:gd name="f109" fmla="*/ f85 1 f57"/>
                <a:gd name="f110" fmla="*/ f86 1 f58"/>
                <a:gd name="f111" fmla="*/ f87 1 f57"/>
                <a:gd name="f112" fmla="*/ f88 1 f58"/>
                <a:gd name="f113" fmla="*/ f89 1 f58"/>
                <a:gd name="f114" fmla="*/ f90 1 f58"/>
                <a:gd name="f115" fmla="*/ f91 1 f58"/>
                <a:gd name="f116" fmla="*/ f92 1 f58"/>
                <a:gd name="f117" fmla="*/ f93 1 f58"/>
                <a:gd name="f118" fmla="*/ f94 1 f58"/>
                <a:gd name="f119" fmla="*/ f95 1 f58"/>
                <a:gd name="f120" fmla="*/ f96 1 f57"/>
                <a:gd name="f121" fmla="*/ f97 1 f57"/>
                <a:gd name="f122" fmla="*/ f98 1 f57"/>
                <a:gd name="f123" fmla="*/ f99 1 f57"/>
                <a:gd name="f124" fmla="*/ f100 f48 1"/>
                <a:gd name="f125" fmla="*/ f101 f48 1"/>
                <a:gd name="f126" fmla="*/ f103 f49 1"/>
                <a:gd name="f127" fmla="*/ f102 f49 1"/>
                <a:gd name="f128" fmla="*/ f104 f48 1"/>
                <a:gd name="f129" fmla="*/ f105 f49 1"/>
                <a:gd name="f130" fmla="*/ f106 f49 1"/>
                <a:gd name="f131" fmla="*/ f107 f48 1"/>
                <a:gd name="f132" fmla="*/ f108 f49 1"/>
                <a:gd name="f133" fmla="*/ f109 f48 1"/>
                <a:gd name="f134" fmla="*/ f110 f49 1"/>
                <a:gd name="f135" fmla="*/ f111 f48 1"/>
                <a:gd name="f136" fmla="*/ f112 f49 1"/>
                <a:gd name="f137" fmla="*/ f113 f49 1"/>
                <a:gd name="f138" fmla="*/ f114 f49 1"/>
                <a:gd name="f139" fmla="*/ f115 f49 1"/>
                <a:gd name="f140" fmla="*/ f116 f49 1"/>
                <a:gd name="f141" fmla="*/ f117 f49 1"/>
                <a:gd name="f142" fmla="*/ f118 f49 1"/>
                <a:gd name="f143" fmla="*/ f119 f49 1"/>
                <a:gd name="f144" fmla="*/ f120 f48 1"/>
                <a:gd name="f145" fmla="*/ f121 f48 1"/>
                <a:gd name="f146" fmla="*/ f122 f48 1"/>
                <a:gd name="f147" fmla="*/ f123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28" y="f129"/>
                </a:cxn>
                <a:cxn ang="f79">
                  <a:pos x="f128" y="f130"/>
                </a:cxn>
                <a:cxn ang="f79">
                  <a:pos x="f131" y="f132"/>
                </a:cxn>
                <a:cxn ang="f79">
                  <a:pos x="f133" y="f134"/>
                </a:cxn>
                <a:cxn ang="f79">
                  <a:pos x="f133" y="f134"/>
                </a:cxn>
                <a:cxn ang="f79">
                  <a:pos x="f133" y="f134"/>
                </a:cxn>
                <a:cxn ang="f79">
                  <a:pos x="f135" y="f136"/>
                </a:cxn>
                <a:cxn ang="f79">
                  <a:pos x="f135" y="f137"/>
                </a:cxn>
                <a:cxn ang="f79">
                  <a:pos x="f135" y="f138"/>
                </a:cxn>
                <a:cxn ang="f79">
                  <a:pos x="f135" y="f139"/>
                </a:cxn>
                <a:cxn ang="f79">
                  <a:pos x="f135" y="f139"/>
                </a:cxn>
                <a:cxn ang="f79">
                  <a:pos x="f135" y="f139"/>
                </a:cxn>
                <a:cxn ang="f79">
                  <a:pos x="f135" y="f140"/>
                </a:cxn>
                <a:cxn ang="f79">
                  <a:pos x="f135" y="f140"/>
                </a:cxn>
                <a:cxn ang="f79">
                  <a:pos x="f135" y="f141"/>
                </a:cxn>
                <a:cxn ang="f79">
                  <a:pos x="f135" y="f142"/>
                </a:cxn>
                <a:cxn ang="f79">
                  <a:pos x="f135" y="f143"/>
                </a:cxn>
                <a:cxn ang="f79">
                  <a:pos x="f144" y="f143"/>
                </a:cxn>
                <a:cxn ang="f79">
                  <a:pos x="f145" y="f143"/>
                </a:cxn>
                <a:cxn ang="f79">
                  <a:pos x="f146" y="f143"/>
                </a:cxn>
                <a:cxn ang="f79">
                  <a:pos x="f147" y="f143"/>
                </a:cxn>
                <a:cxn ang="f79">
                  <a:pos x="f128" y="f129"/>
                </a:cxn>
              </a:cxnLst>
              <a:rect l="f124" t="f127" r="f125" b="f126"/>
              <a:pathLst>
                <a:path w="9354" h="106167">
                  <a:moveTo>
                    <a:pt x="f8" y="f9"/>
                  </a:moveTo>
                  <a:lnTo>
                    <a:pt x="f8" y="f10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lnTo>
                    <a:pt x="f17" y="f18"/>
                  </a:lnTo>
                  <a:lnTo>
                    <a:pt x="f17" y="f18"/>
                  </a:lnTo>
                  <a:cubicBezTo>
                    <a:pt x="f17" y="f18"/>
                    <a:pt x="f17" y="f18"/>
                    <a:pt x="f19" y="f20"/>
                  </a:cubicBezTo>
                  <a:cubicBezTo>
                    <a:pt x="f21" y="f22"/>
                    <a:pt x="f21" y="f23"/>
                    <a:pt x="f19" y="f24"/>
                  </a:cubicBezTo>
                  <a:cubicBezTo>
                    <a:pt x="f25" y="f26"/>
                    <a:pt x="f25" y="f27"/>
                    <a:pt x="f19" y="f28"/>
                  </a:cubicBezTo>
                  <a:cubicBezTo>
                    <a:pt x="f19" y="f28"/>
                    <a:pt x="f19" y="f28"/>
                    <a:pt x="f19" y="f5"/>
                  </a:cubicBezTo>
                  <a:lnTo>
                    <a:pt x="f19" y="f5"/>
                  </a:lnTo>
                  <a:cubicBezTo>
                    <a:pt x="f19" y="f5"/>
                    <a:pt x="f19" y="f5"/>
                    <a:pt x="f19" y="f5"/>
                  </a:cubicBezTo>
                  <a:lnTo>
                    <a:pt x="f19" y="f29"/>
                  </a:lnTo>
                  <a:cubicBezTo>
                    <a:pt x="f19" y="f29"/>
                    <a:pt x="f19" y="f29"/>
                    <a:pt x="f19" y="f29"/>
                  </a:cubicBezTo>
                  <a:cubicBezTo>
                    <a:pt x="f30" y="f31"/>
                    <a:pt x="f30" y="f32"/>
                    <a:pt x="f19" y="f33"/>
                  </a:cubicBezTo>
                  <a:cubicBezTo>
                    <a:pt x="f34" y="f35"/>
                    <a:pt x="f34" y="f36"/>
                    <a:pt x="f19" y="f37"/>
                  </a:cubicBezTo>
                  <a:lnTo>
                    <a:pt x="f19" y="f38"/>
                  </a:lnTo>
                  <a:lnTo>
                    <a:pt x="f39" y="f38"/>
                  </a:lnTo>
                  <a:lnTo>
                    <a:pt x="f40" y="f38"/>
                  </a:lnTo>
                  <a:lnTo>
                    <a:pt x="f41" y="f38"/>
                  </a:lnTo>
                  <a:lnTo>
                    <a:pt x="f42" y="f38"/>
                  </a:lnTo>
                  <a:cubicBezTo>
                    <a:pt x="f43" y="f4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0" name="Freeform: Shape 475">
              <a:extLst>
                <a:ext uri="{FF2B5EF4-FFF2-40B4-BE49-F238E27FC236}">
                  <a16:creationId xmlns:a16="http://schemas.microsoft.com/office/drawing/2014/main" id="{B107A00F-0B2A-81B7-0324-493A6B0488A4}"/>
                </a:ext>
              </a:extLst>
            </p:cNvPr>
            <p:cNvSpPr/>
            <p:nvPr/>
          </p:nvSpPr>
          <p:spPr>
            <a:xfrm>
              <a:off x="4505212" y="999475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1" name="Freeform: Shape 476">
              <a:extLst>
                <a:ext uri="{FF2B5EF4-FFF2-40B4-BE49-F238E27FC236}">
                  <a16:creationId xmlns:a16="http://schemas.microsoft.com/office/drawing/2014/main" id="{46891897-FD94-EA27-D57C-BA530E155CBB}"/>
                </a:ext>
              </a:extLst>
            </p:cNvPr>
            <p:cNvSpPr/>
            <p:nvPr/>
          </p:nvSpPr>
          <p:spPr>
            <a:xfrm>
              <a:off x="4370374" y="1155518"/>
              <a:ext cx="256" cy="10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6"/>
                <a:gd name="f7" fmla="val 1015"/>
                <a:gd name="f8" fmla="val 1016"/>
                <a:gd name="f9" fmla="val 231"/>
                <a:gd name="f10" fmla="val 673"/>
                <a:gd name="f11" fmla="val 343"/>
                <a:gd name="f12" fmla="val -23"/>
                <a:gd name="f13" fmla="val 216"/>
                <a:gd name="f14" fmla="val -87"/>
                <a:gd name="f15" fmla="val 609"/>
                <a:gd name="f16" fmla="val 129"/>
                <a:gd name="f17" fmla="val 889"/>
                <a:gd name="f18" fmla="val 167"/>
                <a:gd name="f19" fmla="val 940"/>
                <a:gd name="f20" fmla="val 205"/>
                <a:gd name="f21" fmla="val 978"/>
                <a:gd name="f22" fmla="+- 0 0 -90"/>
                <a:gd name="f23" fmla="*/ f3 1 256"/>
                <a:gd name="f24" fmla="*/ f4 1 1015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256"/>
                <a:gd name="f33" fmla="*/ f29 1 1015"/>
                <a:gd name="f34" fmla="*/ 256 f30 1"/>
                <a:gd name="f35" fmla="*/ 1016 f29 1"/>
                <a:gd name="f36" fmla="*/ 0 f29 1"/>
                <a:gd name="f37" fmla="*/ 129 f30 1"/>
                <a:gd name="f38" fmla="*/ 889 f29 1"/>
                <a:gd name="f39" fmla="+- f31 0 f1"/>
                <a:gd name="f40" fmla="*/ f34 1 256"/>
                <a:gd name="f41" fmla="*/ f35 1 1015"/>
                <a:gd name="f42" fmla="*/ f36 1 1015"/>
                <a:gd name="f43" fmla="*/ f37 1 256"/>
                <a:gd name="f44" fmla="*/ f38 1 1015"/>
                <a:gd name="f45" fmla="*/ f25 1 f32"/>
                <a:gd name="f46" fmla="*/ f26 1 f32"/>
                <a:gd name="f47" fmla="*/ f25 1 f33"/>
                <a:gd name="f48" fmla="*/ f27 1 f33"/>
                <a:gd name="f49" fmla="*/ f40 1 f32"/>
                <a:gd name="f50" fmla="*/ f41 1 f33"/>
                <a:gd name="f51" fmla="*/ f42 1 f33"/>
                <a:gd name="f52" fmla="*/ f43 1 f32"/>
                <a:gd name="f53" fmla="*/ f44 1 f33"/>
                <a:gd name="f54" fmla="*/ f45 f23 1"/>
                <a:gd name="f55" fmla="*/ f46 f23 1"/>
                <a:gd name="f56" fmla="*/ f48 f24 1"/>
                <a:gd name="f57" fmla="*/ f47 f24 1"/>
                <a:gd name="f58" fmla="*/ f49 f23 1"/>
                <a:gd name="f59" fmla="*/ f50 f24 1"/>
                <a:gd name="f60" fmla="*/ f51 f24 1"/>
                <a:gd name="f61" fmla="*/ f52 f23 1"/>
                <a:gd name="f62" fmla="*/ f53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58" y="f59"/>
                </a:cxn>
                <a:cxn ang="f39">
                  <a:pos x="f58" y="f59"/>
                </a:cxn>
                <a:cxn ang="f39">
                  <a:pos x="f58" y="f60"/>
                </a:cxn>
                <a:cxn ang="f39">
                  <a:pos x="f61" y="f62"/>
                </a:cxn>
                <a:cxn ang="f39">
                  <a:pos x="f58" y="f59"/>
                </a:cxn>
              </a:cxnLst>
              <a:rect l="f54" t="f57" r="f55" b="f56"/>
              <a:pathLst>
                <a:path w="256" h="1015">
                  <a:moveTo>
                    <a:pt x="f6" y="f8"/>
                  </a:moveTo>
                  <a:cubicBezTo>
                    <a:pt x="f6" y="f8"/>
                    <a:pt x="f6" y="f8"/>
                    <a:pt x="f6" y="f8"/>
                  </a:cubicBezTo>
                  <a:cubicBezTo>
                    <a:pt x="f9" y="f10"/>
                    <a:pt x="f9" y="f11"/>
                    <a:pt x="f6" y="f5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2" name="Freeform: Shape 477">
              <a:extLst>
                <a:ext uri="{FF2B5EF4-FFF2-40B4-BE49-F238E27FC236}">
                  <a16:creationId xmlns:a16="http://schemas.microsoft.com/office/drawing/2014/main" id="{949E9BC0-F269-7BB3-002A-891A24BBEBCD}"/>
                </a:ext>
              </a:extLst>
            </p:cNvPr>
            <p:cNvSpPr/>
            <p:nvPr/>
          </p:nvSpPr>
          <p:spPr>
            <a:xfrm>
              <a:off x="4371389" y="1000234"/>
              <a:ext cx="140177" cy="15477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40173"/>
                <a:gd name="f7" fmla="val 154772"/>
                <a:gd name="f8" fmla="val 13967"/>
                <a:gd name="f9" fmla="val 154646"/>
                <a:gd name="f10" fmla="val 7745"/>
                <a:gd name="f11" fmla="val 136872"/>
                <a:gd name="f12" fmla="val 134117"/>
                <a:gd name="f13" fmla="val 7237"/>
                <a:gd name="f14" fmla="val 132288"/>
                <a:gd name="f15" fmla="val 4583"/>
                <a:gd name="f16" fmla="val 132796"/>
                <a:gd name="f17" fmla="val 1828"/>
                <a:gd name="f18" fmla="val 1816"/>
                <a:gd name="f19" fmla="val 132809"/>
                <a:gd name="f20" fmla="val 1790"/>
                <a:gd name="f21" fmla="val 1778"/>
                <a:gd name="f22" fmla="val 133025"/>
                <a:gd name="f23" fmla="val 1155"/>
                <a:gd name="f24" fmla="val 133329"/>
                <a:gd name="f25" fmla="val 546"/>
                <a:gd name="f26" fmla="val 133698"/>
                <a:gd name="f27" fmla="val 154773"/>
                <a:gd name="f28" fmla="val 1333"/>
                <a:gd name="f29" fmla="val 153173"/>
                <a:gd name="f30" fmla="val 3403"/>
                <a:gd name="f31" fmla="val 152398"/>
                <a:gd name="f32" fmla="val 5460"/>
                <a:gd name="f33" fmla="val 152741"/>
                <a:gd name="f34" fmla="+- 0 0 -90"/>
                <a:gd name="f35" fmla="*/ f3 1 140173"/>
                <a:gd name="f36" fmla="*/ f4 1 154772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140173"/>
                <a:gd name="f45" fmla="*/ f41 1 154772"/>
                <a:gd name="f46" fmla="*/ 13967 f42 1"/>
                <a:gd name="f47" fmla="*/ 154646 f41 1"/>
                <a:gd name="f48" fmla="*/ 140173 f42 1"/>
                <a:gd name="f49" fmla="*/ 7745 f41 1"/>
                <a:gd name="f50" fmla="*/ 136872 f42 1"/>
                <a:gd name="f51" fmla="*/ 132796 f42 1"/>
                <a:gd name="f52" fmla="*/ 1828 f41 1"/>
                <a:gd name="f53" fmla="*/ 132809 f42 1"/>
                <a:gd name="f54" fmla="*/ 1778 f41 1"/>
                <a:gd name="f55" fmla="*/ 133698 f42 1"/>
                <a:gd name="f56" fmla="*/ 0 f41 1"/>
                <a:gd name="f57" fmla="*/ 0 f42 1"/>
                <a:gd name="f58" fmla="*/ 154773 f41 1"/>
                <a:gd name="f59" fmla="*/ 5460 f42 1"/>
                <a:gd name="f60" fmla="*/ 152741 f41 1"/>
                <a:gd name="f61" fmla="+- f43 0 f1"/>
                <a:gd name="f62" fmla="*/ f46 1 140173"/>
                <a:gd name="f63" fmla="*/ f47 1 154772"/>
                <a:gd name="f64" fmla="*/ f48 1 140173"/>
                <a:gd name="f65" fmla="*/ f49 1 154772"/>
                <a:gd name="f66" fmla="*/ f50 1 140173"/>
                <a:gd name="f67" fmla="*/ f51 1 140173"/>
                <a:gd name="f68" fmla="*/ f52 1 154772"/>
                <a:gd name="f69" fmla="*/ f53 1 140173"/>
                <a:gd name="f70" fmla="*/ f54 1 154772"/>
                <a:gd name="f71" fmla="*/ f55 1 140173"/>
                <a:gd name="f72" fmla="*/ f56 1 154772"/>
                <a:gd name="f73" fmla="*/ f57 1 140173"/>
                <a:gd name="f74" fmla="*/ f58 1 154772"/>
                <a:gd name="f75" fmla="*/ f59 1 140173"/>
                <a:gd name="f76" fmla="*/ f60 1 154772"/>
                <a:gd name="f77" fmla="*/ f37 1 f44"/>
                <a:gd name="f78" fmla="*/ f38 1 f44"/>
                <a:gd name="f79" fmla="*/ f37 1 f45"/>
                <a:gd name="f80" fmla="*/ f39 1 f45"/>
                <a:gd name="f81" fmla="*/ f62 1 f44"/>
                <a:gd name="f82" fmla="*/ f63 1 f45"/>
                <a:gd name="f83" fmla="*/ f64 1 f44"/>
                <a:gd name="f84" fmla="*/ f65 1 f45"/>
                <a:gd name="f85" fmla="*/ f66 1 f44"/>
                <a:gd name="f86" fmla="*/ f67 1 f44"/>
                <a:gd name="f87" fmla="*/ f68 1 f45"/>
                <a:gd name="f88" fmla="*/ f69 1 f44"/>
                <a:gd name="f89" fmla="*/ f70 1 f45"/>
                <a:gd name="f90" fmla="*/ f71 1 f44"/>
                <a:gd name="f91" fmla="*/ f72 1 f45"/>
                <a:gd name="f92" fmla="*/ f73 1 f44"/>
                <a:gd name="f93" fmla="*/ f74 1 f45"/>
                <a:gd name="f94" fmla="*/ f75 1 f44"/>
                <a:gd name="f95" fmla="*/ f76 1 f45"/>
                <a:gd name="f96" fmla="*/ f77 f35 1"/>
                <a:gd name="f97" fmla="*/ f78 f35 1"/>
                <a:gd name="f98" fmla="*/ f80 f36 1"/>
                <a:gd name="f99" fmla="*/ f79 f36 1"/>
                <a:gd name="f100" fmla="*/ f81 f35 1"/>
                <a:gd name="f101" fmla="*/ f82 f36 1"/>
                <a:gd name="f102" fmla="*/ f83 f35 1"/>
                <a:gd name="f103" fmla="*/ f84 f36 1"/>
                <a:gd name="f104" fmla="*/ f85 f35 1"/>
                <a:gd name="f105" fmla="*/ f86 f35 1"/>
                <a:gd name="f106" fmla="*/ f87 f36 1"/>
                <a:gd name="f107" fmla="*/ f88 f35 1"/>
                <a:gd name="f108" fmla="*/ f89 f36 1"/>
                <a:gd name="f109" fmla="*/ f90 f35 1"/>
                <a:gd name="f110" fmla="*/ f91 f36 1"/>
                <a:gd name="f111" fmla="*/ f92 f35 1"/>
                <a:gd name="f112" fmla="*/ f93 f36 1"/>
                <a:gd name="f113" fmla="*/ f94 f35 1"/>
                <a:gd name="f114" fmla="*/ f95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100" y="f101"/>
                </a:cxn>
                <a:cxn ang="f61">
                  <a:pos x="f102" y="f103"/>
                </a:cxn>
                <a:cxn ang="f61">
                  <a:pos x="f104" y="f103"/>
                </a:cxn>
                <a:cxn ang="f61">
                  <a:pos x="f105" y="f106"/>
                </a:cxn>
                <a:cxn ang="f61">
                  <a:pos x="f107" y="f108"/>
                </a:cxn>
                <a:cxn ang="f61">
                  <a:pos x="f109" y="f110"/>
                </a:cxn>
                <a:cxn ang="f61">
                  <a:pos x="f111" y="f112"/>
                </a:cxn>
                <a:cxn ang="f61">
                  <a:pos x="f111" y="f112"/>
                </a:cxn>
                <a:cxn ang="f61">
                  <a:pos x="f113" y="f114"/>
                </a:cxn>
              </a:cxnLst>
              <a:rect l="f96" t="f99" r="f97" b="f98"/>
              <a:pathLst>
                <a:path w="140173" h="154772">
                  <a:moveTo>
                    <a:pt x="f8" y="f9"/>
                  </a:moveTo>
                  <a:lnTo>
                    <a:pt x="f6" y="f10"/>
                  </a:lnTo>
                  <a:lnTo>
                    <a:pt x="f11" y="f10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6" y="f18"/>
                    <a:pt x="f19" y="f20"/>
                    <a:pt x="f19" y="f21"/>
                  </a:cubicBezTo>
                  <a:cubicBezTo>
                    <a:pt x="f22" y="f23"/>
                    <a:pt x="f24" y="f25"/>
                    <a:pt x="f26" y="f5"/>
                  </a:cubicBezTo>
                  <a:lnTo>
                    <a:pt x="f5" y="f27"/>
                  </a:lnTo>
                  <a:lnTo>
                    <a:pt x="f5" y="f27"/>
                  </a:lnTo>
                  <a:cubicBezTo>
                    <a:pt x="f28" y="f29"/>
                    <a:pt x="f30" y="f31"/>
                    <a:pt x="f32" y="f3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3" name="Freeform: Shape 478">
              <a:extLst>
                <a:ext uri="{FF2B5EF4-FFF2-40B4-BE49-F238E27FC236}">
                  <a16:creationId xmlns:a16="http://schemas.microsoft.com/office/drawing/2014/main" id="{C9C5C932-E708-8C1D-4046-4C7E0AA8A63F}"/>
                </a:ext>
              </a:extLst>
            </p:cNvPr>
            <p:cNvSpPr/>
            <p:nvPr/>
          </p:nvSpPr>
          <p:spPr>
            <a:xfrm>
              <a:off x="4371645" y="1162623"/>
              <a:ext cx="630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5"/>
                <a:gd name="f7" fmla="val 12696"/>
                <a:gd name="f8" fmla="+- 0 0 -90"/>
                <a:gd name="f9" fmla="*/ f3 1 635"/>
                <a:gd name="f10" fmla="*/ f4 1 12696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635"/>
                <a:gd name="f19" fmla="*/ f15 1 12696"/>
                <a:gd name="f20" fmla="*/ 635 f16 1"/>
                <a:gd name="f21" fmla="*/ 0 f15 1"/>
                <a:gd name="f22" fmla="*/ 0 f16 1"/>
                <a:gd name="f23" fmla="+- f17 0 f1"/>
                <a:gd name="f24" fmla="*/ f20 1 635"/>
                <a:gd name="f25" fmla="*/ f21 1 12696"/>
                <a:gd name="f26" fmla="*/ f22 1 635"/>
                <a:gd name="f27" fmla="*/ f11 1 f18"/>
                <a:gd name="f28" fmla="*/ f12 1 f18"/>
                <a:gd name="f29" fmla="*/ f11 1 f19"/>
                <a:gd name="f30" fmla="*/ f13 1 f19"/>
                <a:gd name="f31" fmla="*/ f24 1 f18"/>
                <a:gd name="f32" fmla="*/ f25 1 f19"/>
                <a:gd name="f33" fmla="*/ f26 1 f18"/>
                <a:gd name="f34" fmla="*/ f27 f9 1"/>
                <a:gd name="f35" fmla="*/ f28 f9 1"/>
                <a:gd name="f36" fmla="*/ f30 f10 1"/>
                <a:gd name="f37" fmla="*/ f29 f10 1"/>
                <a:gd name="f38" fmla="*/ f31 f9 1"/>
                <a:gd name="f39" fmla="*/ f32 f10 1"/>
                <a:gd name="f40" fmla="*/ f33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8" y="f39"/>
                </a:cxn>
                <a:cxn ang="f23">
                  <a:pos x="f38" y="f39"/>
                </a:cxn>
                <a:cxn ang="f23">
                  <a:pos x="f40" y="f39"/>
                </a:cxn>
              </a:cxnLst>
              <a:rect l="f34" t="f37" r="f35" b="f36"/>
              <a:pathLst>
                <a:path w="635" h="12696">
                  <a:moveTo>
                    <a:pt x="f6" y="f5"/>
                  </a:moveTo>
                  <a:lnTo>
                    <a:pt x="f6" y="f5"/>
                  </a:lnTo>
                  <a:cubicBezTo>
                    <a:pt x="f6" y="f5"/>
                    <a:pt x="f6" y="f5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4" name="Freeform: Shape 479">
              <a:extLst>
                <a:ext uri="{FF2B5EF4-FFF2-40B4-BE49-F238E27FC236}">
                  <a16:creationId xmlns:a16="http://schemas.microsoft.com/office/drawing/2014/main" id="{870E9AAD-3D0D-01D9-7991-47FC1BF0A641}"/>
                </a:ext>
              </a:extLst>
            </p:cNvPr>
            <p:cNvSpPr/>
            <p:nvPr/>
          </p:nvSpPr>
          <p:spPr>
            <a:xfrm>
              <a:off x="5554230" y="1227755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5" name="Freeform: Shape 480">
              <a:extLst>
                <a:ext uri="{FF2B5EF4-FFF2-40B4-BE49-F238E27FC236}">
                  <a16:creationId xmlns:a16="http://schemas.microsoft.com/office/drawing/2014/main" id="{F4D2F544-C389-94A8-65C7-BBF7C2B083C2}"/>
                </a:ext>
              </a:extLst>
            </p:cNvPr>
            <p:cNvSpPr/>
            <p:nvPr/>
          </p:nvSpPr>
          <p:spPr>
            <a:xfrm>
              <a:off x="5554230" y="1229666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6" name="Freeform: Shape 481">
              <a:extLst>
                <a:ext uri="{FF2B5EF4-FFF2-40B4-BE49-F238E27FC236}">
                  <a16:creationId xmlns:a16="http://schemas.microsoft.com/office/drawing/2014/main" id="{97F8554F-5D13-521F-E4EA-A3814F9BA6EF}"/>
                </a:ext>
              </a:extLst>
            </p:cNvPr>
            <p:cNvSpPr/>
            <p:nvPr/>
          </p:nvSpPr>
          <p:spPr>
            <a:xfrm>
              <a:off x="5552703" y="1226109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7" name="Freeform: Shape 482">
              <a:extLst>
                <a:ext uri="{FF2B5EF4-FFF2-40B4-BE49-F238E27FC236}">
                  <a16:creationId xmlns:a16="http://schemas.microsoft.com/office/drawing/2014/main" id="{47AC608E-C710-DA21-8F65-2A0276CE7C5A}"/>
                </a:ext>
              </a:extLst>
            </p:cNvPr>
            <p:cNvSpPr/>
            <p:nvPr/>
          </p:nvSpPr>
          <p:spPr>
            <a:xfrm>
              <a:off x="4504215" y="997482"/>
              <a:ext cx="1046073" cy="2349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46074"/>
                <a:gd name="f7" fmla="val 234974"/>
                <a:gd name="f8" fmla="val 4046"/>
                <a:gd name="f9" fmla="val 9862"/>
                <a:gd name="f10" fmla="val 7347"/>
                <a:gd name="f11" fmla="val 1035790"/>
                <a:gd name="f12" fmla="val 234975"/>
                <a:gd name="f13" fmla="val 1040361"/>
                <a:gd name="f14" fmla="val 229134"/>
                <a:gd name="f15" fmla="val 1040996"/>
                <a:gd name="f16" fmla="val 1041250"/>
                <a:gd name="f17" fmla="val 228373"/>
                <a:gd name="f18" fmla="val 1042012"/>
                <a:gd name="f19" fmla="val 1043027"/>
                <a:gd name="f20" fmla="val 1045059"/>
                <a:gd name="f21" fmla="val 1046075"/>
                <a:gd name="f22" fmla="val 6712"/>
                <a:gd name="f23" fmla="val 86"/>
                <a:gd name="f24" fmla="val 4554"/>
                <a:gd name="f25" fmla="val 3970"/>
                <a:gd name="f26" fmla="val -29"/>
                <a:gd name="f27" fmla="val 3361"/>
                <a:gd name="f28" fmla="val 2776"/>
                <a:gd name="f29" fmla="val 1253"/>
                <a:gd name="f30" fmla="val 1228"/>
                <a:gd name="f31" fmla="val 885"/>
                <a:gd name="f32" fmla="val 1774"/>
                <a:gd name="f33" fmla="val 580"/>
                <a:gd name="f34" fmla="val 2384"/>
                <a:gd name="f35" fmla="val 364"/>
                <a:gd name="f36" fmla="val 3006"/>
                <a:gd name="f37" fmla="val -677"/>
                <a:gd name="f38" fmla="val 5609"/>
                <a:gd name="f39" fmla="val 592"/>
                <a:gd name="f40" fmla="val 8567"/>
                <a:gd name="f41" fmla="val 3196"/>
                <a:gd name="f42" fmla="val 9608"/>
                <a:gd name="f43" fmla="val 3475"/>
                <a:gd name="f44" fmla="val 9710"/>
                <a:gd name="f45" fmla="val 3754"/>
                <a:gd name="f46" fmla="val 9799"/>
                <a:gd name="f47" fmla="+- 0 0 -90"/>
                <a:gd name="f48" fmla="*/ f3 1 1046074"/>
                <a:gd name="f49" fmla="*/ f4 1 234974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1046074"/>
                <a:gd name="f58" fmla="*/ f54 1 234974"/>
                <a:gd name="f59" fmla="*/ 4046 f55 1"/>
                <a:gd name="f60" fmla="*/ 9862 f54 1"/>
                <a:gd name="f61" fmla="*/ 7347 f55 1"/>
                <a:gd name="f62" fmla="*/ 1035790 f55 1"/>
                <a:gd name="f63" fmla="*/ 234975 f54 1"/>
                <a:gd name="f64" fmla="*/ 1040361 f55 1"/>
                <a:gd name="f65" fmla="*/ 229134 f54 1"/>
                <a:gd name="f66" fmla="*/ 1041250 f55 1"/>
                <a:gd name="f67" fmla="*/ 228373 f54 1"/>
                <a:gd name="f68" fmla="*/ 1042012 f55 1"/>
                <a:gd name="f69" fmla="*/ 1043027 f55 1"/>
                <a:gd name="f70" fmla="*/ 1045059 f55 1"/>
                <a:gd name="f71" fmla="*/ 1046075 f55 1"/>
                <a:gd name="f72" fmla="*/ 6712 f55 1"/>
                <a:gd name="f73" fmla="*/ 86 f54 1"/>
                <a:gd name="f74" fmla="*/ 4554 f55 1"/>
                <a:gd name="f75" fmla="*/ 2776 f55 1"/>
                <a:gd name="f76" fmla="*/ 1253 f55 1"/>
                <a:gd name="f77" fmla="*/ 1228 f54 1"/>
                <a:gd name="f78" fmla="*/ 364 f55 1"/>
                <a:gd name="f79" fmla="*/ 3006 f54 1"/>
                <a:gd name="f80" fmla="*/ 3196 f55 1"/>
                <a:gd name="f81" fmla="*/ 9608 f54 1"/>
                <a:gd name="f82" fmla="+- f56 0 f1"/>
                <a:gd name="f83" fmla="*/ f59 1 1046074"/>
                <a:gd name="f84" fmla="*/ f60 1 234974"/>
                <a:gd name="f85" fmla="*/ f61 1 1046074"/>
                <a:gd name="f86" fmla="*/ f62 1 1046074"/>
                <a:gd name="f87" fmla="*/ f63 1 234974"/>
                <a:gd name="f88" fmla="*/ f64 1 1046074"/>
                <a:gd name="f89" fmla="*/ f65 1 234974"/>
                <a:gd name="f90" fmla="*/ f66 1 1046074"/>
                <a:gd name="f91" fmla="*/ f67 1 234974"/>
                <a:gd name="f92" fmla="*/ f68 1 1046074"/>
                <a:gd name="f93" fmla="*/ f69 1 1046074"/>
                <a:gd name="f94" fmla="*/ f70 1 1046074"/>
                <a:gd name="f95" fmla="*/ f71 1 1046074"/>
                <a:gd name="f96" fmla="*/ f72 1 1046074"/>
                <a:gd name="f97" fmla="*/ f73 1 234974"/>
                <a:gd name="f98" fmla="*/ f74 1 1046074"/>
                <a:gd name="f99" fmla="*/ f75 1 1046074"/>
                <a:gd name="f100" fmla="*/ f76 1 1046074"/>
                <a:gd name="f101" fmla="*/ f77 1 234974"/>
                <a:gd name="f102" fmla="*/ f78 1 1046074"/>
                <a:gd name="f103" fmla="*/ f79 1 234974"/>
                <a:gd name="f104" fmla="*/ f80 1 1046074"/>
                <a:gd name="f105" fmla="*/ f81 1 234974"/>
                <a:gd name="f106" fmla="*/ f50 1 f57"/>
                <a:gd name="f107" fmla="*/ f51 1 f57"/>
                <a:gd name="f108" fmla="*/ f50 1 f58"/>
                <a:gd name="f109" fmla="*/ f52 1 f58"/>
                <a:gd name="f110" fmla="*/ f83 1 f57"/>
                <a:gd name="f111" fmla="*/ f84 1 f58"/>
                <a:gd name="f112" fmla="*/ f85 1 f57"/>
                <a:gd name="f113" fmla="*/ f86 1 f57"/>
                <a:gd name="f114" fmla="*/ f87 1 f58"/>
                <a:gd name="f115" fmla="*/ f88 1 f57"/>
                <a:gd name="f116" fmla="*/ f89 1 f58"/>
                <a:gd name="f117" fmla="*/ f90 1 f57"/>
                <a:gd name="f118" fmla="*/ f91 1 f58"/>
                <a:gd name="f119" fmla="*/ f92 1 f57"/>
                <a:gd name="f120" fmla="*/ f93 1 f57"/>
                <a:gd name="f121" fmla="*/ f94 1 f57"/>
                <a:gd name="f122" fmla="*/ f95 1 f57"/>
                <a:gd name="f123" fmla="*/ f96 1 f57"/>
                <a:gd name="f124" fmla="*/ f97 1 f58"/>
                <a:gd name="f125" fmla="*/ f98 1 f57"/>
                <a:gd name="f126" fmla="*/ f99 1 f57"/>
                <a:gd name="f127" fmla="*/ f100 1 f57"/>
                <a:gd name="f128" fmla="*/ f101 1 f58"/>
                <a:gd name="f129" fmla="*/ f102 1 f57"/>
                <a:gd name="f130" fmla="*/ f103 1 f58"/>
                <a:gd name="f131" fmla="*/ f104 1 f57"/>
                <a:gd name="f132" fmla="*/ f105 1 f58"/>
                <a:gd name="f133" fmla="*/ f106 f48 1"/>
                <a:gd name="f134" fmla="*/ f107 f48 1"/>
                <a:gd name="f135" fmla="*/ f109 f49 1"/>
                <a:gd name="f136" fmla="*/ f108 f49 1"/>
                <a:gd name="f137" fmla="*/ f110 f48 1"/>
                <a:gd name="f138" fmla="*/ f111 f49 1"/>
                <a:gd name="f139" fmla="*/ f112 f48 1"/>
                <a:gd name="f140" fmla="*/ f113 f48 1"/>
                <a:gd name="f141" fmla="*/ f114 f49 1"/>
                <a:gd name="f142" fmla="*/ f115 f48 1"/>
                <a:gd name="f143" fmla="*/ f116 f49 1"/>
                <a:gd name="f144" fmla="*/ f117 f48 1"/>
                <a:gd name="f145" fmla="*/ f118 f49 1"/>
                <a:gd name="f146" fmla="*/ f119 f48 1"/>
                <a:gd name="f147" fmla="*/ f120 f48 1"/>
                <a:gd name="f148" fmla="*/ f121 f48 1"/>
                <a:gd name="f149" fmla="*/ f122 f48 1"/>
                <a:gd name="f150" fmla="*/ f123 f48 1"/>
                <a:gd name="f151" fmla="*/ f124 f49 1"/>
                <a:gd name="f152" fmla="*/ f125 f48 1"/>
                <a:gd name="f153" fmla="*/ f126 f48 1"/>
                <a:gd name="f154" fmla="*/ f127 f48 1"/>
                <a:gd name="f155" fmla="*/ f128 f49 1"/>
                <a:gd name="f156" fmla="*/ f129 f48 1"/>
                <a:gd name="f157" fmla="*/ f130 f49 1"/>
                <a:gd name="f158" fmla="*/ f131 f48 1"/>
                <a:gd name="f159" fmla="*/ f132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2">
                  <a:pos x="f137" y="f138"/>
                </a:cxn>
                <a:cxn ang="f82">
                  <a:pos x="f139" y="f138"/>
                </a:cxn>
                <a:cxn ang="f82">
                  <a:pos x="f140" y="f141"/>
                </a:cxn>
                <a:cxn ang="f82">
                  <a:pos x="f142" y="f143"/>
                </a:cxn>
                <a:cxn ang="f82">
                  <a:pos x="f142" y="f143"/>
                </a:cxn>
                <a:cxn ang="f82">
                  <a:pos x="f144" y="f145"/>
                </a:cxn>
                <a:cxn ang="f82">
                  <a:pos x="f146" y="f145"/>
                </a:cxn>
                <a:cxn ang="f82">
                  <a:pos x="f147" y="f145"/>
                </a:cxn>
                <a:cxn ang="f82">
                  <a:pos x="f148" y="f145"/>
                </a:cxn>
                <a:cxn ang="f82">
                  <a:pos x="f149" y="f145"/>
                </a:cxn>
                <a:cxn ang="f82">
                  <a:pos x="f149" y="f145"/>
                </a:cxn>
                <a:cxn ang="f82">
                  <a:pos x="f149" y="f145"/>
                </a:cxn>
                <a:cxn ang="f82">
                  <a:pos x="f150" y="f151"/>
                </a:cxn>
                <a:cxn ang="f82">
                  <a:pos x="f152" y="f151"/>
                </a:cxn>
                <a:cxn ang="f82">
                  <a:pos x="f153" y="f151"/>
                </a:cxn>
                <a:cxn ang="f82">
                  <a:pos x="f153" y="f151"/>
                </a:cxn>
                <a:cxn ang="f82">
                  <a:pos x="f154" y="f155"/>
                </a:cxn>
                <a:cxn ang="f82">
                  <a:pos x="f154" y="f155"/>
                </a:cxn>
                <a:cxn ang="f82">
                  <a:pos x="f154" y="f155"/>
                </a:cxn>
                <a:cxn ang="f82">
                  <a:pos x="f156" y="f157"/>
                </a:cxn>
                <a:cxn ang="f82">
                  <a:pos x="f158" y="f159"/>
                </a:cxn>
                <a:cxn ang="f82">
                  <a:pos x="f137" y="f138"/>
                </a:cxn>
              </a:cxnLst>
              <a:rect l="f133" t="f136" r="f134" b="f135"/>
              <a:pathLst>
                <a:path w="1046074" h="234974">
                  <a:moveTo>
                    <a:pt x="f8" y="f9"/>
                  </a:moveTo>
                  <a:lnTo>
                    <a:pt x="f10" y="f9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14"/>
                  </a:lnTo>
                  <a:cubicBezTo>
                    <a:pt x="f13" y="f14"/>
                    <a:pt x="f15" y="f14"/>
                    <a:pt x="f16" y="f17"/>
                  </a:cubicBezTo>
                  <a:lnTo>
                    <a:pt x="f18" y="f17"/>
                  </a:lnTo>
                  <a:lnTo>
                    <a:pt x="f19" y="f17"/>
                  </a:lnTo>
                  <a:lnTo>
                    <a:pt x="f20" y="f17"/>
                  </a:lnTo>
                  <a:lnTo>
                    <a:pt x="f21" y="f17"/>
                  </a:lnTo>
                  <a:lnTo>
                    <a:pt x="f21" y="f17"/>
                  </a:lnTo>
                  <a:lnTo>
                    <a:pt x="f21" y="f17"/>
                  </a:lnTo>
                  <a:lnTo>
                    <a:pt x="f22" y="f23"/>
                  </a:lnTo>
                  <a:lnTo>
                    <a:pt x="f24" y="f23"/>
                  </a:lnTo>
                  <a:cubicBezTo>
                    <a:pt x="f25" y="f26"/>
                    <a:pt x="f27" y="f26"/>
                    <a:pt x="f28" y="f23"/>
                  </a:cubicBezTo>
                  <a:lnTo>
                    <a:pt x="f28" y="f23"/>
                  </a:lnTo>
                  <a:lnTo>
                    <a:pt x="f29" y="f30"/>
                  </a:lnTo>
                  <a:lnTo>
                    <a:pt x="f29" y="f30"/>
                  </a:ln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8" name="Freeform: Shape 483">
              <a:extLst>
                <a:ext uri="{FF2B5EF4-FFF2-40B4-BE49-F238E27FC236}">
                  <a16:creationId xmlns:a16="http://schemas.microsoft.com/office/drawing/2014/main" id="{9D9005BE-F2B3-6221-42A3-92788F55B671}"/>
                </a:ext>
              </a:extLst>
            </p:cNvPr>
            <p:cNvSpPr/>
            <p:nvPr/>
          </p:nvSpPr>
          <p:spPr>
            <a:xfrm>
              <a:off x="5550929" y="1226036"/>
              <a:ext cx="886" cy="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8"/>
                <a:gd name="f7" fmla="val 76"/>
                <a:gd name="f8" fmla="val 889"/>
                <a:gd name="f9" fmla="val 597"/>
                <a:gd name="f10" fmla="val -25"/>
                <a:gd name="f11" fmla="val 292"/>
                <a:gd name="f12" fmla="+- 0 0 -90"/>
                <a:gd name="f13" fmla="*/ f3 1 888"/>
                <a:gd name="f14" fmla="*/ f4 1 76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888"/>
                <a:gd name="f23" fmla="*/ f19 1 76"/>
                <a:gd name="f24" fmla="*/ 889 f20 1"/>
                <a:gd name="f25" fmla="*/ 76 f19 1"/>
                <a:gd name="f26" fmla="*/ 0 f20 1"/>
                <a:gd name="f27" fmla="+- f21 0 f1"/>
                <a:gd name="f28" fmla="*/ f24 1 888"/>
                <a:gd name="f29" fmla="*/ f25 1 76"/>
                <a:gd name="f30" fmla="*/ f26 1 888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2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4" y="f43"/>
                </a:cxn>
                <a:cxn ang="f27">
                  <a:pos x="f44" y="f43"/>
                </a:cxn>
                <a:cxn ang="f27">
                  <a:pos x="f42" y="f43"/>
                </a:cxn>
              </a:cxnLst>
              <a:rect l="f38" t="f41" r="f39" b="f40"/>
              <a:pathLst>
                <a:path w="888" h="76">
                  <a:moveTo>
                    <a:pt x="f8" y="f7"/>
                  </a:moveTo>
                  <a:cubicBezTo>
                    <a:pt x="f9" y="f10"/>
                    <a:pt x="f11" y="f10"/>
                    <a:pt x="f5" y="f7"/>
                  </a:cubicBezTo>
                  <a:lnTo>
                    <a:pt x="f5" y="f7"/>
                  </a:lnTo>
                  <a:cubicBezTo>
                    <a:pt x="f11" y="f5"/>
                    <a:pt x="f9" y="f5"/>
                    <a:pt x="f8" y="f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69" name="Freeform: Shape 484">
              <a:extLst>
                <a:ext uri="{FF2B5EF4-FFF2-40B4-BE49-F238E27FC236}">
                  <a16:creationId xmlns:a16="http://schemas.microsoft.com/office/drawing/2014/main" id="{D3ECD32F-E845-0701-3AA7-C534EA78F9F7}"/>
                </a:ext>
              </a:extLst>
            </p:cNvPr>
            <p:cNvSpPr/>
            <p:nvPr/>
          </p:nvSpPr>
          <p:spPr>
            <a:xfrm>
              <a:off x="5543440" y="1229538"/>
              <a:ext cx="10799" cy="10879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0"/>
                <a:gd name="f7" fmla="val 108798"/>
                <a:gd name="f8" fmla="val 10792"/>
                <a:gd name="f9" fmla="val 127"/>
                <a:gd name="f10" fmla="val 10856"/>
                <a:gd name="f11" fmla="val 1257"/>
                <a:gd name="f12" fmla="val 10539"/>
                <a:gd name="f13" fmla="val 2374"/>
                <a:gd name="f14" fmla="val 9904"/>
                <a:gd name="f15" fmla="val 3301"/>
                <a:gd name="f16" fmla="val 15998"/>
                <a:gd name="f17" fmla="val 103986"/>
                <a:gd name="f18" fmla="val 356"/>
                <a:gd name="f19" fmla="val 106983"/>
                <a:gd name="f20" fmla="val 3073"/>
                <a:gd name="f21" fmla="val 109116"/>
                <a:gd name="f22" fmla="val 6069"/>
                <a:gd name="f23" fmla="val 108760"/>
                <a:gd name="f24" fmla="val 7695"/>
                <a:gd name="f25" fmla="val 108570"/>
                <a:gd name="f26" fmla="val 9155"/>
                <a:gd name="f27" fmla="val 107655"/>
                <a:gd name="f28" fmla="val 10031"/>
                <a:gd name="f29" fmla="val 106272"/>
                <a:gd name="f30" fmla="val 10094"/>
                <a:gd name="f31" fmla="val 105980"/>
                <a:gd name="f32" fmla="val 105675"/>
                <a:gd name="f33" fmla="val 105383"/>
                <a:gd name="f34" fmla="val 104748"/>
                <a:gd name="f35" fmla="val 104494"/>
                <a:gd name="f36" fmla="+- 0 0 -90"/>
                <a:gd name="f37" fmla="*/ f3 1 10800"/>
                <a:gd name="f38" fmla="*/ f4 1 108798"/>
                <a:gd name="f39" fmla="val f5"/>
                <a:gd name="f40" fmla="val f6"/>
                <a:gd name="f41" fmla="val f7"/>
                <a:gd name="f42" fmla="*/ f36 f0 1"/>
                <a:gd name="f43" fmla="+- f41 0 f39"/>
                <a:gd name="f44" fmla="+- f40 0 f39"/>
                <a:gd name="f45" fmla="*/ f42 1 f2"/>
                <a:gd name="f46" fmla="*/ f44 1 10800"/>
                <a:gd name="f47" fmla="*/ f43 1 108798"/>
                <a:gd name="f48" fmla="*/ 10792 f44 1"/>
                <a:gd name="f49" fmla="*/ 127 f43 1"/>
                <a:gd name="f50" fmla="*/ 9904 f44 1"/>
                <a:gd name="f51" fmla="*/ 3301 f43 1"/>
                <a:gd name="f52" fmla="*/ 0 f44 1"/>
                <a:gd name="f53" fmla="*/ 15998 f43 1"/>
                <a:gd name="f54" fmla="*/ 103986 f43 1"/>
                <a:gd name="f55" fmla="*/ 6069 f44 1"/>
                <a:gd name="f56" fmla="*/ 108760 f43 1"/>
                <a:gd name="f57" fmla="*/ 10031 f44 1"/>
                <a:gd name="f58" fmla="*/ 106272 f43 1"/>
                <a:gd name="f59" fmla="*/ 105383 f43 1"/>
                <a:gd name="f60" fmla="*/ 104494 f43 1"/>
                <a:gd name="f61" fmla="*/ 0 f43 1"/>
                <a:gd name="f62" fmla="+- f45 0 f1"/>
                <a:gd name="f63" fmla="*/ f48 1 10800"/>
                <a:gd name="f64" fmla="*/ f49 1 108798"/>
                <a:gd name="f65" fmla="*/ f50 1 10800"/>
                <a:gd name="f66" fmla="*/ f51 1 108798"/>
                <a:gd name="f67" fmla="*/ f52 1 10800"/>
                <a:gd name="f68" fmla="*/ f53 1 108798"/>
                <a:gd name="f69" fmla="*/ f54 1 108798"/>
                <a:gd name="f70" fmla="*/ f55 1 10800"/>
                <a:gd name="f71" fmla="*/ f56 1 108798"/>
                <a:gd name="f72" fmla="*/ f57 1 10800"/>
                <a:gd name="f73" fmla="*/ f58 1 108798"/>
                <a:gd name="f74" fmla="*/ f59 1 108798"/>
                <a:gd name="f75" fmla="*/ f60 1 108798"/>
                <a:gd name="f76" fmla="*/ f61 1 108798"/>
                <a:gd name="f77" fmla="*/ f39 1 f46"/>
                <a:gd name="f78" fmla="*/ f40 1 f46"/>
                <a:gd name="f79" fmla="*/ f39 1 f47"/>
                <a:gd name="f80" fmla="*/ f41 1 f47"/>
                <a:gd name="f81" fmla="*/ f63 1 f46"/>
                <a:gd name="f82" fmla="*/ f64 1 f47"/>
                <a:gd name="f83" fmla="*/ f65 1 f46"/>
                <a:gd name="f84" fmla="*/ f66 1 f47"/>
                <a:gd name="f85" fmla="*/ f67 1 f46"/>
                <a:gd name="f86" fmla="*/ f68 1 f47"/>
                <a:gd name="f87" fmla="*/ f69 1 f47"/>
                <a:gd name="f88" fmla="*/ f70 1 f46"/>
                <a:gd name="f89" fmla="*/ f71 1 f47"/>
                <a:gd name="f90" fmla="*/ f72 1 f46"/>
                <a:gd name="f91" fmla="*/ f73 1 f47"/>
                <a:gd name="f92" fmla="*/ f74 1 f47"/>
                <a:gd name="f93" fmla="*/ f75 1 f47"/>
                <a:gd name="f94" fmla="*/ f76 1 f47"/>
                <a:gd name="f95" fmla="*/ f77 f37 1"/>
                <a:gd name="f96" fmla="*/ f78 f37 1"/>
                <a:gd name="f97" fmla="*/ f80 f38 1"/>
                <a:gd name="f98" fmla="*/ f79 f38 1"/>
                <a:gd name="f99" fmla="*/ f81 f37 1"/>
                <a:gd name="f100" fmla="*/ f82 f38 1"/>
                <a:gd name="f101" fmla="*/ f83 f37 1"/>
                <a:gd name="f102" fmla="*/ f84 f38 1"/>
                <a:gd name="f103" fmla="*/ f85 f37 1"/>
                <a:gd name="f104" fmla="*/ f86 f38 1"/>
                <a:gd name="f105" fmla="*/ f87 f38 1"/>
                <a:gd name="f106" fmla="*/ f88 f37 1"/>
                <a:gd name="f107" fmla="*/ f89 f38 1"/>
                <a:gd name="f108" fmla="*/ f90 f37 1"/>
                <a:gd name="f109" fmla="*/ f91 f38 1"/>
                <a:gd name="f110" fmla="*/ f92 f38 1"/>
                <a:gd name="f111" fmla="*/ f93 f38 1"/>
                <a:gd name="f112" fmla="*/ f94 f3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99" y="f100"/>
                </a:cxn>
                <a:cxn ang="f62">
                  <a:pos x="f101" y="f102"/>
                </a:cxn>
                <a:cxn ang="f62">
                  <a:pos x="f103" y="f104"/>
                </a:cxn>
                <a:cxn ang="f62">
                  <a:pos x="f103" y="f105"/>
                </a:cxn>
                <a:cxn ang="f62">
                  <a:pos x="f106" y="f107"/>
                </a:cxn>
                <a:cxn ang="f62">
                  <a:pos x="f108" y="f109"/>
                </a:cxn>
                <a:cxn ang="f62">
                  <a:pos x="f108" y="f110"/>
                </a:cxn>
                <a:cxn ang="f62">
                  <a:pos x="f108" y="f111"/>
                </a:cxn>
                <a:cxn ang="f62">
                  <a:pos x="f108" y="f112"/>
                </a:cxn>
              </a:cxnLst>
              <a:rect l="f95" t="f98" r="f96" b="f97"/>
              <a:pathLst>
                <a:path w="10800" h="10879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lnTo>
                    <a:pt x="f5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0" y="f32"/>
                    <a:pt x="f28" y="f33"/>
                  </a:cubicBezTo>
                  <a:cubicBezTo>
                    <a:pt x="f28" y="f33"/>
                    <a:pt x="f28" y="f34"/>
                    <a:pt x="f28" y="f35"/>
                  </a:cubicBezTo>
                  <a:lnTo>
                    <a:pt x="f28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0" name="Freeform: Shape 485">
              <a:extLst>
                <a:ext uri="{FF2B5EF4-FFF2-40B4-BE49-F238E27FC236}">
                  <a16:creationId xmlns:a16="http://schemas.microsoft.com/office/drawing/2014/main" id="{7DD27629-54DB-4F32-4C21-114910D4213E}"/>
                </a:ext>
              </a:extLst>
            </p:cNvPr>
            <p:cNvSpPr/>
            <p:nvPr/>
          </p:nvSpPr>
          <p:spPr>
            <a:xfrm>
              <a:off x="5552703" y="1226365"/>
              <a:ext cx="630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4"/>
                <a:gd name="f7" fmla="val 635"/>
                <a:gd name="f8" fmla="+- 0 0 -90"/>
                <a:gd name="f9" fmla="*/ f3 1 634"/>
                <a:gd name="f10" fmla="*/ f4 1 635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634"/>
                <a:gd name="f19" fmla="*/ f15 1 635"/>
                <a:gd name="f20" fmla="*/ 635 f16 1"/>
                <a:gd name="f21" fmla="*/ 635 f15 1"/>
                <a:gd name="f22" fmla="*/ 0 f16 1"/>
                <a:gd name="f23" fmla="*/ 0 f15 1"/>
                <a:gd name="f24" fmla="+- f17 0 f1"/>
                <a:gd name="f25" fmla="*/ f20 1 634"/>
                <a:gd name="f26" fmla="*/ f21 1 635"/>
                <a:gd name="f27" fmla="*/ f22 1 634"/>
                <a:gd name="f28" fmla="*/ f23 1 635"/>
                <a:gd name="f29" fmla="*/ f11 1 f18"/>
                <a:gd name="f30" fmla="*/ f12 1 f18"/>
                <a:gd name="f31" fmla="*/ f11 1 f19"/>
                <a:gd name="f32" fmla="*/ f13 1 f19"/>
                <a:gd name="f33" fmla="*/ f25 1 f18"/>
                <a:gd name="f34" fmla="*/ f26 1 f19"/>
                <a:gd name="f35" fmla="*/ f27 1 f18"/>
                <a:gd name="f36" fmla="*/ f28 1 f19"/>
                <a:gd name="f37" fmla="*/ f29 f9 1"/>
                <a:gd name="f38" fmla="*/ f30 f9 1"/>
                <a:gd name="f39" fmla="*/ f32 f10 1"/>
                <a:gd name="f40" fmla="*/ f31 f10 1"/>
                <a:gd name="f41" fmla="*/ f33 f9 1"/>
                <a:gd name="f42" fmla="*/ f34 f10 1"/>
                <a:gd name="f43" fmla="*/ f35 f9 1"/>
                <a:gd name="f44" fmla="*/ f36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41" y="f42"/>
                </a:cxn>
                <a:cxn ang="f24">
                  <a:pos x="f43" y="f44"/>
                </a:cxn>
                <a:cxn ang="f24">
                  <a:pos x="f43" y="f44"/>
                </a:cxn>
              </a:cxnLst>
              <a:rect l="f37" t="f40" r="f38" b="f39"/>
              <a:pathLst>
                <a:path w="634" h="635">
                  <a:moveTo>
                    <a:pt x="f7" y="f7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1" name="Freeform: Shape 486">
              <a:extLst>
                <a:ext uri="{FF2B5EF4-FFF2-40B4-BE49-F238E27FC236}">
                  <a16:creationId xmlns:a16="http://schemas.microsoft.com/office/drawing/2014/main" id="{B045A5FA-70AE-0AE4-5D3D-C052E64D1474}"/>
                </a:ext>
              </a:extLst>
            </p:cNvPr>
            <p:cNvSpPr/>
            <p:nvPr/>
          </p:nvSpPr>
          <p:spPr>
            <a:xfrm>
              <a:off x="5549274" y="1225094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2" name="Freeform: Shape 487">
              <a:extLst>
                <a:ext uri="{FF2B5EF4-FFF2-40B4-BE49-F238E27FC236}">
                  <a16:creationId xmlns:a16="http://schemas.microsoft.com/office/drawing/2014/main" id="{FE750C34-4492-D7CA-C529-0911CB851D16}"/>
                </a:ext>
              </a:extLst>
            </p:cNvPr>
            <p:cNvSpPr/>
            <p:nvPr/>
          </p:nvSpPr>
          <p:spPr>
            <a:xfrm>
              <a:off x="5554230" y="1227755"/>
              <a:ext cx="12691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888"/>
                <a:gd name="f8" fmla="val 889"/>
                <a:gd name="f9" fmla="+- 0 0 -90"/>
                <a:gd name="f10" fmla="*/ f3 1 12696"/>
                <a:gd name="f11" fmla="*/ f4 1 888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888"/>
                <a:gd name="f21" fmla="*/ 0 f17 1"/>
                <a:gd name="f22" fmla="*/ 889 f16 1"/>
                <a:gd name="f23" fmla="*/ 0 f16 1"/>
                <a:gd name="f24" fmla="+- f18 0 f1"/>
                <a:gd name="f25" fmla="*/ f21 1 12696"/>
                <a:gd name="f26" fmla="*/ f22 1 888"/>
                <a:gd name="f27" fmla="*/ f23 1 888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1"/>
                </a:cxn>
              </a:cxnLst>
              <a:rect l="f35" t="f38" r="f36" b="f37"/>
              <a:pathLst>
                <a:path w="12696" h="888">
                  <a:moveTo>
                    <a:pt x="f5" y="f8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3" name="Freeform: Shape 488">
              <a:extLst>
                <a:ext uri="{FF2B5EF4-FFF2-40B4-BE49-F238E27FC236}">
                  <a16:creationId xmlns:a16="http://schemas.microsoft.com/office/drawing/2014/main" id="{F4CC438C-4665-8186-4C97-7802BEC5E902}"/>
                </a:ext>
              </a:extLst>
            </p:cNvPr>
            <p:cNvSpPr/>
            <p:nvPr/>
          </p:nvSpPr>
          <p:spPr>
            <a:xfrm>
              <a:off x="5452649" y="1225222"/>
              <a:ext cx="100437" cy="1288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0439"/>
                <a:gd name="f7" fmla="val 128871"/>
                <a:gd name="f8" fmla="val 97131"/>
                <a:gd name="f9" fmla="val 95099"/>
                <a:gd name="f10" fmla="val 94084"/>
                <a:gd name="f11" fmla="val 93322"/>
                <a:gd name="f12" fmla="val 92687"/>
                <a:gd name="f13" fmla="val 92433"/>
                <a:gd name="f14" fmla="val 762"/>
                <a:gd name="f15" fmla="val 87862"/>
                <a:gd name="f16" fmla="val 6603"/>
                <a:gd name="f17" fmla="val 122904"/>
                <a:gd name="f18" fmla="val 3555"/>
                <a:gd name="f19" fmla="val 123539"/>
                <a:gd name="f20" fmla="val 4444"/>
                <a:gd name="f21" fmla="val 5333"/>
                <a:gd name="f22" fmla="val 124174"/>
                <a:gd name="f23" fmla="val 6095"/>
                <a:gd name="f24" fmla="val 124809"/>
                <a:gd name="f25" fmla="val 125571"/>
                <a:gd name="f26" fmla="val 6183"/>
                <a:gd name="f27" fmla="val 125812"/>
                <a:gd name="f28" fmla="val 126091"/>
                <a:gd name="f29" fmla="val 126332"/>
                <a:gd name="f30" fmla="val 6145"/>
                <a:gd name="f31" fmla="val 126662"/>
                <a:gd name="f32" fmla="val 127018"/>
                <a:gd name="f33" fmla="val 127348"/>
                <a:gd name="f34" fmla="val 89640"/>
                <a:gd name="f35" fmla="val 19426"/>
                <a:gd name="f36" fmla="val 99543"/>
                <a:gd name="f37" fmla="val 6729"/>
                <a:gd name="f38" fmla="val 100178"/>
                <a:gd name="f39" fmla="val 5802"/>
                <a:gd name="f40" fmla="val 100495"/>
                <a:gd name="f41" fmla="val 4685"/>
                <a:gd name="f42" fmla="val 100432"/>
                <a:gd name="f43" fmla="val 2667"/>
                <a:gd name="f44" fmla="val 99797"/>
                <a:gd name="f45" fmla="val 2032"/>
                <a:gd name="f46" fmla="val 99162"/>
                <a:gd name="f47" fmla="val 98832"/>
                <a:gd name="f48" fmla="val 1930"/>
                <a:gd name="f49" fmla="val 98477"/>
                <a:gd name="f50" fmla="val 98147"/>
                <a:gd name="f51" fmla="+- 0 0 -90"/>
                <a:gd name="f52" fmla="*/ f3 1 100439"/>
                <a:gd name="f53" fmla="*/ f4 1 128871"/>
                <a:gd name="f54" fmla="val f5"/>
                <a:gd name="f55" fmla="val f6"/>
                <a:gd name="f56" fmla="val f7"/>
                <a:gd name="f57" fmla="*/ f51 f0 1"/>
                <a:gd name="f58" fmla="+- f56 0 f54"/>
                <a:gd name="f59" fmla="+- f55 0 f54"/>
                <a:gd name="f60" fmla="*/ f57 1 f2"/>
                <a:gd name="f61" fmla="*/ f59 1 100439"/>
                <a:gd name="f62" fmla="*/ f58 1 128871"/>
                <a:gd name="f63" fmla="*/ 97131 f59 1"/>
                <a:gd name="f64" fmla="*/ 0 f58 1"/>
                <a:gd name="f65" fmla="*/ 95099 f59 1"/>
                <a:gd name="f66" fmla="*/ 94084 f59 1"/>
                <a:gd name="f67" fmla="*/ 93322 f59 1"/>
                <a:gd name="f68" fmla="*/ 92433 f59 1"/>
                <a:gd name="f69" fmla="*/ 762 f58 1"/>
                <a:gd name="f70" fmla="*/ 87862 f59 1"/>
                <a:gd name="f71" fmla="*/ 6603 f58 1"/>
                <a:gd name="f72" fmla="*/ 0 f59 1"/>
                <a:gd name="f73" fmla="*/ 122904 f58 1"/>
                <a:gd name="f74" fmla="*/ 3555 f59 1"/>
                <a:gd name="f75" fmla="*/ 123539 f58 1"/>
                <a:gd name="f76" fmla="*/ 4444 f59 1"/>
                <a:gd name="f77" fmla="*/ 5333 f59 1"/>
                <a:gd name="f78" fmla="*/ 124174 f58 1"/>
                <a:gd name="f79" fmla="*/ 6095 f59 1"/>
                <a:gd name="f80" fmla="*/ 124809 f58 1"/>
                <a:gd name="f81" fmla="*/ 125571 f58 1"/>
                <a:gd name="f82" fmla="*/ 126332 f58 1"/>
                <a:gd name="f83" fmla="*/ 127348 f58 1"/>
                <a:gd name="f84" fmla="*/ 128871 f58 1"/>
                <a:gd name="f85" fmla="*/ 89640 f59 1"/>
                <a:gd name="f86" fmla="*/ 19426 f58 1"/>
                <a:gd name="f87" fmla="*/ 99543 f59 1"/>
                <a:gd name="f88" fmla="*/ 6729 f58 1"/>
                <a:gd name="f89" fmla="*/ 100432 f59 1"/>
                <a:gd name="f90" fmla="*/ 3555 f58 1"/>
                <a:gd name="f91" fmla="*/ 2667 f58 1"/>
                <a:gd name="f92" fmla="*/ 99797 f59 1"/>
                <a:gd name="f93" fmla="*/ 2032 f58 1"/>
                <a:gd name="f94" fmla="*/ 99162 f59 1"/>
                <a:gd name="f95" fmla="*/ 98147 f59 1"/>
                <a:gd name="f96" fmla="+- f60 0 f1"/>
                <a:gd name="f97" fmla="*/ f63 1 100439"/>
                <a:gd name="f98" fmla="*/ f64 1 128871"/>
                <a:gd name="f99" fmla="*/ f65 1 100439"/>
                <a:gd name="f100" fmla="*/ f66 1 100439"/>
                <a:gd name="f101" fmla="*/ f67 1 100439"/>
                <a:gd name="f102" fmla="*/ f68 1 100439"/>
                <a:gd name="f103" fmla="*/ f69 1 128871"/>
                <a:gd name="f104" fmla="*/ f70 1 100439"/>
                <a:gd name="f105" fmla="*/ f71 1 128871"/>
                <a:gd name="f106" fmla="*/ f72 1 100439"/>
                <a:gd name="f107" fmla="*/ f73 1 128871"/>
                <a:gd name="f108" fmla="*/ f74 1 100439"/>
                <a:gd name="f109" fmla="*/ f75 1 128871"/>
                <a:gd name="f110" fmla="*/ f76 1 100439"/>
                <a:gd name="f111" fmla="*/ f77 1 100439"/>
                <a:gd name="f112" fmla="*/ f78 1 128871"/>
                <a:gd name="f113" fmla="*/ f79 1 100439"/>
                <a:gd name="f114" fmla="*/ f80 1 128871"/>
                <a:gd name="f115" fmla="*/ f81 1 128871"/>
                <a:gd name="f116" fmla="*/ f82 1 128871"/>
                <a:gd name="f117" fmla="*/ f83 1 128871"/>
                <a:gd name="f118" fmla="*/ f84 1 128871"/>
                <a:gd name="f119" fmla="*/ f85 1 100439"/>
                <a:gd name="f120" fmla="*/ f86 1 128871"/>
                <a:gd name="f121" fmla="*/ f87 1 100439"/>
                <a:gd name="f122" fmla="*/ f88 1 128871"/>
                <a:gd name="f123" fmla="*/ f89 1 100439"/>
                <a:gd name="f124" fmla="*/ f90 1 128871"/>
                <a:gd name="f125" fmla="*/ f91 1 128871"/>
                <a:gd name="f126" fmla="*/ f92 1 100439"/>
                <a:gd name="f127" fmla="*/ f93 1 128871"/>
                <a:gd name="f128" fmla="*/ f94 1 100439"/>
                <a:gd name="f129" fmla="*/ f95 1 100439"/>
                <a:gd name="f130" fmla="*/ f54 1 f61"/>
                <a:gd name="f131" fmla="*/ f55 1 f61"/>
                <a:gd name="f132" fmla="*/ f54 1 f62"/>
                <a:gd name="f133" fmla="*/ f56 1 f62"/>
                <a:gd name="f134" fmla="*/ f97 1 f61"/>
                <a:gd name="f135" fmla="*/ f98 1 f62"/>
                <a:gd name="f136" fmla="*/ f99 1 f61"/>
                <a:gd name="f137" fmla="*/ f100 1 f61"/>
                <a:gd name="f138" fmla="*/ f101 1 f61"/>
                <a:gd name="f139" fmla="*/ f102 1 f61"/>
                <a:gd name="f140" fmla="*/ f103 1 f62"/>
                <a:gd name="f141" fmla="*/ f104 1 f61"/>
                <a:gd name="f142" fmla="*/ f105 1 f62"/>
                <a:gd name="f143" fmla="*/ f106 1 f61"/>
                <a:gd name="f144" fmla="*/ f107 1 f62"/>
                <a:gd name="f145" fmla="*/ f108 1 f61"/>
                <a:gd name="f146" fmla="*/ f109 1 f62"/>
                <a:gd name="f147" fmla="*/ f110 1 f61"/>
                <a:gd name="f148" fmla="*/ f111 1 f61"/>
                <a:gd name="f149" fmla="*/ f112 1 f62"/>
                <a:gd name="f150" fmla="*/ f113 1 f61"/>
                <a:gd name="f151" fmla="*/ f114 1 f62"/>
                <a:gd name="f152" fmla="*/ f115 1 f62"/>
                <a:gd name="f153" fmla="*/ f116 1 f62"/>
                <a:gd name="f154" fmla="*/ f117 1 f62"/>
                <a:gd name="f155" fmla="*/ f118 1 f62"/>
                <a:gd name="f156" fmla="*/ f119 1 f61"/>
                <a:gd name="f157" fmla="*/ f120 1 f62"/>
                <a:gd name="f158" fmla="*/ f121 1 f61"/>
                <a:gd name="f159" fmla="*/ f122 1 f62"/>
                <a:gd name="f160" fmla="*/ f123 1 f61"/>
                <a:gd name="f161" fmla="*/ f124 1 f62"/>
                <a:gd name="f162" fmla="*/ f125 1 f62"/>
                <a:gd name="f163" fmla="*/ f126 1 f61"/>
                <a:gd name="f164" fmla="*/ f127 1 f62"/>
                <a:gd name="f165" fmla="*/ f128 1 f61"/>
                <a:gd name="f166" fmla="*/ f129 1 f61"/>
                <a:gd name="f167" fmla="*/ f130 f52 1"/>
                <a:gd name="f168" fmla="*/ f131 f52 1"/>
                <a:gd name="f169" fmla="*/ f133 f53 1"/>
                <a:gd name="f170" fmla="*/ f132 f53 1"/>
                <a:gd name="f171" fmla="*/ f134 f52 1"/>
                <a:gd name="f172" fmla="*/ f135 f53 1"/>
                <a:gd name="f173" fmla="*/ f136 f52 1"/>
                <a:gd name="f174" fmla="*/ f137 f52 1"/>
                <a:gd name="f175" fmla="*/ f138 f52 1"/>
                <a:gd name="f176" fmla="*/ f139 f52 1"/>
                <a:gd name="f177" fmla="*/ f140 f53 1"/>
                <a:gd name="f178" fmla="*/ f141 f52 1"/>
                <a:gd name="f179" fmla="*/ f142 f53 1"/>
                <a:gd name="f180" fmla="*/ f143 f52 1"/>
                <a:gd name="f181" fmla="*/ f144 f53 1"/>
                <a:gd name="f182" fmla="*/ f145 f52 1"/>
                <a:gd name="f183" fmla="*/ f146 f53 1"/>
                <a:gd name="f184" fmla="*/ f147 f52 1"/>
                <a:gd name="f185" fmla="*/ f148 f52 1"/>
                <a:gd name="f186" fmla="*/ f149 f53 1"/>
                <a:gd name="f187" fmla="*/ f150 f52 1"/>
                <a:gd name="f188" fmla="*/ f151 f53 1"/>
                <a:gd name="f189" fmla="*/ f152 f53 1"/>
                <a:gd name="f190" fmla="*/ f153 f53 1"/>
                <a:gd name="f191" fmla="*/ f154 f53 1"/>
                <a:gd name="f192" fmla="*/ f155 f53 1"/>
                <a:gd name="f193" fmla="*/ f156 f52 1"/>
                <a:gd name="f194" fmla="*/ f157 f53 1"/>
                <a:gd name="f195" fmla="*/ f158 f52 1"/>
                <a:gd name="f196" fmla="*/ f159 f53 1"/>
                <a:gd name="f197" fmla="*/ f160 f52 1"/>
                <a:gd name="f198" fmla="*/ f161 f53 1"/>
                <a:gd name="f199" fmla="*/ f162 f53 1"/>
                <a:gd name="f200" fmla="*/ f163 f52 1"/>
                <a:gd name="f201" fmla="*/ f164 f53 1"/>
                <a:gd name="f202" fmla="*/ f165 f52 1"/>
                <a:gd name="f203" fmla="*/ f166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6">
                  <a:pos x="f171" y="f172"/>
                </a:cxn>
                <a:cxn ang="f96">
                  <a:pos x="f173" y="f172"/>
                </a:cxn>
                <a:cxn ang="f96">
                  <a:pos x="f174" y="f172"/>
                </a:cxn>
                <a:cxn ang="f96">
                  <a:pos x="f175" y="f172"/>
                </a:cxn>
                <a:cxn ang="f96">
                  <a:pos x="f176" y="f177"/>
                </a:cxn>
                <a:cxn ang="f96">
                  <a:pos x="f176" y="f177"/>
                </a:cxn>
                <a:cxn ang="f96">
                  <a:pos x="f178" y="f179"/>
                </a:cxn>
                <a:cxn ang="f96">
                  <a:pos x="f180" y="f181"/>
                </a:cxn>
                <a:cxn ang="f96">
                  <a:pos x="f182" y="f183"/>
                </a:cxn>
                <a:cxn ang="f96">
                  <a:pos x="f182" y="f183"/>
                </a:cxn>
                <a:cxn ang="f96">
                  <a:pos x="f184" y="f183"/>
                </a:cxn>
                <a:cxn ang="f96">
                  <a:pos x="f185" y="f186"/>
                </a:cxn>
                <a:cxn ang="f96">
                  <a:pos x="f187" y="f188"/>
                </a:cxn>
                <a:cxn ang="f96">
                  <a:pos x="f187" y="f189"/>
                </a:cxn>
                <a:cxn ang="f96">
                  <a:pos x="f187" y="f190"/>
                </a:cxn>
                <a:cxn ang="f96">
                  <a:pos x="f187" y="f191"/>
                </a:cxn>
                <a:cxn ang="f96">
                  <a:pos x="f187" y="f191"/>
                </a:cxn>
                <a:cxn ang="f96">
                  <a:pos x="f187" y="f192"/>
                </a:cxn>
                <a:cxn ang="f96">
                  <a:pos x="f193" y="f194"/>
                </a:cxn>
                <a:cxn ang="f96">
                  <a:pos x="f195" y="f196"/>
                </a:cxn>
                <a:cxn ang="f96">
                  <a:pos x="f197" y="f198"/>
                </a:cxn>
                <a:cxn ang="f96">
                  <a:pos x="f197" y="f198"/>
                </a:cxn>
                <a:cxn ang="f96">
                  <a:pos x="f197" y="f198"/>
                </a:cxn>
                <a:cxn ang="f96">
                  <a:pos x="f197" y="f199"/>
                </a:cxn>
                <a:cxn ang="f96">
                  <a:pos x="f197" y="f199"/>
                </a:cxn>
                <a:cxn ang="f96">
                  <a:pos x="f197" y="f199"/>
                </a:cxn>
                <a:cxn ang="f96">
                  <a:pos x="f200" y="f201"/>
                </a:cxn>
                <a:cxn ang="f96">
                  <a:pos x="f200" y="f201"/>
                </a:cxn>
                <a:cxn ang="f96">
                  <a:pos x="f202" y="f201"/>
                </a:cxn>
                <a:cxn ang="f96">
                  <a:pos x="f203" y="f201"/>
                </a:cxn>
              </a:cxnLst>
              <a:rect l="f167" t="f170" r="f168" b="f169"/>
              <a:pathLst>
                <a:path w="100439" h="128871">
                  <a:moveTo>
                    <a:pt x="f8" y="f5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11" y="f5"/>
                  </a:lnTo>
                  <a:cubicBezTo>
                    <a:pt x="f11" y="f5"/>
                    <a:pt x="f12" y="f5"/>
                    <a:pt x="f13" y="f14"/>
                  </a:cubicBezTo>
                  <a:lnTo>
                    <a:pt x="f13" y="f14"/>
                  </a:lnTo>
                  <a:lnTo>
                    <a:pt x="f15" y="f16"/>
                  </a:lnTo>
                  <a:lnTo>
                    <a:pt x="f5" y="f17"/>
                  </a:lnTo>
                  <a:lnTo>
                    <a:pt x="f18" y="f19"/>
                  </a:lnTo>
                  <a:lnTo>
                    <a:pt x="f18" y="f19"/>
                  </a:lnTo>
                  <a:lnTo>
                    <a:pt x="f20" y="f19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3" y="f25"/>
                  </a:lnTo>
                  <a:cubicBezTo>
                    <a:pt x="f26" y="f27"/>
                    <a:pt x="f26" y="f28"/>
                    <a:pt x="f23" y="f29"/>
                  </a:cubicBezTo>
                  <a:cubicBezTo>
                    <a:pt x="f30" y="f31"/>
                    <a:pt x="f30" y="f32"/>
                    <a:pt x="f23" y="f33"/>
                  </a:cubicBezTo>
                  <a:cubicBezTo>
                    <a:pt x="f23" y="f33"/>
                    <a:pt x="f23" y="f33"/>
                    <a:pt x="f23" y="f33"/>
                  </a:cubicBezTo>
                  <a:lnTo>
                    <a:pt x="f23" y="f7"/>
                  </a:lnTo>
                  <a:lnTo>
                    <a:pt x="f34" y="f35"/>
                  </a:lnTo>
                  <a:lnTo>
                    <a:pt x="f36" y="f37"/>
                  </a:lnTo>
                  <a:cubicBezTo>
                    <a:pt x="f38" y="f39"/>
                    <a:pt x="f40" y="f41"/>
                    <a:pt x="f42" y="f18"/>
                  </a:cubicBezTo>
                  <a:lnTo>
                    <a:pt x="f42" y="f18"/>
                  </a:lnTo>
                  <a:lnTo>
                    <a:pt x="f42" y="f18"/>
                  </a:lnTo>
                  <a:lnTo>
                    <a:pt x="f42" y="f43"/>
                  </a:lnTo>
                  <a:lnTo>
                    <a:pt x="f42" y="f43"/>
                  </a:lnTo>
                  <a:lnTo>
                    <a:pt x="f42" y="f43"/>
                  </a:lnTo>
                  <a:lnTo>
                    <a:pt x="f44" y="f45"/>
                  </a:lnTo>
                  <a:lnTo>
                    <a:pt x="f44" y="f45"/>
                  </a:lnTo>
                  <a:lnTo>
                    <a:pt x="f46" y="f45"/>
                  </a:lnTo>
                  <a:cubicBezTo>
                    <a:pt x="f47" y="f48"/>
                    <a:pt x="f49" y="f48"/>
                    <a:pt x="f50" y="f4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4" name="Freeform: Shape 489">
              <a:extLst>
                <a:ext uri="{FF2B5EF4-FFF2-40B4-BE49-F238E27FC236}">
                  <a16:creationId xmlns:a16="http://schemas.microsoft.com/office/drawing/2014/main" id="{BDDFA4B3-DE8C-2368-7E10-F2F512CDFCCC}"/>
                </a:ext>
              </a:extLst>
            </p:cNvPr>
            <p:cNvSpPr/>
            <p:nvPr/>
          </p:nvSpPr>
          <p:spPr>
            <a:xfrm>
              <a:off x="5449476" y="1353074"/>
              <a:ext cx="10707" cy="10908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12"/>
                <a:gd name="f7" fmla="val 109090"/>
                <a:gd name="f8" fmla="val 10665"/>
                <a:gd name="f9" fmla="val 104494"/>
                <a:gd name="f10" fmla="val 10729"/>
                <a:gd name="f11" fmla="val 457"/>
                <a:gd name="f12" fmla="val 927"/>
                <a:gd name="f13" fmla="val 1396"/>
                <a:gd name="f14" fmla="val 10056"/>
                <a:gd name="f15" fmla="val 3822"/>
                <a:gd name="f16" fmla="val 7821"/>
                <a:gd name="f17" fmla="val 5472"/>
                <a:gd name="f18" fmla="val 5333"/>
                <a:gd name="f19" fmla="val 4317"/>
                <a:gd name="f20" fmla="val 4571"/>
                <a:gd name="f21" fmla="val 104113"/>
                <a:gd name="f22" fmla="val 139"/>
                <a:gd name="f23" fmla="val 106919"/>
                <a:gd name="f24" fmla="val 2514"/>
                <a:gd name="f25" fmla="val 109077"/>
                <a:gd name="f26" fmla="val 5320"/>
                <a:gd name="f27" fmla="val 108938"/>
                <a:gd name="f28" fmla="val 6082"/>
                <a:gd name="f29" fmla="val 109141"/>
                <a:gd name="f30" fmla="val 6869"/>
                <a:gd name="f31" fmla="val 7618"/>
                <a:gd name="f32" fmla="val 8253"/>
                <a:gd name="f33" fmla="val 108303"/>
                <a:gd name="f34" fmla="val 8710"/>
                <a:gd name="f35" fmla="val 107783"/>
                <a:gd name="f36" fmla="val 9053"/>
                <a:gd name="f37" fmla="val 107185"/>
                <a:gd name="f38" fmla="val 9269"/>
                <a:gd name="f39" fmla="val 106526"/>
                <a:gd name="f40" fmla="val 104748"/>
                <a:gd name="f41" fmla="+- 0 0 -90"/>
                <a:gd name="f42" fmla="*/ f3 1 10712"/>
                <a:gd name="f43" fmla="*/ f4 1 109090"/>
                <a:gd name="f44" fmla="val f5"/>
                <a:gd name="f45" fmla="val f6"/>
                <a:gd name="f46" fmla="val f7"/>
                <a:gd name="f47" fmla="*/ f41 f0 1"/>
                <a:gd name="f48" fmla="+- f46 0 f44"/>
                <a:gd name="f49" fmla="+- f45 0 f44"/>
                <a:gd name="f50" fmla="*/ f47 1 f2"/>
                <a:gd name="f51" fmla="*/ f49 1 10712"/>
                <a:gd name="f52" fmla="*/ f48 1 109090"/>
                <a:gd name="f53" fmla="*/ 10665 f49 1"/>
                <a:gd name="f54" fmla="*/ 104494 f48 1"/>
                <a:gd name="f55" fmla="*/ 0 f48 1"/>
                <a:gd name="f56" fmla="*/ 1396 f48 1"/>
                <a:gd name="f57" fmla="*/ 5333 f49 1"/>
                <a:gd name="f58" fmla="*/ 5333 f48 1"/>
                <a:gd name="f59" fmla="*/ 4317 f49 1"/>
                <a:gd name="f60" fmla="*/ 0 f49 1"/>
                <a:gd name="f61" fmla="*/ 4571 f48 1"/>
                <a:gd name="f62" fmla="*/ 104113 f48 1"/>
                <a:gd name="f63" fmla="*/ 5320 f49 1"/>
                <a:gd name="f64" fmla="*/ 108938 f48 1"/>
                <a:gd name="f65" fmla="*/ 7618 f49 1"/>
                <a:gd name="f66" fmla="*/ 8253 f49 1"/>
                <a:gd name="f67" fmla="*/ 108303 f48 1"/>
                <a:gd name="f68" fmla="*/ 9269 f49 1"/>
                <a:gd name="f69" fmla="*/ 106526 f48 1"/>
                <a:gd name="f70" fmla="+- f50 0 f1"/>
                <a:gd name="f71" fmla="*/ f53 1 10712"/>
                <a:gd name="f72" fmla="*/ f54 1 109090"/>
                <a:gd name="f73" fmla="*/ f55 1 109090"/>
                <a:gd name="f74" fmla="*/ f56 1 109090"/>
                <a:gd name="f75" fmla="*/ f57 1 10712"/>
                <a:gd name="f76" fmla="*/ f58 1 109090"/>
                <a:gd name="f77" fmla="*/ f59 1 10712"/>
                <a:gd name="f78" fmla="*/ f60 1 10712"/>
                <a:gd name="f79" fmla="*/ f61 1 109090"/>
                <a:gd name="f80" fmla="*/ f62 1 109090"/>
                <a:gd name="f81" fmla="*/ f63 1 10712"/>
                <a:gd name="f82" fmla="*/ f64 1 109090"/>
                <a:gd name="f83" fmla="*/ f65 1 10712"/>
                <a:gd name="f84" fmla="*/ f66 1 10712"/>
                <a:gd name="f85" fmla="*/ f67 1 109090"/>
                <a:gd name="f86" fmla="*/ f68 1 10712"/>
                <a:gd name="f87" fmla="*/ f69 1 109090"/>
                <a:gd name="f88" fmla="*/ f44 1 f51"/>
                <a:gd name="f89" fmla="*/ f45 1 f51"/>
                <a:gd name="f90" fmla="*/ f44 1 f52"/>
                <a:gd name="f91" fmla="*/ f46 1 f52"/>
                <a:gd name="f92" fmla="*/ f71 1 f51"/>
                <a:gd name="f93" fmla="*/ f72 1 f52"/>
                <a:gd name="f94" fmla="*/ f73 1 f52"/>
                <a:gd name="f95" fmla="*/ f74 1 f52"/>
                <a:gd name="f96" fmla="*/ f75 1 f51"/>
                <a:gd name="f97" fmla="*/ f76 1 f52"/>
                <a:gd name="f98" fmla="*/ f77 1 f51"/>
                <a:gd name="f99" fmla="*/ f78 1 f51"/>
                <a:gd name="f100" fmla="*/ f79 1 f52"/>
                <a:gd name="f101" fmla="*/ f80 1 f52"/>
                <a:gd name="f102" fmla="*/ f81 1 f51"/>
                <a:gd name="f103" fmla="*/ f82 1 f52"/>
                <a:gd name="f104" fmla="*/ f83 1 f51"/>
                <a:gd name="f105" fmla="*/ f84 1 f51"/>
                <a:gd name="f106" fmla="*/ f85 1 f52"/>
                <a:gd name="f107" fmla="*/ f86 1 f51"/>
                <a:gd name="f108" fmla="*/ f87 1 f52"/>
                <a:gd name="f109" fmla="*/ f88 f42 1"/>
                <a:gd name="f110" fmla="*/ f89 f42 1"/>
                <a:gd name="f111" fmla="*/ f91 f43 1"/>
                <a:gd name="f112" fmla="*/ f90 f43 1"/>
                <a:gd name="f113" fmla="*/ f92 f42 1"/>
                <a:gd name="f114" fmla="*/ f93 f43 1"/>
                <a:gd name="f115" fmla="*/ f94 f43 1"/>
                <a:gd name="f116" fmla="*/ f95 f43 1"/>
                <a:gd name="f117" fmla="*/ f96 f42 1"/>
                <a:gd name="f118" fmla="*/ f97 f43 1"/>
                <a:gd name="f119" fmla="*/ f98 f42 1"/>
                <a:gd name="f120" fmla="*/ f99 f42 1"/>
                <a:gd name="f121" fmla="*/ f100 f43 1"/>
                <a:gd name="f122" fmla="*/ f101 f43 1"/>
                <a:gd name="f123" fmla="*/ f102 f42 1"/>
                <a:gd name="f124" fmla="*/ f103 f43 1"/>
                <a:gd name="f125" fmla="*/ f104 f42 1"/>
                <a:gd name="f126" fmla="*/ f105 f42 1"/>
                <a:gd name="f127" fmla="*/ f106 f43 1"/>
                <a:gd name="f128" fmla="*/ f107 f42 1"/>
                <a:gd name="f129" fmla="*/ f108 f4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0">
                  <a:pos x="f113" y="f114"/>
                </a:cxn>
                <a:cxn ang="f70">
                  <a:pos x="f113" y="f115"/>
                </a:cxn>
                <a:cxn ang="f70">
                  <a:pos x="f113" y="f115"/>
                </a:cxn>
                <a:cxn ang="f70">
                  <a:pos x="f113" y="f116"/>
                </a:cxn>
                <a:cxn ang="f70">
                  <a:pos x="f117" y="f118"/>
                </a:cxn>
                <a:cxn ang="f70">
                  <a:pos x="f119" y="f118"/>
                </a:cxn>
                <a:cxn ang="f70">
                  <a:pos x="f120" y="f121"/>
                </a:cxn>
                <a:cxn ang="f70">
                  <a:pos x="f120" y="f122"/>
                </a:cxn>
                <a:cxn ang="f70">
                  <a:pos x="f123" y="f124"/>
                </a:cxn>
                <a:cxn ang="f70">
                  <a:pos x="f117" y="f124"/>
                </a:cxn>
                <a:cxn ang="f70">
                  <a:pos x="f117" y="f124"/>
                </a:cxn>
                <a:cxn ang="f70">
                  <a:pos x="f125" y="f124"/>
                </a:cxn>
                <a:cxn ang="f70">
                  <a:pos x="f125" y="f124"/>
                </a:cxn>
                <a:cxn ang="f70">
                  <a:pos x="f125" y="f124"/>
                </a:cxn>
                <a:cxn ang="f70">
                  <a:pos x="f125" y="f124"/>
                </a:cxn>
                <a:cxn ang="f70">
                  <a:pos x="f126" y="f127"/>
                </a:cxn>
                <a:cxn ang="f70">
                  <a:pos x="f128" y="f129"/>
                </a:cxn>
                <a:cxn ang="f70">
                  <a:pos x="f113" y="f114"/>
                </a:cxn>
              </a:cxnLst>
              <a:rect l="f109" t="f112" r="f110" b="f111"/>
              <a:pathLst>
                <a:path w="10712" h="109090">
                  <a:moveTo>
                    <a:pt x="f8" y="f9"/>
                  </a:moveTo>
                  <a:lnTo>
                    <a:pt x="f8" y="f5"/>
                  </a:lnTo>
                  <a:cubicBezTo>
                    <a:pt x="f8" y="f5"/>
                    <a:pt x="f8" y="f5"/>
                    <a:pt x="f8" y="f5"/>
                  </a:cubicBezTo>
                  <a:cubicBezTo>
                    <a:pt x="f10" y="f11"/>
                    <a:pt x="f10" y="f12"/>
                    <a:pt x="f8" y="f13"/>
                  </a:cubicBezTo>
                  <a:cubicBezTo>
                    <a:pt x="f14" y="f15"/>
                    <a:pt x="f16" y="f17"/>
                    <a:pt x="f18" y="f18"/>
                  </a:cubicBezTo>
                  <a:lnTo>
                    <a:pt x="f19" y="f18"/>
                  </a:lnTo>
                  <a:lnTo>
                    <a:pt x="f5" y="f20"/>
                  </a:lnTo>
                  <a:lnTo>
                    <a:pt x="f5" y="f21"/>
                  </a:lnTo>
                  <a:cubicBezTo>
                    <a:pt x="f22" y="f23"/>
                    <a:pt x="f24" y="f25"/>
                    <a:pt x="f26" y="f27"/>
                  </a:cubicBezTo>
                  <a:cubicBezTo>
                    <a:pt x="f26" y="f27"/>
                    <a:pt x="f18" y="f27"/>
                    <a:pt x="f18" y="f27"/>
                  </a:cubicBezTo>
                  <a:lnTo>
                    <a:pt x="f18" y="f27"/>
                  </a:lnTo>
                  <a:cubicBezTo>
                    <a:pt x="f28" y="f29"/>
                    <a:pt x="f30" y="f29"/>
                    <a:pt x="f31" y="f27"/>
                  </a:cubicBezTo>
                  <a:lnTo>
                    <a:pt x="f31" y="f27"/>
                  </a:lnTo>
                  <a:lnTo>
                    <a:pt x="f31" y="f27"/>
                  </a:lnTo>
                  <a:lnTo>
                    <a:pt x="f31" y="f27"/>
                  </a:lnTo>
                  <a:cubicBezTo>
                    <a:pt x="f31" y="f27"/>
                    <a:pt x="f31" y="f27"/>
                    <a:pt x="f32" y="f33"/>
                  </a:cubicBezTo>
                  <a:cubicBezTo>
                    <a:pt x="f34" y="f35"/>
                    <a:pt x="f36" y="f37"/>
                    <a:pt x="f38" y="f39"/>
                  </a:cubicBezTo>
                  <a:cubicBezTo>
                    <a:pt x="f38" y="f39"/>
                    <a:pt x="f8" y="f40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5" name="Freeform: Shape 490">
              <a:extLst>
                <a:ext uri="{FF2B5EF4-FFF2-40B4-BE49-F238E27FC236}">
                  <a16:creationId xmlns:a16="http://schemas.microsoft.com/office/drawing/2014/main" id="{4F0B125F-3621-9EA4-79A7-8A38742A8684}"/>
                </a:ext>
              </a:extLst>
            </p:cNvPr>
            <p:cNvSpPr/>
            <p:nvPr/>
          </p:nvSpPr>
          <p:spPr>
            <a:xfrm>
              <a:off x="4370319" y="1153021"/>
              <a:ext cx="1089132" cy="20476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9130"/>
                <a:gd name="f7" fmla="val 204759"/>
                <a:gd name="f8" fmla="val 57"/>
                <a:gd name="f9" fmla="val 5793"/>
                <a:gd name="f10" fmla="val -19"/>
                <a:gd name="f11" fmla="val 6086"/>
                <a:gd name="f12" fmla="val 6390"/>
                <a:gd name="f13" fmla="val 6682"/>
                <a:gd name="f14" fmla="val -6"/>
                <a:gd name="f15" fmla="val 6974"/>
                <a:gd name="f16" fmla="val 7279"/>
                <a:gd name="f17" fmla="val 7571"/>
                <a:gd name="f18" fmla="val 692"/>
                <a:gd name="f19" fmla="val 8333"/>
                <a:gd name="f20" fmla="val 1327"/>
                <a:gd name="f21" fmla="val 9095"/>
                <a:gd name="f22" fmla="val 1987"/>
                <a:gd name="f23" fmla="val 8752"/>
                <a:gd name="f24" fmla="val 2723"/>
                <a:gd name="f25" fmla="val 9057"/>
                <a:gd name="f26" fmla="val 3485"/>
                <a:gd name="f27" fmla="val 9222"/>
                <a:gd name="f28" fmla="val 9961"/>
                <a:gd name="f29" fmla="val 10364"/>
                <a:gd name="f30" fmla="val 1078399"/>
                <a:gd name="f31" fmla="val 203989"/>
                <a:gd name="f32" fmla="val 1082715"/>
                <a:gd name="f33" fmla="val 204751"/>
                <a:gd name="f34" fmla="val 1083731"/>
                <a:gd name="f35" fmla="val 1086220"/>
                <a:gd name="f36" fmla="val 204891"/>
                <a:gd name="f37" fmla="val 1088454"/>
                <a:gd name="f38" fmla="val 203240"/>
                <a:gd name="f39" fmla="val 1089064"/>
                <a:gd name="f40" fmla="val 200815"/>
                <a:gd name="f41" fmla="val 1089127"/>
                <a:gd name="f42" fmla="val 200345"/>
                <a:gd name="f43" fmla="val 199888"/>
                <a:gd name="f44" fmla="val 199418"/>
                <a:gd name="f45" fmla="val 1089115"/>
                <a:gd name="f46" fmla="val 199088"/>
                <a:gd name="f47" fmla="val 198733"/>
                <a:gd name="f48" fmla="val 198402"/>
                <a:gd name="f49" fmla="val 1089153"/>
                <a:gd name="f50" fmla="val 198161"/>
                <a:gd name="f51" fmla="val 197882"/>
                <a:gd name="f52" fmla="val 197641"/>
                <a:gd name="f53" fmla="val 196879"/>
                <a:gd name="f54" fmla="val 1088302"/>
                <a:gd name="f55" fmla="val 196244"/>
                <a:gd name="f56" fmla="val 1087413"/>
                <a:gd name="f57" fmla="val 195609"/>
                <a:gd name="f58" fmla="val 1086524"/>
                <a:gd name="f59" fmla="val 1082969"/>
                <a:gd name="f60" fmla="val 194974"/>
                <a:gd name="f61" fmla="val 16436"/>
                <a:gd name="f62" fmla="val 1731"/>
                <a:gd name="f63" fmla="val 7802"/>
                <a:gd name="f64" fmla="val 80"/>
                <a:gd name="f65" fmla="val 5745"/>
                <a:gd name="f66" fmla="val -263"/>
                <a:gd name="f67" fmla="val 3676"/>
                <a:gd name="f68" fmla="val 512"/>
                <a:gd name="f69" fmla="val 2343"/>
                <a:gd name="f70" fmla="val 2111"/>
                <a:gd name="f71" fmla="val 2317"/>
                <a:gd name="f72" fmla="val 2454"/>
                <a:gd name="f73" fmla="val 2784"/>
                <a:gd name="f74" fmla="val 3127"/>
                <a:gd name="f75" fmla="val 3762"/>
                <a:gd name="f76" fmla="val -70"/>
                <a:gd name="f77" fmla="val 5539"/>
                <a:gd name="f78" fmla="+- 0 0 -90"/>
                <a:gd name="f79" fmla="*/ f3 1 1089130"/>
                <a:gd name="f80" fmla="*/ f4 1 204759"/>
                <a:gd name="f81" fmla="val f5"/>
                <a:gd name="f82" fmla="val f6"/>
                <a:gd name="f83" fmla="val f7"/>
                <a:gd name="f84" fmla="*/ f78 f0 1"/>
                <a:gd name="f85" fmla="+- f83 0 f81"/>
                <a:gd name="f86" fmla="+- f82 0 f81"/>
                <a:gd name="f87" fmla="*/ f84 1 f2"/>
                <a:gd name="f88" fmla="*/ f86 1 1089130"/>
                <a:gd name="f89" fmla="*/ f85 1 204759"/>
                <a:gd name="f90" fmla="*/ 57 f86 1"/>
                <a:gd name="f91" fmla="*/ 5793 f85 1"/>
                <a:gd name="f92" fmla="*/ 6682 f85 1"/>
                <a:gd name="f93" fmla="*/ 7571 f85 1"/>
                <a:gd name="f94" fmla="*/ 692 f86 1"/>
                <a:gd name="f95" fmla="*/ 8333 f85 1"/>
                <a:gd name="f96" fmla="*/ 1327 f86 1"/>
                <a:gd name="f97" fmla="*/ 3485 f86 1"/>
                <a:gd name="f98" fmla="*/ 9222 f85 1"/>
                <a:gd name="f99" fmla="*/ 9961 f86 1"/>
                <a:gd name="f100" fmla="*/ 10364 f85 1"/>
                <a:gd name="f101" fmla="*/ 1078399 f86 1"/>
                <a:gd name="f102" fmla="*/ 203989 f85 1"/>
                <a:gd name="f103" fmla="*/ 1082715 f86 1"/>
                <a:gd name="f104" fmla="*/ 204751 f85 1"/>
                <a:gd name="f105" fmla="*/ 1083731 f86 1"/>
                <a:gd name="f106" fmla="*/ 1089064 f86 1"/>
                <a:gd name="f107" fmla="*/ 200815 f85 1"/>
                <a:gd name="f108" fmla="*/ 199418 f85 1"/>
                <a:gd name="f109" fmla="*/ 198402 f85 1"/>
                <a:gd name="f110" fmla="*/ 197641 f85 1"/>
                <a:gd name="f111" fmla="*/ 196879 f85 1"/>
                <a:gd name="f112" fmla="*/ 1088302 f86 1"/>
                <a:gd name="f113" fmla="*/ 196244 f85 1"/>
                <a:gd name="f114" fmla="*/ 1087413 f86 1"/>
                <a:gd name="f115" fmla="*/ 195609 f85 1"/>
                <a:gd name="f116" fmla="*/ 1086524 f86 1"/>
                <a:gd name="f117" fmla="*/ 1082969 f86 1"/>
                <a:gd name="f118" fmla="*/ 194974 f85 1"/>
                <a:gd name="f119" fmla="*/ 16436 f86 1"/>
                <a:gd name="f120" fmla="*/ 1731 f85 1"/>
                <a:gd name="f121" fmla="*/ 7802 f86 1"/>
                <a:gd name="f122" fmla="*/ 80 f85 1"/>
                <a:gd name="f123" fmla="*/ 2343 f86 1"/>
                <a:gd name="f124" fmla="*/ 2111 f85 1"/>
                <a:gd name="f125" fmla="*/ 3127 f85 1"/>
                <a:gd name="f126" fmla="*/ 3762 f85 1"/>
                <a:gd name="f127" fmla="+- f87 0 f1"/>
                <a:gd name="f128" fmla="*/ f90 1 1089130"/>
                <a:gd name="f129" fmla="*/ f91 1 204759"/>
                <a:gd name="f130" fmla="*/ f92 1 204759"/>
                <a:gd name="f131" fmla="*/ f93 1 204759"/>
                <a:gd name="f132" fmla="*/ f94 1 1089130"/>
                <a:gd name="f133" fmla="*/ f95 1 204759"/>
                <a:gd name="f134" fmla="*/ f96 1 1089130"/>
                <a:gd name="f135" fmla="*/ f97 1 1089130"/>
                <a:gd name="f136" fmla="*/ f98 1 204759"/>
                <a:gd name="f137" fmla="*/ f99 1 1089130"/>
                <a:gd name="f138" fmla="*/ f100 1 204759"/>
                <a:gd name="f139" fmla="*/ f101 1 1089130"/>
                <a:gd name="f140" fmla="*/ f102 1 204759"/>
                <a:gd name="f141" fmla="*/ f103 1 1089130"/>
                <a:gd name="f142" fmla="*/ f104 1 204759"/>
                <a:gd name="f143" fmla="*/ f105 1 1089130"/>
                <a:gd name="f144" fmla="*/ f106 1 1089130"/>
                <a:gd name="f145" fmla="*/ f107 1 204759"/>
                <a:gd name="f146" fmla="*/ f108 1 204759"/>
                <a:gd name="f147" fmla="*/ f109 1 204759"/>
                <a:gd name="f148" fmla="*/ f110 1 204759"/>
                <a:gd name="f149" fmla="*/ f111 1 204759"/>
                <a:gd name="f150" fmla="*/ f112 1 1089130"/>
                <a:gd name="f151" fmla="*/ f113 1 204759"/>
                <a:gd name="f152" fmla="*/ f114 1 1089130"/>
                <a:gd name="f153" fmla="*/ f115 1 204759"/>
                <a:gd name="f154" fmla="*/ f116 1 1089130"/>
                <a:gd name="f155" fmla="*/ f117 1 1089130"/>
                <a:gd name="f156" fmla="*/ f118 1 204759"/>
                <a:gd name="f157" fmla="*/ f119 1 1089130"/>
                <a:gd name="f158" fmla="*/ f120 1 204759"/>
                <a:gd name="f159" fmla="*/ f121 1 1089130"/>
                <a:gd name="f160" fmla="*/ f122 1 204759"/>
                <a:gd name="f161" fmla="*/ f123 1 1089130"/>
                <a:gd name="f162" fmla="*/ f124 1 204759"/>
                <a:gd name="f163" fmla="*/ f125 1 204759"/>
                <a:gd name="f164" fmla="*/ f126 1 204759"/>
                <a:gd name="f165" fmla="*/ f81 1 f88"/>
                <a:gd name="f166" fmla="*/ f82 1 f88"/>
                <a:gd name="f167" fmla="*/ f81 1 f89"/>
                <a:gd name="f168" fmla="*/ f83 1 f89"/>
                <a:gd name="f169" fmla="*/ f128 1 f88"/>
                <a:gd name="f170" fmla="*/ f129 1 f89"/>
                <a:gd name="f171" fmla="*/ f130 1 f89"/>
                <a:gd name="f172" fmla="*/ f131 1 f89"/>
                <a:gd name="f173" fmla="*/ f132 1 f88"/>
                <a:gd name="f174" fmla="*/ f133 1 f89"/>
                <a:gd name="f175" fmla="*/ f134 1 f88"/>
                <a:gd name="f176" fmla="*/ f135 1 f88"/>
                <a:gd name="f177" fmla="*/ f136 1 f89"/>
                <a:gd name="f178" fmla="*/ f137 1 f88"/>
                <a:gd name="f179" fmla="*/ f138 1 f89"/>
                <a:gd name="f180" fmla="*/ f139 1 f88"/>
                <a:gd name="f181" fmla="*/ f140 1 f89"/>
                <a:gd name="f182" fmla="*/ f141 1 f88"/>
                <a:gd name="f183" fmla="*/ f142 1 f89"/>
                <a:gd name="f184" fmla="*/ f143 1 f88"/>
                <a:gd name="f185" fmla="*/ f144 1 f88"/>
                <a:gd name="f186" fmla="*/ f145 1 f89"/>
                <a:gd name="f187" fmla="*/ f146 1 f89"/>
                <a:gd name="f188" fmla="*/ f147 1 f89"/>
                <a:gd name="f189" fmla="*/ f148 1 f89"/>
                <a:gd name="f190" fmla="*/ f149 1 f89"/>
                <a:gd name="f191" fmla="*/ f150 1 f88"/>
                <a:gd name="f192" fmla="*/ f151 1 f89"/>
                <a:gd name="f193" fmla="*/ f152 1 f88"/>
                <a:gd name="f194" fmla="*/ f153 1 f89"/>
                <a:gd name="f195" fmla="*/ f154 1 f88"/>
                <a:gd name="f196" fmla="*/ f155 1 f88"/>
                <a:gd name="f197" fmla="*/ f156 1 f89"/>
                <a:gd name="f198" fmla="*/ f157 1 f88"/>
                <a:gd name="f199" fmla="*/ f158 1 f89"/>
                <a:gd name="f200" fmla="*/ f159 1 f88"/>
                <a:gd name="f201" fmla="*/ f160 1 f89"/>
                <a:gd name="f202" fmla="*/ f161 1 f88"/>
                <a:gd name="f203" fmla="*/ f162 1 f89"/>
                <a:gd name="f204" fmla="*/ f163 1 f89"/>
                <a:gd name="f205" fmla="*/ f164 1 f89"/>
                <a:gd name="f206" fmla="*/ f165 f79 1"/>
                <a:gd name="f207" fmla="*/ f166 f79 1"/>
                <a:gd name="f208" fmla="*/ f168 f80 1"/>
                <a:gd name="f209" fmla="*/ f167 f80 1"/>
                <a:gd name="f210" fmla="*/ f169 f79 1"/>
                <a:gd name="f211" fmla="*/ f170 f80 1"/>
                <a:gd name="f212" fmla="*/ f171 f80 1"/>
                <a:gd name="f213" fmla="*/ f172 f80 1"/>
                <a:gd name="f214" fmla="*/ f173 f79 1"/>
                <a:gd name="f215" fmla="*/ f174 f80 1"/>
                <a:gd name="f216" fmla="*/ f175 f79 1"/>
                <a:gd name="f217" fmla="*/ f176 f79 1"/>
                <a:gd name="f218" fmla="*/ f177 f80 1"/>
                <a:gd name="f219" fmla="*/ f178 f79 1"/>
                <a:gd name="f220" fmla="*/ f179 f80 1"/>
                <a:gd name="f221" fmla="*/ f180 f79 1"/>
                <a:gd name="f222" fmla="*/ f181 f80 1"/>
                <a:gd name="f223" fmla="*/ f182 f79 1"/>
                <a:gd name="f224" fmla="*/ f183 f80 1"/>
                <a:gd name="f225" fmla="*/ f184 f79 1"/>
                <a:gd name="f226" fmla="*/ f185 f79 1"/>
                <a:gd name="f227" fmla="*/ f186 f80 1"/>
                <a:gd name="f228" fmla="*/ f187 f80 1"/>
                <a:gd name="f229" fmla="*/ f188 f80 1"/>
                <a:gd name="f230" fmla="*/ f189 f80 1"/>
                <a:gd name="f231" fmla="*/ f190 f80 1"/>
                <a:gd name="f232" fmla="*/ f191 f79 1"/>
                <a:gd name="f233" fmla="*/ f192 f80 1"/>
                <a:gd name="f234" fmla="*/ f193 f79 1"/>
                <a:gd name="f235" fmla="*/ f194 f80 1"/>
                <a:gd name="f236" fmla="*/ f195 f79 1"/>
                <a:gd name="f237" fmla="*/ f196 f79 1"/>
                <a:gd name="f238" fmla="*/ f197 f80 1"/>
                <a:gd name="f239" fmla="*/ f198 f79 1"/>
                <a:gd name="f240" fmla="*/ f199 f80 1"/>
                <a:gd name="f241" fmla="*/ f200 f79 1"/>
                <a:gd name="f242" fmla="*/ f201 f80 1"/>
                <a:gd name="f243" fmla="*/ f202 f79 1"/>
                <a:gd name="f244" fmla="*/ f203 f80 1"/>
                <a:gd name="f245" fmla="*/ f204 f80 1"/>
                <a:gd name="f246" fmla="*/ f205 f8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27">
                  <a:pos x="f210" y="f211"/>
                </a:cxn>
                <a:cxn ang="f127">
                  <a:pos x="f210" y="f212"/>
                </a:cxn>
                <a:cxn ang="f127">
                  <a:pos x="f210" y="f213"/>
                </a:cxn>
                <a:cxn ang="f127">
                  <a:pos x="f214" y="f215"/>
                </a:cxn>
                <a:cxn ang="f127">
                  <a:pos x="f216" y="f215"/>
                </a:cxn>
                <a:cxn ang="f127">
                  <a:pos x="f217" y="f218"/>
                </a:cxn>
                <a:cxn ang="f127">
                  <a:pos x="f219" y="f220"/>
                </a:cxn>
                <a:cxn ang="f127">
                  <a:pos x="f221" y="f222"/>
                </a:cxn>
                <a:cxn ang="f127">
                  <a:pos x="f223" y="f224"/>
                </a:cxn>
                <a:cxn ang="f127">
                  <a:pos x="f225" y="f224"/>
                </a:cxn>
                <a:cxn ang="f127">
                  <a:pos x="f226" y="f227"/>
                </a:cxn>
                <a:cxn ang="f127">
                  <a:pos x="f226" y="f228"/>
                </a:cxn>
                <a:cxn ang="f127">
                  <a:pos x="f226" y="f229"/>
                </a:cxn>
                <a:cxn ang="f127">
                  <a:pos x="f226" y="f230"/>
                </a:cxn>
                <a:cxn ang="f127">
                  <a:pos x="f226" y="f231"/>
                </a:cxn>
                <a:cxn ang="f127">
                  <a:pos x="f232" y="f233"/>
                </a:cxn>
                <a:cxn ang="f127">
                  <a:pos x="f234" y="f235"/>
                </a:cxn>
                <a:cxn ang="f127">
                  <a:pos x="f236" y="f235"/>
                </a:cxn>
                <a:cxn ang="f127">
                  <a:pos x="f236" y="f235"/>
                </a:cxn>
                <a:cxn ang="f127">
                  <a:pos x="f237" y="f238"/>
                </a:cxn>
                <a:cxn ang="f127">
                  <a:pos x="f239" y="f240"/>
                </a:cxn>
                <a:cxn ang="f127">
                  <a:pos x="f241" y="f242"/>
                </a:cxn>
                <a:cxn ang="f127">
                  <a:pos x="f243" y="f244"/>
                </a:cxn>
                <a:cxn ang="f127">
                  <a:pos x="f243" y="f244"/>
                </a:cxn>
                <a:cxn ang="f127">
                  <a:pos x="f243" y="f244"/>
                </a:cxn>
                <a:cxn ang="f127">
                  <a:pos x="f243" y="f245"/>
                </a:cxn>
                <a:cxn ang="f127">
                  <a:pos x="f243" y="f245"/>
                </a:cxn>
                <a:cxn ang="f127">
                  <a:pos x="f243" y="f246"/>
                </a:cxn>
                <a:cxn ang="f127">
                  <a:pos x="f210" y="f211"/>
                </a:cxn>
              </a:cxnLst>
              <a:rect l="f206" t="f209" r="f207" b="f208"/>
              <a:pathLst>
                <a:path w="1089130" h="204759">
                  <a:moveTo>
                    <a:pt x="f8" y="f9"/>
                  </a:moveTo>
                  <a:cubicBezTo>
                    <a:pt x="f10" y="f11"/>
                    <a:pt x="f10" y="f12"/>
                    <a:pt x="f8" y="f13"/>
                  </a:cubicBezTo>
                  <a:cubicBezTo>
                    <a:pt x="f14" y="f15"/>
                    <a:pt x="f14" y="f16"/>
                    <a:pt x="f8" y="f17"/>
                  </a:cubicBezTo>
                  <a:cubicBezTo>
                    <a:pt x="f8" y="f17"/>
                    <a:pt x="f8" y="f17"/>
                    <a:pt x="f18" y="f19"/>
                  </a:cubicBezTo>
                  <a:cubicBezTo>
                    <a:pt x="f20" y="f21"/>
                    <a:pt x="f18" y="f19"/>
                    <a:pt x="f20" y="f19"/>
                  </a:cubicBezTo>
                  <a:cubicBezTo>
                    <a:pt x="f22" y="f23"/>
                    <a:pt x="f24" y="f25"/>
                    <a:pt x="f26" y="f27"/>
                  </a:cubicBezTo>
                  <a:lnTo>
                    <a:pt x="f28" y="f29"/>
                  </a:lnTo>
                  <a:lnTo>
                    <a:pt x="f30" y="f31"/>
                  </a:lnTo>
                  <a:lnTo>
                    <a:pt x="f32" y="f33"/>
                  </a:lnTo>
                  <a:lnTo>
                    <a:pt x="f34" y="f33"/>
                  </a:ln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1" y="f43"/>
                    <a:pt x="f39" y="f44"/>
                  </a:cubicBezTo>
                  <a:cubicBezTo>
                    <a:pt x="f45" y="f46"/>
                    <a:pt x="f45" y="f47"/>
                    <a:pt x="f39" y="f48"/>
                  </a:cubicBezTo>
                  <a:cubicBezTo>
                    <a:pt x="f49" y="f50"/>
                    <a:pt x="f49" y="f51"/>
                    <a:pt x="f39" y="f52"/>
                  </a:cubicBezTo>
                  <a:lnTo>
                    <a:pt x="f39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7"/>
                  </a:lnTo>
                  <a:lnTo>
                    <a:pt x="f58" y="f57"/>
                  </a:lnTo>
                  <a:lnTo>
                    <a:pt x="f59" y="f60"/>
                  </a:lnTo>
                  <a:lnTo>
                    <a:pt x="f61" y="f62"/>
                  </a:lnTo>
                  <a:lnTo>
                    <a:pt x="f63" y="f64"/>
                  </a:lnTo>
                  <a:cubicBezTo>
                    <a:pt x="f65" y="f66"/>
                    <a:pt x="f67" y="f68"/>
                    <a:pt x="f69" y="f70"/>
                  </a:cubicBezTo>
                  <a:lnTo>
                    <a:pt x="f69" y="f70"/>
                  </a:lnTo>
                  <a:lnTo>
                    <a:pt x="f69" y="f70"/>
                  </a:lnTo>
                  <a:cubicBezTo>
                    <a:pt x="f71" y="f72"/>
                    <a:pt x="f71" y="f73"/>
                    <a:pt x="f69" y="f74"/>
                  </a:cubicBezTo>
                  <a:lnTo>
                    <a:pt x="f69" y="f74"/>
                  </a:lnTo>
                  <a:lnTo>
                    <a:pt x="f69" y="f75"/>
                  </a:lnTo>
                  <a:cubicBezTo>
                    <a:pt x="f69" y="f75"/>
                    <a:pt x="f76" y="f77"/>
                    <a:pt x="f8" y="f9"/>
                  </a:cubicBezTo>
                  <a:close/>
                </a:path>
              </a:pathLst>
            </a:custGeom>
            <a:solidFill>
              <a:srgbClr val="468C8A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6" name="Freeform: Shape 491">
              <a:extLst>
                <a:ext uri="{FF2B5EF4-FFF2-40B4-BE49-F238E27FC236}">
                  <a16:creationId xmlns:a16="http://schemas.microsoft.com/office/drawing/2014/main" id="{ABD815AA-9010-5AF8-CB50-6C27905073E0}"/>
                </a:ext>
              </a:extLst>
            </p:cNvPr>
            <p:cNvSpPr/>
            <p:nvPr/>
          </p:nvSpPr>
          <p:spPr>
            <a:xfrm>
              <a:off x="8659111" y="2038700"/>
              <a:ext cx="97639" cy="846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7638"/>
                <a:gd name="f7" fmla="val 84687"/>
                <a:gd name="f8" fmla="val 88370"/>
                <a:gd name="f9" fmla="val 2032"/>
                <a:gd name="f10" fmla="val 1651"/>
                <a:gd name="f11" fmla="val 70721"/>
                <a:gd name="f12" fmla="val 81640"/>
                <a:gd name="f13" fmla="val 1702"/>
                <a:gd name="f14" fmla="val 81894"/>
                <a:gd name="f15" fmla="val 82148"/>
                <a:gd name="f16" fmla="val 82401"/>
                <a:gd name="f17" fmla="val 1346"/>
                <a:gd name="f18" fmla="val 83316"/>
                <a:gd name="f19" fmla="val 762"/>
                <a:gd name="f20" fmla="val 84103"/>
                <a:gd name="f21" fmla="val 97639"/>
                <a:gd name="f22" fmla="val 5206"/>
                <a:gd name="f23" fmla="val 96585"/>
                <a:gd name="f24" fmla="val 6018"/>
                <a:gd name="f25" fmla="val 95290"/>
                <a:gd name="f26" fmla="val 6463"/>
                <a:gd name="f27" fmla="val 93957"/>
                <a:gd name="f28" fmla="val 6475"/>
                <a:gd name="f29" fmla="val 91214"/>
                <a:gd name="f30" fmla="val 6704"/>
                <a:gd name="f31" fmla="val 88764"/>
                <a:gd name="f32" fmla="val 4761"/>
                <a:gd name="f33" fmla="+- 0 0 -90"/>
                <a:gd name="f34" fmla="*/ f3 1 97638"/>
                <a:gd name="f35" fmla="*/ f4 1 84687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97638"/>
                <a:gd name="f44" fmla="*/ f40 1 84687"/>
                <a:gd name="f45" fmla="*/ 88370 f41 1"/>
                <a:gd name="f46" fmla="*/ 2032 f40 1"/>
                <a:gd name="f47" fmla="*/ 0 f40 1"/>
                <a:gd name="f48" fmla="*/ 1651 f41 1"/>
                <a:gd name="f49" fmla="*/ 70721 f40 1"/>
                <a:gd name="f50" fmla="*/ 81640 f40 1"/>
                <a:gd name="f51" fmla="*/ 82401 f40 1"/>
                <a:gd name="f52" fmla="*/ 0 f41 1"/>
                <a:gd name="f53" fmla="*/ 84687 f40 1"/>
                <a:gd name="f54" fmla="*/ 97639 f41 1"/>
                <a:gd name="f55" fmla="*/ 5206 f40 1"/>
                <a:gd name="f56" fmla="*/ 93957 f41 1"/>
                <a:gd name="f57" fmla="*/ 6475 f40 1"/>
                <a:gd name="f58" fmla="+- f42 0 f1"/>
                <a:gd name="f59" fmla="*/ f45 1 97638"/>
                <a:gd name="f60" fmla="*/ f46 1 84687"/>
                <a:gd name="f61" fmla="*/ f47 1 84687"/>
                <a:gd name="f62" fmla="*/ f48 1 97638"/>
                <a:gd name="f63" fmla="*/ f49 1 84687"/>
                <a:gd name="f64" fmla="*/ f50 1 84687"/>
                <a:gd name="f65" fmla="*/ f51 1 84687"/>
                <a:gd name="f66" fmla="*/ f52 1 97638"/>
                <a:gd name="f67" fmla="*/ f53 1 84687"/>
                <a:gd name="f68" fmla="*/ f54 1 97638"/>
                <a:gd name="f69" fmla="*/ f55 1 84687"/>
                <a:gd name="f70" fmla="*/ f56 1 97638"/>
                <a:gd name="f71" fmla="*/ f57 1 84687"/>
                <a:gd name="f72" fmla="*/ f36 1 f43"/>
                <a:gd name="f73" fmla="*/ f37 1 f43"/>
                <a:gd name="f74" fmla="*/ f36 1 f44"/>
                <a:gd name="f75" fmla="*/ f38 1 f44"/>
                <a:gd name="f76" fmla="*/ f59 1 f43"/>
                <a:gd name="f77" fmla="*/ f60 1 f44"/>
                <a:gd name="f78" fmla="*/ f61 1 f44"/>
                <a:gd name="f79" fmla="*/ f62 1 f43"/>
                <a:gd name="f80" fmla="*/ f63 1 f44"/>
                <a:gd name="f81" fmla="*/ f64 1 f44"/>
                <a:gd name="f82" fmla="*/ f65 1 f44"/>
                <a:gd name="f83" fmla="*/ f66 1 f43"/>
                <a:gd name="f84" fmla="*/ f67 1 f44"/>
                <a:gd name="f85" fmla="*/ f68 1 f43"/>
                <a:gd name="f86" fmla="*/ f69 1 f44"/>
                <a:gd name="f87" fmla="*/ f70 1 f43"/>
                <a:gd name="f88" fmla="*/ f71 1 f44"/>
                <a:gd name="f89" fmla="*/ f72 f34 1"/>
                <a:gd name="f90" fmla="*/ f73 f34 1"/>
                <a:gd name="f91" fmla="*/ f75 f35 1"/>
                <a:gd name="f92" fmla="*/ f74 f35 1"/>
                <a:gd name="f93" fmla="*/ f76 f34 1"/>
                <a:gd name="f94" fmla="*/ f77 f35 1"/>
                <a:gd name="f95" fmla="*/ f78 f35 1"/>
                <a:gd name="f96" fmla="*/ f79 f34 1"/>
                <a:gd name="f97" fmla="*/ f80 f35 1"/>
                <a:gd name="f98" fmla="*/ f81 f35 1"/>
                <a:gd name="f99" fmla="*/ f82 f35 1"/>
                <a:gd name="f100" fmla="*/ f83 f34 1"/>
                <a:gd name="f101" fmla="*/ f84 f35 1"/>
                <a:gd name="f102" fmla="*/ f85 f34 1"/>
                <a:gd name="f103" fmla="*/ f86 f35 1"/>
                <a:gd name="f104" fmla="*/ f87 f34 1"/>
                <a:gd name="f105" fmla="*/ f88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8">
                  <a:pos x="f93" y="f94"/>
                </a:cxn>
                <a:cxn ang="f58">
                  <a:pos x="f93" y="f95"/>
                </a:cxn>
                <a:cxn ang="f58">
                  <a:pos x="f96" y="f97"/>
                </a:cxn>
                <a:cxn ang="f58">
                  <a:pos x="f96" y="f98"/>
                </a:cxn>
                <a:cxn ang="f58">
                  <a:pos x="f96" y="f99"/>
                </a:cxn>
                <a:cxn ang="f58">
                  <a:pos x="f96" y="f99"/>
                </a:cxn>
                <a:cxn ang="f58">
                  <a:pos x="f96" y="f99"/>
                </a:cxn>
                <a:cxn ang="f58">
                  <a:pos x="f100" y="f101"/>
                </a:cxn>
                <a:cxn ang="f58">
                  <a:pos x="f100" y="f101"/>
                </a:cxn>
                <a:cxn ang="f58">
                  <a:pos x="f102" y="f103"/>
                </a:cxn>
                <a:cxn ang="f58">
                  <a:pos x="f102" y="f103"/>
                </a:cxn>
                <a:cxn ang="f58">
                  <a:pos x="f104" y="f105"/>
                </a:cxn>
                <a:cxn ang="f58">
                  <a:pos x="f93" y="f94"/>
                </a:cxn>
              </a:cxnLst>
              <a:rect l="f89" t="f92" r="f90" b="f91"/>
              <a:pathLst>
                <a:path w="97638" h="84687">
                  <a:moveTo>
                    <a:pt x="f8" y="f9"/>
                  </a:moveTo>
                  <a:lnTo>
                    <a:pt x="f8" y="f5"/>
                  </a:lnTo>
                  <a:lnTo>
                    <a:pt x="f10" y="f11"/>
                  </a:lnTo>
                  <a:lnTo>
                    <a:pt x="f10" y="f12"/>
                  </a:lnTo>
                  <a:cubicBezTo>
                    <a:pt x="f13" y="f14"/>
                    <a:pt x="f13" y="f15"/>
                    <a:pt x="f10" y="f16"/>
                  </a:cubicBezTo>
                  <a:cubicBezTo>
                    <a:pt x="f10" y="f16"/>
                    <a:pt x="f10" y="f16"/>
                    <a:pt x="f10" y="f16"/>
                  </a:cubicBezTo>
                  <a:lnTo>
                    <a:pt x="f10" y="f16"/>
                  </a:lnTo>
                  <a:cubicBezTo>
                    <a:pt x="f17" y="f18"/>
                    <a:pt x="f19" y="f20"/>
                    <a:pt x="f5" y="f7"/>
                  </a:cubicBezTo>
                  <a:lnTo>
                    <a:pt x="f5" y="f7"/>
                  </a:lnTo>
                  <a:lnTo>
                    <a:pt x="f21" y="f22"/>
                  </a:lnTo>
                  <a:lnTo>
                    <a:pt x="f21" y="f22"/>
                  </a:lnTo>
                  <a:cubicBezTo>
                    <a:pt x="f23" y="f24"/>
                    <a:pt x="f25" y="f26"/>
                    <a:pt x="f27" y="f28"/>
                  </a:cubicBezTo>
                  <a:cubicBezTo>
                    <a:pt x="f29" y="f30"/>
                    <a:pt x="f31" y="f32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7" name="Freeform: Shape 492">
              <a:extLst>
                <a:ext uri="{FF2B5EF4-FFF2-40B4-BE49-F238E27FC236}">
                  <a16:creationId xmlns:a16="http://schemas.microsoft.com/office/drawing/2014/main" id="{F65BAE75-2A32-8AFA-40C5-C529FF379595}"/>
                </a:ext>
              </a:extLst>
            </p:cNvPr>
            <p:cNvSpPr/>
            <p:nvPr/>
          </p:nvSpPr>
          <p:spPr>
            <a:xfrm>
              <a:off x="8257635" y="2018254"/>
              <a:ext cx="397407" cy="10690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7410"/>
                <a:gd name="f7" fmla="val 106906"/>
                <a:gd name="f8" fmla="val 392205"/>
                <a:gd name="f9" fmla="val 101827"/>
                <a:gd name="f10" fmla="val 95479"/>
                <a:gd name="f11" fmla="val 7110"/>
                <a:gd name="f12" fmla="val 3682"/>
                <a:gd name="f13" fmla="val 6971"/>
                <a:gd name="f14" fmla="val 6501"/>
                <a:gd name="f15" fmla="val 4609"/>
                <a:gd name="f16" fmla="val 8710"/>
                <a:gd name="f17" fmla="val 1778"/>
                <a:gd name="f18" fmla="val 8634"/>
                <a:gd name="f19" fmla="val 1193"/>
                <a:gd name="f20" fmla="val 8760"/>
                <a:gd name="f21" fmla="val 584"/>
                <a:gd name="f22" fmla="val 396014"/>
                <a:gd name="f23" fmla="val 394580"/>
                <a:gd name="f24" fmla="val 392269"/>
                <a:gd name="f25" fmla="val 104659"/>
                <a:gd name="f26" fmla="+- 0 0 -90"/>
                <a:gd name="f27" fmla="*/ f3 1 397410"/>
                <a:gd name="f28" fmla="*/ f4 1 106906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397410"/>
                <a:gd name="f37" fmla="*/ f33 1 106906"/>
                <a:gd name="f38" fmla="*/ 392205 f34 1"/>
                <a:gd name="f39" fmla="*/ 101827 f33 1"/>
                <a:gd name="f40" fmla="*/ 95479 f33 1"/>
                <a:gd name="f41" fmla="*/ 7110 f34 1"/>
                <a:gd name="f42" fmla="*/ 0 f33 1"/>
                <a:gd name="f43" fmla="*/ 3682 f33 1"/>
                <a:gd name="f44" fmla="*/ 1778 f34 1"/>
                <a:gd name="f45" fmla="*/ 8634 f33 1"/>
                <a:gd name="f46" fmla="*/ 0 f34 1"/>
                <a:gd name="f47" fmla="*/ 396014 f34 1"/>
                <a:gd name="f48" fmla="*/ 106906 f33 1"/>
                <a:gd name="f49" fmla="*/ 397410 f34 1"/>
                <a:gd name="f50" fmla="+- f35 0 f1"/>
                <a:gd name="f51" fmla="*/ f38 1 397410"/>
                <a:gd name="f52" fmla="*/ f39 1 106906"/>
                <a:gd name="f53" fmla="*/ f40 1 106906"/>
                <a:gd name="f54" fmla="*/ f41 1 397410"/>
                <a:gd name="f55" fmla="*/ f42 1 106906"/>
                <a:gd name="f56" fmla="*/ f43 1 106906"/>
                <a:gd name="f57" fmla="*/ f44 1 397410"/>
                <a:gd name="f58" fmla="*/ f45 1 106906"/>
                <a:gd name="f59" fmla="*/ f46 1 397410"/>
                <a:gd name="f60" fmla="*/ f47 1 397410"/>
                <a:gd name="f61" fmla="*/ f48 1 106906"/>
                <a:gd name="f62" fmla="*/ f49 1 397410"/>
                <a:gd name="f63" fmla="*/ f29 1 f36"/>
                <a:gd name="f64" fmla="*/ f30 1 f36"/>
                <a:gd name="f65" fmla="*/ f29 1 f37"/>
                <a:gd name="f66" fmla="*/ f31 1 f37"/>
                <a:gd name="f67" fmla="*/ f51 1 f36"/>
                <a:gd name="f68" fmla="*/ f52 1 f37"/>
                <a:gd name="f69" fmla="*/ f53 1 f37"/>
                <a:gd name="f70" fmla="*/ f54 1 f36"/>
                <a:gd name="f71" fmla="*/ f55 1 f37"/>
                <a:gd name="f72" fmla="*/ f56 1 f37"/>
                <a:gd name="f73" fmla="*/ f57 1 f36"/>
                <a:gd name="f74" fmla="*/ f58 1 f37"/>
                <a:gd name="f75" fmla="*/ f59 1 f36"/>
                <a:gd name="f76" fmla="*/ f60 1 f36"/>
                <a:gd name="f77" fmla="*/ f61 1 f37"/>
                <a:gd name="f78" fmla="*/ f62 1 f36"/>
                <a:gd name="f79" fmla="*/ f63 f27 1"/>
                <a:gd name="f80" fmla="*/ f64 f27 1"/>
                <a:gd name="f81" fmla="*/ f66 f28 1"/>
                <a:gd name="f82" fmla="*/ f65 f28 1"/>
                <a:gd name="f83" fmla="*/ f67 f27 1"/>
                <a:gd name="f84" fmla="*/ f68 f28 1"/>
                <a:gd name="f85" fmla="*/ f69 f28 1"/>
                <a:gd name="f86" fmla="*/ f70 f27 1"/>
                <a:gd name="f87" fmla="*/ f71 f28 1"/>
                <a:gd name="f88" fmla="*/ f72 f28 1"/>
                <a:gd name="f89" fmla="*/ f73 f27 1"/>
                <a:gd name="f90" fmla="*/ f74 f28 1"/>
                <a:gd name="f91" fmla="*/ f75 f27 1"/>
                <a:gd name="f92" fmla="*/ f76 f27 1"/>
                <a:gd name="f93" fmla="*/ f77 f28 1"/>
                <a:gd name="f94" fmla="*/ f78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0">
                  <a:pos x="f83" y="f84"/>
                </a:cxn>
                <a:cxn ang="f50">
                  <a:pos x="f83" y="f85"/>
                </a:cxn>
                <a:cxn ang="f50">
                  <a:pos x="f86" y="f87"/>
                </a:cxn>
                <a:cxn ang="f50">
                  <a:pos x="f86" y="f88"/>
                </a:cxn>
                <a:cxn ang="f50">
                  <a:pos x="f89" y="f90"/>
                </a:cxn>
                <a:cxn ang="f50">
                  <a:pos x="f91" y="f90"/>
                </a:cxn>
                <a:cxn ang="f50">
                  <a:pos x="f91" y="f90"/>
                </a:cxn>
                <a:cxn ang="f50">
                  <a:pos x="f92" y="f93"/>
                </a:cxn>
                <a:cxn ang="f50">
                  <a:pos x="f94" y="f93"/>
                </a:cxn>
                <a:cxn ang="f50">
                  <a:pos x="f83" y="f84"/>
                </a:cxn>
              </a:cxnLst>
              <a:rect l="f79" t="f82" r="f80" b="f81"/>
              <a:pathLst>
                <a:path w="397410" h="106906">
                  <a:moveTo>
                    <a:pt x="f8" y="f9"/>
                  </a:moveTo>
                  <a:lnTo>
                    <a:pt x="f8" y="f10"/>
                  </a:lnTo>
                  <a:lnTo>
                    <a:pt x="f11" y="f5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0"/>
                    <a:pt x="f5" y="f18"/>
                  </a:cubicBezTo>
                  <a:lnTo>
                    <a:pt x="f5" y="f18"/>
                  </a:lnTo>
                  <a:lnTo>
                    <a:pt x="f22" y="f7"/>
                  </a:lnTo>
                  <a:lnTo>
                    <a:pt x="f6" y="f7"/>
                  </a:lnTo>
                  <a:cubicBezTo>
                    <a:pt x="f23" y="f7"/>
                    <a:pt x="f24" y="f2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8" name="Freeform: Shape 493">
              <a:extLst>
                <a:ext uri="{FF2B5EF4-FFF2-40B4-BE49-F238E27FC236}">
                  <a16:creationId xmlns:a16="http://schemas.microsoft.com/office/drawing/2014/main" id="{FC035F06-0F80-B9D7-6E39-C72DD40A0C93}"/>
                </a:ext>
              </a:extLst>
            </p:cNvPr>
            <p:cNvSpPr/>
            <p:nvPr/>
          </p:nvSpPr>
          <p:spPr>
            <a:xfrm>
              <a:off x="8660511" y="2121481"/>
              <a:ext cx="45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761"/>
                <a:gd name="f8" fmla="val 64"/>
                <a:gd name="f9" fmla="val 254"/>
                <a:gd name="f10" fmla="val 508"/>
                <a:gd name="f11" fmla="val 762"/>
                <a:gd name="f12" fmla="+- 0 0 -90"/>
                <a:gd name="f13" fmla="*/ f3 1 47"/>
                <a:gd name="f14" fmla="*/ f4 1 76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7"/>
                <a:gd name="f23" fmla="*/ f19 1 761"/>
                <a:gd name="f24" fmla="*/ 0 f20 1"/>
                <a:gd name="f25" fmla="*/ 0 f19 1"/>
                <a:gd name="f26" fmla="*/ 762 f19 1"/>
                <a:gd name="f27" fmla="+- f21 0 f1"/>
                <a:gd name="f28" fmla="*/ f24 1 47"/>
                <a:gd name="f29" fmla="*/ f25 1 761"/>
                <a:gd name="f30" fmla="*/ f26 1 761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3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2" y="f43"/>
                </a:cxn>
                <a:cxn ang="f27">
                  <a:pos x="f42" y="f44"/>
                </a:cxn>
              </a:cxnLst>
              <a:rect l="f38" t="f41" r="f39" b="f40"/>
              <a:pathLst>
                <a:path w="47" h="761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cubicBezTo>
                    <a:pt x="f8" y="f9"/>
                    <a:pt x="f8" y="f10"/>
                    <a:pt x="f5" y="f1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79" name="Freeform: Shape 494">
              <a:extLst>
                <a:ext uri="{FF2B5EF4-FFF2-40B4-BE49-F238E27FC236}">
                  <a16:creationId xmlns:a16="http://schemas.microsoft.com/office/drawing/2014/main" id="{519B036F-0AC6-0C51-E811-57EBF7A7625B}"/>
                </a:ext>
              </a:extLst>
            </p:cNvPr>
            <p:cNvSpPr/>
            <p:nvPr/>
          </p:nvSpPr>
          <p:spPr>
            <a:xfrm>
              <a:off x="8255605" y="1915283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0" name="Freeform: Shape 495">
              <a:extLst>
                <a:ext uri="{FF2B5EF4-FFF2-40B4-BE49-F238E27FC236}">
                  <a16:creationId xmlns:a16="http://schemas.microsoft.com/office/drawing/2014/main" id="{ABDCDD91-4941-2014-F004-8A8F67BCA271}"/>
                </a:ext>
              </a:extLst>
            </p:cNvPr>
            <p:cNvSpPr/>
            <p:nvPr/>
          </p:nvSpPr>
          <p:spPr>
            <a:xfrm>
              <a:off x="8254407" y="1916810"/>
              <a:ext cx="54" cy="5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"/>
                <a:gd name="f7" fmla="val -71"/>
                <a:gd name="f8" fmla="val 127"/>
                <a:gd name="f9" fmla="+- 0 0 -90"/>
                <a:gd name="f10" fmla="*/ f3 1 56"/>
                <a:gd name="f11" fmla="*/ f4 1 56"/>
                <a:gd name="f12" fmla="val f5"/>
                <a:gd name="f13" fmla="val f6"/>
                <a:gd name="f14" fmla="*/ f9 f0 1"/>
                <a:gd name="f15" fmla="+- f13 0 f12"/>
                <a:gd name="f16" fmla="*/ f14 1 f2"/>
                <a:gd name="f17" fmla="*/ f15 1 56"/>
                <a:gd name="f18" fmla="*/ 56 f15 1"/>
                <a:gd name="f19" fmla="*/ 0 f15 1"/>
                <a:gd name="f20" fmla="+- f16 0 f1"/>
                <a:gd name="f21" fmla="*/ f18 1 56"/>
                <a:gd name="f22" fmla="*/ f19 1 56"/>
                <a:gd name="f23" fmla="*/ f12 1 f17"/>
                <a:gd name="f24" fmla="*/ f13 1 f17"/>
                <a:gd name="f25" fmla="*/ f21 1 f17"/>
                <a:gd name="f26" fmla="*/ f22 1 f17"/>
                <a:gd name="f27" fmla="*/ f23 f10 1"/>
                <a:gd name="f28" fmla="*/ f24 f10 1"/>
                <a:gd name="f29" fmla="*/ f24 f11 1"/>
                <a:gd name="f30" fmla="*/ f23 f11 1"/>
                <a:gd name="f31" fmla="*/ f25 f10 1"/>
                <a:gd name="f32" fmla="*/ f26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0">
                  <a:pos x="f31" y="f32"/>
                </a:cxn>
                <a:cxn ang="f20">
                  <a:pos x="f31" y="f32"/>
                </a:cxn>
                <a:cxn ang="f20">
                  <a:pos x="f31" y="f32"/>
                </a:cxn>
                <a:cxn ang="f20">
                  <a:pos x="f31" y="f32"/>
                </a:cxn>
              </a:cxnLst>
              <a:rect l="f27" t="f30" r="f28" b="f29"/>
              <a:pathLst>
                <a:path w="56" h="56">
                  <a:moveTo>
                    <a:pt x="f6" y="f5"/>
                  </a:moveTo>
                  <a:lnTo>
                    <a:pt x="f6" y="f5"/>
                  </a:lnTo>
                  <a:lnTo>
                    <a:pt x="f6" y="f5"/>
                  </a:lnTo>
                  <a:cubicBezTo>
                    <a:pt x="f6" y="f5"/>
                    <a:pt x="f7" y="f8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1" name="Freeform: Shape 496">
              <a:extLst>
                <a:ext uri="{FF2B5EF4-FFF2-40B4-BE49-F238E27FC236}">
                  <a16:creationId xmlns:a16="http://schemas.microsoft.com/office/drawing/2014/main" id="{979F9CC9-2722-EC3F-8F65-F0A6F6CFC4E7}"/>
                </a:ext>
              </a:extLst>
            </p:cNvPr>
            <p:cNvSpPr/>
            <p:nvPr/>
          </p:nvSpPr>
          <p:spPr>
            <a:xfrm>
              <a:off x="8255303" y="1920111"/>
              <a:ext cx="9445" cy="1064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43"/>
                <a:gd name="f7" fmla="val 106493"/>
                <a:gd name="f8" fmla="val 101827"/>
                <a:gd name="f9" fmla="val 5079"/>
                <a:gd name="f10" fmla="val 2587"/>
                <a:gd name="f11" fmla="val 3428"/>
                <a:gd name="f12" fmla="val 1825"/>
                <a:gd name="f13" fmla="val 682"/>
                <a:gd name="f14" fmla="val 2666"/>
                <a:gd name="f15" fmla="val 403"/>
                <a:gd name="f16" fmla="val 2425"/>
                <a:gd name="f17" fmla="val 187"/>
                <a:gd name="f18" fmla="val 2120"/>
                <a:gd name="f19" fmla="val 48"/>
                <a:gd name="f20" fmla="val 1777"/>
                <a:gd name="f21" fmla="val -3"/>
                <a:gd name="f22" fmla="val 1524"/>
                <a:gd name="f23" fmla="val 1270"/>
                <a:gd name="f24" fmla="val 1016"/>
                <a:gd name="f25" fmla="val -16"/>
                <a:gd name="f26" fmla="val 685"/>
                <a:gd name="f27" fmla="val 330"/>
                <a:gd name="f28" fmla="val 103097"/>
                <a:gd name="f29" fmla="val 103389"/>
                <a:gd name="f30" fmla="val 103694"/>
                <a:gd name="f31" fmla="val 103986"/>
                <a:gd name="f32" fmla="val 104875"/>
                <a:gd name="f33" fmla="val 105637"/>
                <a:gd name="f34" fmla="val 809"/>
                <a:gd name="f35" fmla="val 106398"/>
                <a:gd name="f36" fmla="val 1571"/>
                <a:gd name="f37" fmla="val 3171"/>
                <a:gd name="f38" fmla="val 106525"/>
                <a:gd name="f39" fmla="val 3781"/>
                <a:gd name="f40" fmla="val 4365"/>
                <a:gd name="f41" fmla="val 6955"/>
                <a:gd name="f42" fmla="val 106360"/>
                <a:gd name="f43" fmla="val 9126"/>
                <a:gd name="f44" fmla="val 104405"/>
                <a:gd name="f45" fmla="+- 0 0 -90"/>
                <a:gd name="f46" fmla="*/ f3 1 9443"/>
                <a:gd name="f47" fmla="*/ f4 1 106493"/>
                <a:gd name="f48" fmla="val f5"/>
                <a:gd name="f49" fmla="val f6"/>
                <a:gd name="f50" fmla="val f7"/>
                <a:gd name="f51" fmla="*/ f45 f0 1"/>
                <a:gd name="f52" fmla="+- f50 0 f48"/>
                <a:gd name="f53" fmla="+- f49 0 f48"/>
                <a:gd name="f54" fmla="*/ f51 1 f2"/>
                <a:gd name="f55" fmla="*/ f53 1 9443"/>
                <a:gd name="f56" fmla="*/ f52 1 106493"/>
                <a:gd name="f57" fmla="*/ 9443 f53 1"/>
                <a:gd name="f58" fmla="*/ 101827 f52 1"/>
                <a:gd name="f59" fmla="*/ 5079 f52 1"/>
                <a:gd name="f60" fmla="*/ 2587 f53 1"/>
                <a:gd name="f61" fmla="*/ 3428 f52 1"/>
                <a:gd name="f62" fmla="*/ 1825 f53 1"/>
                <a:gd name="f63" fmla="*/ 682 f53 1"/>
                <a:gd name="f64" fmla="*/ 2666 f52 1"/>
                <a:gd name="f65" fmla="*/ 48 f53 1"/>
                <a:gd name="f66" fmla="*/ 1777 f52 1"/>
                <a:gd name="f67" fmla="*/ 1016 f52 1"/>
                <a:gd name="f68" fmla="*/ 0 f52 1"/>
                <a:gd name="f69" fmla="*/ 103097 f52 1"/>
                <a:gd name="f70" fmla="*/ 103986 f52 1"/>
                <a:gd name="f71" fmla="*/ 104875 f52 1"/>
                <a:gd name="f72" fmla="*/ 105637 f52 1"/>
                <a:gd name="f73" fmla="*/ 809 f53 1"/>
                <a:gd name="f74" fmla="*/ 106398 f52 1"/>
                <a:gd name="f75" fmla="*/ 1571 f53 1"/>
                <a:gd name="f76" fmla="*/ 4365 f53 1"/>
                <a:gd name="f77" fmla="+- f54 0 f1"/>
                <a:gd name="f78" fmla="*/ f57 1 9443"/>
                <a:gd name="f79" fmla="*/ f58 1 106493"/>
                <a:gd name="f80" fmla="*/ f59 1 106493"/>
                <a:gd name="f81" fmla="*/ f60 1 9443"/>
                <a:gd name="f82" fmla="*/ f61 1 106493"/>
                <a:gd name="f83" fmla="*/ f62 1 9443"/>
                <a:gd name="f84" fmla="*/ f63 1 9443"/>
                <a:gd name="f85" fmla="*/ f64 1 106493"/>
                <a:gd name="f86" fmla="*/ f65 1 9443"/>
                <a:gd name="f87" fmla="*/ f66 1 106493"/>
                <a:gd name="f88" fmla="*/ f67 1 106493"/>
                <a:gd name="f89" fmla="*/ f68 1 106493"/>
                <a:gd name="f90" fmla="*/ f69 1 106493"/>
                <a:gd name="f91" fmla="*/ f70 1 106493"/>
                <a:gd name="f92" fmla="*/ f71 1 106493"/>
                <a:gd name="f93" fmla="*/ f72 1 106493"/>
                <a:gd name="f94" fmla="*/ f73 1 9443"/>
                <a:gd name="f95" fmla="*/ f74 1 106493"/>
                <a:gd name="f96" fmla="*/ f75 1 9443"/>
                <a:gd name="f97" fmla="*/ f76 1 9443"/>
                <a:gd name="f98" fmla="*/ f48 1 f55"/>
                <a:gd name="f99" fmla="*/ f49 1 f55"/>
                <a:gd name="f100" fmla="*/ f48 1 f56"/>
                <a:gd name="f101" fmla="*/ f50 1 f56"/>
                <a:gd name="f102" fmla="*/ f78 1 f55"/>
                <a:gd name="f103" fmla="*/ f79 1 f56"/>
                <a:gd name="f104" fmla="*/ f80 1 f56"/>
                <a:gd name="f105" fmla="*/ f81 1 f55"/>
                <a:gd name="f106" fmla="*/ f82 1 f56"/>
                <a:gd name="f107" fmla="*/ f83 1 f55"/>
                <a:gd name="f108" fmla="*/ f84 1 f55"/>
                <a:gd name="f109" fmla="*/ f85 1 f56"/>
                <a:gd name="f110" fmla="*/ f86 1 f55"/>
                <a:gd name="f111" fmla="*/ f87 1 f56"/>
                <a:gd name="f112" fmla="*/ f88 1 f56"/>
                <a:gd name="f113" fmla="*/ f89 1 f56"/>
                <a:gd name="f114" fmla="*/ f90 1 f56"/>
                <a:gd name="f115" fmla="*/ f91 1 f56"/>
                <a:gd name="f116" fmla="*/ f92 1 f56"/>
                <a:gd name="f117" fmla="*/ f93 1 f56"/>
                <a:gd name="f118" fmla="*/ f94 1 f55"/>
                <a:gd name="f119" fmla="*/ f95 1 f56"/>
                <a:gd name="f120" fmla="*/ f96 1 f55"/>
                <a:gd name="f121" fmla="*/ f97 1 f55"/>
                <a:gd name="f122" fmla="*/ f98 f46 1"/>
                <a:gd name="f123" fmla="*/ f99 f46 1"/>
                <a:gd name="f124" fmla="*/ f101 f47 1"/>
                <a:gd name="f125" fmla="*/ f100 f47 1"/>
                <a:gd name="f126" fmla="*/ f102 f46 1"/>
                <a:gd name="f127" fmla="*/ f103 f47 1"/>
                <a:gd name="f128" fmla="*/ f104 f47 1"/>
                <a:gd name="f129" fmla="*/ f105 f46 1"/>
                <a:gd name="f130" fmla="*/ f106 f47 1"/>
                <a:gd name="f131" fmla="*/ f107 f46 1"/>
                <a:gd name="f132" fmla="*/ f108 f46 1"/>
                <a:gd name="f133" fmla="*/ f109 f47 1"/>
                <a:gd name="f134" fmla="*/ f110 f46 1"/>
                <a:gd name="f135" fmla="*/ f111 f47 1"/>
                <a:gd name="f136" fmla="*/ f112 f47 1"/>
                <a:gd name="f137" fmla="*/ f113 f47 1"/>
                <a:gd name="f138" fmla="*/ f114 f47 1"/>
                <a:gd name="f139" fmla="*/ f115 f47 1"/>
                <a:gd name="f140" fmla="*/ f116 f47 1"/>
                <a:gd name="f141" fmla="*/ f117 f47 1"/>
                <a:gd name="f142" fmla="*/ f118 f46 1"/>
                <a:gd name="f143" fmla="*/ f119 f47 1"/>
                <a:gd name="f144" fmla="*/ f120 f46 1"/>
                <a:gd name="f145" fmla="*/ f121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26" y="f127"/>
                </a:cxn>
                <a:cxn ang="f77">
                  <a:pos x="f126" y="f128"/>
                </a:cxn>
                <a:cxn ang="f77">
                  <a:pos x="f129" y="f130"/>
                </a:cxn>
                <a:cxn ang="f77">
                  <a:pos x="f129" y="f130"/>
                </a:cxn>
                <a:cxn ang="f77">
                  <a:pos x="f131" y="f130"/>
                </a:cxn>
                <a:cxn ang="f77">
                  <a:pos x="f132" y="f133"/>
                </a:cxn>
                <a:cxn ang="f77">
                  <a:pos x="f132" y="f133"/>
                </a:cxn>
                <a:cxn ang="f77">
                  <a:pos x="f132" y="f133"/>
                </a:cxn>
                <a:cxn ang="f77">
                  <a:pos x="f134" y="f135"/>
                </a:cxn>
                <a:cxn ang="f77">
                  <a:pos x="f134" y="f136"/>
                </a:cxn>
                <a:cxn ang="f77">
                  <a:pos x="f134" y="f137"/>
                </a:cxn>
                <a:cxn ang="f77">
                  <a:pos x="f134" y="f137"/>
                </a:cxn>
                <a:cxn ang="f77">
                  <a:pos x="f134" y="f137"/>
                </a:cxn>
                <a:cxn ang="f77">
                  <a:pos x="f134" y="f138"/>
                </a:cxn>
                <a:cxn ang="f77">
                  <a:pos x="f134" y="f138"/>
                </a:cxn>
                <a:cxn ang="f77">
                  <a:pos x="f134" y="f139"/>
                </a:cxn>
                <a:cxn ang="f77">
                  <a:pos x="f134" y="f140"/>
                </a:cxn>
                <a:cxn ang="f77">
                  <a:pos x="f134" y="f141"/>
                </a:cxn>
                <a:cxn ang="f77">
                  <a:pos x="f142" y="f143"/>
                </a:cxn>
                <a:cxn ang="f77">
                  <a:pos x="f144" y="f143"/>
                </a:cxn>
                <a:cxn ang="f77">
                  <a:pos x="f129" y="f143"/>
                </a:cxn>
                <a:cxn ang="f77">
                  <a:pos x="f145" y="f143"/>
                </a:cxn>
                <a:cxn ang="f77">
                  <a:pos x="f126" y="f127"/>
                </a:cxn>
              </a:cxnLst>
              <a:rect l="f122" t="f125" r="f123" b="f124"/>
              <a:pathLst>
                <a:path w="9443" h="106493">
                  <a:moveTo>
                    <a:pt x="f6" y="f8"/>
                  </a:moveTo>
                  <a:lnTo>
                    <a:pt x="f6" y="f9"/>
                  </a:lnTo>
                  <a:lnTo>
                    <a:pt x="f10" y="f11"/>
                  </a:lnTo>
                  <a:lnTo>
                    <a:pt x="f10" y="f11"/>
                  </a:lnTo>
                  <a:lnTo>
                    <a:pt x="f12" y="f11"/>
                  </a:lnTo>
                  <a:lnTo>
                    <a:pt x="f13" y="f14"/>
                  </a:lnTo>
                  <a:lnTo>
                    <a:pt x="f13" y="f14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1" y="f23"/>
                    <a:pt x="f19" y="f24"/>
                  </a:cubicBezTo>
                  <a:cubicBezTo>
                    <a:pt x="f25" y="f26"/>
                    <a:pt x="f25" y="f27"/>
                    <a:pt x="f19" y="f5"/>
                  </a:cubicBezTo>
                  <a:lnTo>
                    <a:pt x="f19" y="f5"/>
                  </a:lnTo>
                  <a:lnTo>
                    <a:pt x="f19" y="f5"/>
                  </a:lnTo>
                  <a:lnTo>
                    <a:pt x="f19" y="f28"/>
                  </a:lnTo>
                  <a:lnTo>
                    <a:pt x="f19" y="f28"/>
                  </a:lnTo>
                  <a:cubicBezTo>
                    <a:pt x="f25" y="f29"/>
                    <a:pt x="f25" y="f30"/>
                    <a:pt x="f19" y="f31"/>
                  </a:cubicBezTo>
                  <a:lnTo>
                    <a:pt x="f19" y="f32"/>
                  </a:lnTo>
                  <a:lnTo>
                    <a:pt x="f19" y="f33"/>
                  </a:lnTo>
                  <a:lnTo>
                    <a:pt x="f34" y="f35"/>
                  </a:lnTo>
                  <a:lnTo>
                    <a:pt x="f36" y="f35"/>
                  </a:lnTo>
                  <a:lnTo>
                    <a:pt x="f10" y="f35"/>
                  </a:lnTo>
                  <a:cubicBezTo>
                    <a:pt x="f37" y="f38"/>
                    <a:pt x="f39" y="f38"/>
                    <a:pt x="f40" y="f35"/>
                  </a:cubicBezTo>
                  <a:cubicBezTo>
                    <a:pt x="f41" y="f42"/>
                    <a:pt x="f43" y="f44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2" name="Freeform: Shape 497">
              <a:extLst>
                <a:ext uri="{FF2B5EF4-FFF2-40B4-BE49-F238E27FC236}">
                  <a16:creationId xmlns:a16="http://schemas.microsoft.com/office/drawing/2014/main" id="{630F05A9-4022-CAA3-5C79-4C10073B3955}"/>
                </a:ext>
              </a:extLst>
            </p:cNvPr>
            <p:cNvSpPr/>
            <p:nvPr/>
          </p:nvSpPr>
          <p:spPr>
            <a:xfrm>
              <a:off x="8649711" y="2018510"/>
              <a:ext cx="10826" cy="10628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30"/>
                <a:gd name="f7" fmla="val 106277"/>
                <a:gd name="f8" fmla="val 10793"/>
                <a:gd name="f9" fmla="val 102335"/>
                <a:gd name="f10" fmla="val 10843"/>
                <a:gd name="f11" fmla="val 102082"/>
                <a:gd name="f12" fmla="val 101827"/>
                <a:gd name="f13" fmla="val 101574"/>
                <a:gd name="f14" fmla="val 8888"/>
                <a:gd name="f15" fmla="val 1396"/>
                <a:gd name="f16" fmla="val 7898"/>
                <a:gd name="f17" fmla="val 2146"/>
                <a:gd name="f18" fmla="val 6704"/>
                <a:gd name="f19" fmla="val 2552"/>
                <a:gd name="f20" fmla="val 5460"/>
                <a:gd name="f21" fmla="val 2539"/>
                <a:gd name="f22" fmla="val 4063"/>
                <a:gd name="f23" fmla="val 1524"/>
                <a:gd name="f24" fmla="val 101320"/>
                <a:gd name="f25" fmla="val 139"/>
                <a:gd name="f26" fmla="val 104189"/>
                <a:gd name="f27" fmla="val 2577"/>
                <a:gd name="f28" fmla="val 106411"/>
                <a:gd name="f29" fmla="val 5447"/>
                <a:gd name="f30" fmla="val 106271"/>
                <a:gd name="f31" fmla="val 6501"/>
                <a:gd name="f32" fmla="val 106246"/>
                <a:gd name="f33" fmla="val 7504"/>
                <a:gd name="f34" fmla="val 105941"/>
                <a:gd name="f35" fmla="val 8380"/>
                <a:gd name="f36" fmla="val 105382"/>
                <a:gd name="f37" fmla="val 9142"/>
                <a:gd name="f38" fmla="val 104799"/>
                <a:gd name="f39" fmla="val 9726"/>
                <a:gd name="f40" fmla="val 104011"/>
                <a:gd name="f41" fmla="val 10031"/>
                <a:gd name="f42" fmla="val 103097"/>
                <a:gd name="f43" fmla="val 10361"/>
                <a:gd name="f44" fmla="val 102932"/>
                <a:gd name="f45" fmla="val 10628"/>
                <a:gd name="f46" fmla="val 102666"/>
                <a:gd name="f47" fmla="+- 0 0 -90"/>
                <a:gd name="f48" fmla="*/ f3 1 10830"/>
                <a:gd name="f49" fmla="*/ f4 1 106277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10830"/>
                <a:gd name="f58" fmla="*/ f54 1 106277"/>
                <a:gd name="f59" fmla="*/ 10793 f55 1"/>
                <a:gd name="f60" fmla="*/ 102335 f54 1"/>
                <a:gd name="f61" fmla="*/ 101574 f54 1"/>
                <a:gd name="f62" fmla="*/ 0 f54 1"/>
                <a:gd name="f63" fmla="*/ 8888 f55 1"/>
                <a:gd name="f64" fmla="*/ 1396 f54 1"/>
                <a:gd name="f65" fmla="*/ 5460 f55 1"/>
                <a:gd name="f66" fmla="*/ 2539 f54 1"/>
                <a:gd name="f67" fmla="*/ 4063 f55 1"/>
                <a:gd name="f68" fmla="*/ 0 f55 1"/>
                <a:gd name="f69" fmla="*/ 1524 f54 1"/>
                <a:gd name="f70" fmla="*/ 101320 f54 1"/>
                <a:gd name="f71" fmla="*/ 5447 f55 1"/>
                <a:gd name="f72" fmla="*/ 106271 f54 1"/>
                <a:gd name="f73" fmla="*/ 8380 f55 1"/>
                <a:gd name="f74" fmla="*/ 105382 f54 1"/>
                <a:gd name="f75" fmla="*/ 10031 f55 1"/>
                <a:gd name="f76" fmla="*/ 103097 f54 1"/>
                <a:gd name="f77" fmla="+- f56 0 f1"/>
                <a:gd name="f78" fmla="*/ f59 1 10830"/>
                <a:gd name="f79" fmla="*/ f60 1 106277"/>
                <a:gd name="f80" fmla="*/ f61 1 106277"/>
                <a:gd name="f81" fmla="*/ f62 1 106277"/>
                <a:gd name="f82" fmla="*/ f63 1 10830"/>
                <a:gd name="f83" fmla="*/ f64 1 106277"/>
                <a:gd name="f84" fmla="*/ f65 1 10830"/>
                <a:gd name="f85" fmla="*/ f66 1 106277"/>
                <a:gd name="f86" fmla="*/ f67 1 10830"/>
                <a:gd name="f87" fmla="*/ f68 1 10830"/>
                <a:gd name="f88" fmla="*/ f69 1 106277"/>
                <a:gd name="f89" fmla="*/ f70 1 106277"/>
                <a:gd name="f90" fmla="*/ f71 1 10830"/>
                <a:gd name="f91" fmla="*/ f72 1 106277"/>
                <a:gd name="f92" fmla="*/ f73 1 10830"/>
                <a:gd name="f93" fmla="*/ f74 1 106277"/>
                <a:gd name="f94" fmla="*/ f75 1 10830"/>
                <a:gd name="f95" fmla="*/ f76 1 106277"/>
                <a:gd name="f96" fmla="*/ f50 1 f57"/>
                <a:gd name="f97" fmla="*/ f51 1 f57"/>
                <a:gd name="f98" fmla="*/ f50 1 f58"/>
                <a:gd name="f99" fmla="*/ f52 1 f58"/>
                <a:gd name="f100" fmla="*/ f78 1 f57"/>
                <a:gd name="f101" fmla="*/ f79 1 f58"/>
                <a:gd name="f102" fmla="*/ f80 1 f58"/>
                <a:gd name="f103" fmla="*/ f81 1 f58"/>
                <a:gd name="f104" fmla="*/ f82 1 f57"/>
                <a:gd name="f105" fmla="*/ f83 1 f58"/>
                <a:gd name="f106" fmla="*/ f84 1 f57"/>
                <a:gd name="f107" fmla="*/ f85 1 f58"/>
                <a:gd name="f108" fmla="*/ f86 1 f57"/>
                <a:gd name="f109" fmla="*/ f87 1 f57"/>
                <a:gd name="f110" fmla="*/ f88 1 f58"/>
                <a:gd name="f111" fmla="*/ f89 1 f58"/>
                <a:gd name="f112" fmla="*/ f90 1 f57"/>
                <a:gd name="f113" fmla="*/ f91 1 f58"/>
                <a:gd name="f114" fmla="*/ f92 1 f57"/>
                <a:gd name="f115" fmla="*/ f93 1 f58"/>
                <a:gd name="f116" fmla="*/ f94 1 f57"/>
                <a:gd name="f117" fmla="*/ f95 1 f58"/>
                <a:gd name="f118" fmla="*/ f96 f48 1"/>
                <a:gd name="f119" fmla="*/ f97 f48 1"/>
                <a:gd name="f120" fmla="*/ f99 f49 1"/>
                <a:gd name="f121" fmla="*/ f98 f49 1"/>
                <a:gd name="f122" fmla="*/ f100 f48 1"/>
                <a:gd name="f123" fmla="*/ f101 f49 1"/>
                <a:gd name="f124" fmla="*/ f102 f49 1"/>
                <a:gd name="f125" fmla="*/ f103 f49 1"/>
                <a:gd name="f126" fmla="*/ f104 f48 1"/>
                <a:gd name="f127" fmla="*/ f105 f49 1"/>
                <a:gd name="f128" fmla="*/ f106 f48 1"/>
                <a:gd name="f129" fmla="*/ f107 f49 1"/>
                <a:gd name="f130" fmla="*/ f108 f48 1"/>
                <a:gd name="f131" fmla="*/ f109 f48 1"/>
                <a:gd name="f132" fmla="*/ f110 f49 1"/>
                <a:gd name="f133" fmla="*/ f111 f49 1"/>
                <a:gd name="f134" fmla="*/ f112 f48 1"/>
                <a:gd name="f135" fmla="*/ f113 f49 1"/>
                <a:gd name="f136" fmla="*/ f114 f48 1"/>
                <a:gd name="f137" fmla="*/ f115 f49 1"/>
                <a:gd name="f138" fmla="*/ f116 f48 1"/>
                <a:gd name="f139" fmla="*/ f117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22" y="f123"/>
                </a:cxn>
                <a:cxn ang="f77">
                  <a:pos x="f122" y="f124"/>
                </a:cxn>
                <a:cxn ang="f77">
                  <a:pos x="f122" y="f125"/>
                </a:cxn>
                <a:cxn ang="f77">
                  <a:pos x="f126" y="f127"/>
                </a:cxn>
                <a:cxn ang="f77">
                  <a:pos x="f126" y="f127"/>
                </a:cxn>
                <a:cxn ang="f77">
                  <a:pos x="f128" y="f129"/>
                </a:cxn>
                <a:cxn ang="f77">
                  <a:pos x="f130" y="f129"/>
                </a:cxn>
                <a:cxn ang="f77">
                  <a:pos x="f131" y="f132"/>
                </a:cxn>
                <a:cxn ang="f77">
                  <a:pos x="f131" y="f133"/>
                </a:cxn>
                <a:cxn ang="f77">
                  <a:pos x="f134" y="f135"/>
                </a:cxn>
                <a:cxn ang="f77">
                  <a:pos x="f128" y="f135"/>
                </a:cxn>
                <a:cxn ang="f77">
                  <a:pos x="f136" y="f137"/>
                </a:cxn>
                <a:cxn ang="f77">
                  <a:pos x="f136" y="f137"/>
                </a:cxn>
                <a:cxn ang="f77">
                  <a:pos x="f136" y="f137"/>
                </a:cxn>
                <a:cxn ang="f77">
                  <a:pos x="f138" y="f139"/>
                </a:cxn>
                <a:cxn ang="f77">
                  <a:pos x="f122" y="f123"/>
                </a:cxn>
              </a:cxnLst>
              <a:rect l="f118" t="f121" r="f119" b="f120"/>
              <a:pathLst>
                <a:path w="10830" h="106277">
                  <a:moveTo>
                    <a:pt x="f8" y="f9"/>
                  </a:moveTo>
                  <a:cubicBezTo>
                    <a:pt x="f10" y="f11"/>
                    <a:pt x="f10" y="f12"/>
                    <a:pt x="f8" y="f13"/>
                  </a:cubicBezTo>
                  <a:lnTo>
                    <a:pt x="f8" y="f5"/>
                  </a:lnTo>
                  <a:lnTo>
                    <a:pt x="f14" y="f15"/>
                  </a:lnTo>
                  <a:lnTo>
                    <a:pt x="f14" y="f15"/>
                  </a:lnTo>
                  <a:cubicBezTo>
                    <a:pt x="f16" y="f17"/>
                    <a:pt x="f18" y="f19"/>
                    <a:pt x="f20" y="f21"/>
                  </a:cubicBezTo>
                  <a:lnTo>
                    <a:pt x="f22" y="f21"/>
                  </a:lnTo>
                  <a:lnTo>
                    <a:pt x="f5" y="f23"/>
                  </a:lnTo>
                  <a:lnTo>
                    <a:pt x="f5" y="f24"/>
                  </a:lnTo>
                  <a:cubicBezTo>
                    <a:pt x="f25" y="f26"/>
                    <a:pt x="f27" y="f28"/>
                    <a:pt x="f29" y="f30"/>
                  </a:cubicBezTo>
                  <a:cubicBezTo>
                    <a:pt x="f29" y="f30"/>
                    <a:pt x="f20" y="f30"/>
                    <a:pt x="f20" y="f30"/>
                  </a:cubicBezTo>
                  <a:cubicBezTo>
                    <a:pt x="f31" y="f32"/>
                    <a:pt x="f33" y="f34"/>
                    <a:pt x="f35" y="f36"/>
                  </a:cubicBezTo>
                  <a:lnTo>
                    <a:pt x="f35" y="f36"/>
                  </a:lnTo>
                  <a:lnTo>
                    <a:pt x="f35" y="f36"/>
                  </a:ln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3" name="Freeform: Shape 498">
              <a:extLst>
                <a:ext uri="{FF2B5EF4-FFF2-40B4-BE49-F238E27FC236}">
                  <a16:creationId xmlns:a16="http://schemas.microsoft.com/office/drawing/2014/main" id="{D0DE9AF4-EC96-5D36-87F2-E3553729DBB4}"/>
                </a:ext>
              </a:extLst>
            </p:cNvPr>
            <p:cNvSpPr/>
            <p:nvPr/>
          </p:nvSpPr>
          <p:spPr>
            <a:xfrm>
              <a:off x="8254334" y="1916170"/>
              <a:ext cx="12691" cy="10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1015"/>
                <a:gd name="f8" fmla="val 1016"/>
                <a:gd name="f9" fmla="val 381"/>
                <a:gd name="f10" fmla="+- 0 0 -90"/>
                <a:gd name="f11" fmla="*/ f3 1 12696"/>
                <a:gd name="f12" fmla="*/ f4 1 1015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12696"/>
                <a:gd name="f21" fmla="*/ f17 1 1015"/>
                <a:gd name="f22" fmla="*/ 0 f18 1"/>
                <a:gd name="f23" fmla="*/ 1016 f17 1"/>
                <a:gd name="f24" fmla="*/ 0 f17 1"/>
                <a:gd name="f25" fmla="+- f19 0 f1"/>
                <a:gd name="f26" fmla="*/ f22 1 12696"/>
                <a:gd name="f27" fmla="*/ f23 1 1015"/>
                <a:gd name="f28" fmla="*/ f24 1 1015"/>
                <a:gd name="f29" fmla="*/ f13 1 f20"/>
                <a:gd name="f30" fmla="*/ f14 1 f20"/>
                <a:gd name="f31" fmla="*/ f13 1 f21"/>
                <a:gd name="f32" fmla="*/ f15 1 f21"/>
                <a:gd name="f33" fmla="*/ f26 1 f20"/>
                <a:gd name="f34" fmla="*/ f27 1 f21"/>
                <a:gd name="f35" fmla="*/ f28 1 f21"/>
                <a:gd name="f36" fmla="*/ f29 f11 1"/>
                <a:gd name="f37" fmla="*/ f30 f11 1"/>
                <a:gd name="f38" fmla="*/ f32 f12 1"/>
                <a:gd name="f39" fmla="*/ f31 f12 1"/>
                <a:gd name="f40" fmla="*/ f33 f11 1"/>
                <a:gd name="f41" fmla="*/ f34 f12 1"/>
                <a:gd name="f42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40" y="f41"/>
                </a:cxn>
                <a:cxn ang="f25">
                  <a:pos x="f40" y="f41"/>
                </a:cxn>
                <a:cxn ang="f25">
                  <a:pos x="f40" y="f41"/>
                </a:cxn>
                <a:cxn ang="f25">
                  <a:pos x="f40" y="f42"/>
                </a:cxn>
              </a:cxnLst>
              <a:rect l="f36" t="f39" r="f37" b="f38"/>
              <a:pathLst>
                <a:path w="12696" h="1015">
                  <a:moveTo>
                    <a:pt x="f5" y="f8"/>
                  </a:moveTo>
                  <a:lnTo>
                    <a:pt x="f5" y="f8"/>
                  </a:lnTo>
                  <a:lnTo>
                    <a:pt x="f5" y="f8"/>
                  </a:lnTo>
                  <a:cubicBezTo>
                    <a:pt x="f5" y="f8"/>
                    <a:pt x="f5" y="f9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4" name="Freeform: Shape 499">
              <a:extLst>
                <a:ext uri="{FF2B5EF4-FFF2-40B4-BE49-F238E27FC236}">
                  <a16:creationId xmlns:a16="http://schemas.microsoft.com/office/drawing/2014/main" id="{0F086105-8640-71DF-267D-DA9B7B21B0E2}"/>
                </a:ext>
              </a:extLst>
            </p:cNvPr>
            <p:cNvSpPr/>
            <p:nvPr/>
          </p:nvSpPr>
          <p:spPr>
            <a:xfrm>
              <a:off x="8255349" y="1915411"/>
              <a:ext cx="758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888"/>
                <a:gd name="f8" fmla="val 127"/>
                <a:gd name="f9" fmla="val 762"/>
                <a:gd name="f10" fmla="+- 0 0 -90"/>
                <a:gd name="f11" fmla="*/ f3 1 761"/>
                <a:gd name="f12" fmla="*/ f4 1 888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761"/>
                <a:gd name="f21" fmla="*/ f17 1 888"/>
                <a:gd name="f22" fmla="*/ 0 f18 1"/>
                <a:gd name="f23" fmla="*/ 127 f17 1"/>
                <a:gd name="f24" fmla="*/ 888 f17 1"/>
                <a:gd name="f25" fmla="*/ 762 f18 1"/>
                <a:gd name="f26" fmla="*/ 0 f17 1"/>
                <a:gd name="f27" fmla="+- f19 0 f1"/>
                <a:gd name="f28" fmla="*/ f22 1 761"/>
                <a:gd name="f29" fmla="*/ f23 1 888"/>
                <a:gd name="f30" fmla="*/ f24 1 888"/>
                <a:gd name="f31" fmla="*/ f25 1 761"/>
                <a:gd name="f32" fmla="*/ f26 1 888"/>
                <a:gd name="f33" fmla="*/ f13 1 f20"/>
                <a:gd name="f34" fmla="*/ f14 1 f20"/>
                <a:gd name="f35" fmla="*/ f13 1 f21"/>
                <a:gd name="f36" fmla="*/ f15 1 f21"/>
                <a:gd name="f37" fmla="*/ f28 1 f20"/>
                <a:gd name="f38" fmla="*/ f29 1 f21"/>
                <a:gd name="f39" fmla="*/ f30 1 f21"/>
                <a:gd name="f40" fmla="*/ f31 1 f20"/>
                <a:gd name="f41" fmla="*/ f32 1 f21"/>
                <a:gd name="f42" fmla="*/ f33 f11 1"/>
                <a:gd name="f43" fmla="*/ f34 f11 1"/>
                <a:gd name="f44" fmla="*/ f36 f12 1"/>
                <a:gd name="f45" fmla="*/ f35 f12 1"/>
                <a:gd name="f46" fmla="*/ f37 f11 1"/>
                <a:gd name="f47" fmla="*/ f38 f12 1"/>
                <a:gd name="f48" fmla="*/ f39 f12 1"/>
                <a:gd name="f49" fmla="*/ f40 f11 1"/>
                <a:gd name="f50" fmla="*/ f41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6" y="f47"/>
                </a:cxn>
                <a:cxn ang="f27">
                  <a:pos x="f46" y="f48"/>
                </a:cxn>
                <a:cxn ang="f27">
                  <a:pos x="f49" y="f50"/>
                </a:cxn>
              </a:cxnLst>
              <a:rect l="f42" t="f45" r="f43" b="f44"/>
              <a:pathLst>
                <a:path w="761" h="888">
                  <a:moveTo>
                    <a:pt x="f5" y="f8"/>
                  </a:moveTo>
                  <a:lnTo>
                    <a:pt x="f5" y="f7"/>
                  </a:lnTo>
                  <a:lnTo>
                    <a:pt x="f9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5" name="Freeform: Shape 500">
              <a:extLst>
                <a:ext uri="{FF2B5EF4-FFF2-40B4-BE49-F238E27FC236}">
                  <a16:creationId xmlns:a16="http://schemas.microsoft.com/office/drawing/2014/main" id="{0C0BFDC6-479E-DA99-501A-B55B03B03F12}"/>
                </a:ext>
              </a:extLst>
            </p:cNvPr>
            <p:cNvSpPr/>
            <p:nvPr/>
          </p:nvSpPr>
          <p:spPr>
            <a:xfrm>
              <a:off x="8655298" y="2020284"/>
              <a:ext cx="3429" cy="11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28"/>
                <a:gd name="f7" fmla="val 1143"/>
                <a:gd name="f8" fmla="val 2438"/>
                <a:gd name="f9" fmla="val 749"/>
                <a:gd name="f10" fmla="val 1245"/>
                <a:gd name="f11" fmla="val 1155"/>
                <a:gd name="f12" fmla="val 1231"/>
                <a:gd name="f13" fmla="+- 0 0 -90"/>
                <a:gd name="f14" fmla="*/ f3 1 3428"/>
                <a:gd name="f15" fmla="*/ f4 1 1143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428"/>
                <a:gd name="f24" fmla="*/ f20 1 1143"/>
                <a:gd name="f25" fmla="*/ 3428 f21 1"/>
                <a:gd name="f26" fmla="*/ 0 f20 1"/>
                <a:gd name="f27" fmla="*/ 0 f21 1"/>
                <a:gd name="f28" fmla="*/ 1143 f20 1"/>
                <a:gd name="f29" fmla="+- f22 0 f1"/>
                <a:gd name="f30" fmla="*/ f25 1 3428"/>
                <a:gd name="f31" fmla="*/ f26 1 1143"/>
                <a:gd name="f32" fmla="*/ f27 1 3428"/>
                <a:gd name="f33" fmla="*/ f28 1 1143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3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4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8" y="f49"/>
                </a:cxn>
                <a:cxn ang="f29">
                  <a:pos x="f46" y="f47"/>
                </a:cxn>
              </a:cxnLst>
              <a:rect l="f42" t="f45" r="f43" b="f44"/>
              <a:pathLst>
                <a:path w="3428" h="1143">
                  <a:moveTo>
                    <a:pt x="f6" y="f5"/>
                  </a:moveTo>
                  <a:cubicBezTo>
                    <a:pt x="f8" y="f9"/>
                    <a:pt x="f10" y="f11"/>
                    <a:pt x="f5" y="f7"/>
                  </a:cubicBezTo>
                  <a:cubicBezTo>
                    <a:pt x="f12" y="f11"/>
                    <a:pt x="f8" y="f9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6" name="Freeform: Shape 501">
              <a:extLst>
                <a:ext uri="{FF2B5EF4-FFF2-40B4-BE49-F238E27FC236}">
                  <a16:creationId xmlns:a16="http://schemas.microsoft.com/office/drawing/2014/main" id="{FD112990-2438-3BE7-8FF6-EDA92F22157E}"/>
                </a:ext>
              </a:extLst>
            </p:cNvPr>
            <p:cNvSpPr/>
            <p:nvPr/>
          </p:nvSpPr>
          <p:spPr>
            <a:xfrm>
              <a:off x="8258019" y="1916810"/>
              <a:ext cx="397407" cy="10500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97410"/>
                <a:gd name="f7" fmla="val 105002"/>
                <a:gd name="f8" fmla="val 394236"/>
                <a:gd name="f9" fmla="val 96495"/>
                <a:gd name="f10" fmla="val 396395"/>
                <a:gd name="f11" fmla="val 94717"/>
                <a:gd name="f12" fmla="val 12824"/>
                <a:gd name="f13" fmla="val 5460"/>
                <a:gd name="f14" fmla="val 6095"/>
                <a:gd name="f15" fmla="val 4431"/>
                <a:gd name="f16" fmla="val 6844"/>
                <a:gd name="f17" fmla="val 3187"/>
                <a:gd name="f18" fmla="val 7250"/>
                <a:gd name="f19" fmla="val 1904"/>
                <a:gd name="f20" fmla="val 7237"/>
                <a:gd name="f21" fmla="val 6856"/>
                <a:gd name="f22" fmla="val 8888"/>
                <a:gd name="f23" fmla="val 391951"/>
                <a:gd name="f24" fmla="val 103986"/>
                <a:gd name="f25" fmla="val 396014"/>
                <a:gd name="f26" fmla="val 395887"/>
                <a:gd name="f27" fmla="val 105027"/>
                <a:gd name="f28" fmla="val 394414"/>
                <a:gd name="f29" fmla="val 104430"/>
                <a:gd name="f30" fmla="val 393347"/>
                <a:gd name="f31" fmla="val 103351"/>
                <a:gd name="f32" fmla="val 391671"/>
                <a:gd name="f33" fmla="val 101472"/>
                <a:gd name="f34" fmla="val 391836"/>
                <a:gd name="f35" fmla="val 98577"/>
                <a:gd name="f36" fmla="val 393716"/>
                <a:gd name="f37" fmla="val 96901"/>
                <a:gd name="f38" fmla="val 393881"/>
                <a:gd name="f39" fmla="val 96749"/>
                <a:gd name="f40" fmla="val 394059"/>
                <a:gd name="f41" fmla="val 96622"/>
                <a:gd name="f42" fmla="+- 0 0 -90"/>
                <a:gd name="f43" fmla="*/ f3 1 397410"/>
                <a:gd name="f44" fmla="*/ f4 1 105002"/>
                <a:gd name="f45" fmla="val f5"/>
                <a:gd name="f46" fmla="val f6"/>
                <a:gd name="f47" fmla="val f7"/>
                <a:gd name="f48" fmla="*/ f42 f0 1"/>
                <a:gd name="f49" fmla="+- f47 0 f45"/>
                <a:gd name="f50" fmla="+- f46 0 f45"/>
                <a:gd name="f51" fmla="*/ f48 1 f2"/>
                <a:gd name="f52" fmla="*/ f50 1 397410"/>
                <a:gd name="f53" fmla="*/ f49 1 105002"/>
                <a:gd name="f54" fmla="*/ 394236 f50 1"/>
                <a:gd name="f55" fmla="*/ 96495 f49 1"/>
                <a:gd name="f56" fmla="*/ 396395 f50 1"/>
                <a:gd name="f57" fmla="*/ 94717 f49 1"/>
                <a:gd name="f58" fmla="*/ 12824 f50 1"/>
                <a:gd name="f59" fmla="*/ 0 f49 1"/>
                <a:gd name="f60" fmla="*/ 5460 f50 1"/>
                <a:gd name="f61" fmla="*/ 6095 f49 1"/>
                <a:gd name="f62" fmla="*/ 1904 f50 1"/>
                <a:gd name="f63" fmla="*/ 7237 f49 1"/>
                <a:gd name="f64" fmla="*/ 0 f50 1"/>
                <a:gd name="f65" fmla="*/ 6856 f50 1"/>
                <a:gd name="f66" fmla="*/ 8888 f49 1"/>
                <a:gd name="f67" fmla="*/ 391951 f50 1"/>
                <a:gd name="f68" fmla="*/ 103986 f49 1"/>
                <a:gd name="f69" fmla="*/ 396014 f50 1"/>
                <a:gd name="f70" fmla="*/ 105002 f49 1"/>
                <a:gd name="f71" fmla="*/ 397410 f50 1"/>
                <a:gd name="f72" fmla="*/ 393347 f50 1"/>
                <a:gd name="f73" fmla="*/ 103351 f49 1"/>
                <a:gd name="f74" fmla="*/ 393716 f50 1"/>
                <a:gd name="f75" fmla="*/ 96901 f49 1"/>
                <a:gd name="f76" fmla="+- f51 0 f1"/>
                <a:gd name="f77" fmla="*/ f54 1 397410"/>
                <a:gd name="f78" fmla="*/ f55 1 105002"/>
                <a:gd name="f79" fmla="*/ f56 1 397410"/>
                <a:gd name="f80" fmla="*/ f57 1 105002"/>
                <a:gd name="f81" fmla="*/ f58 1 397410"/>
                <a:gd name="f82" fmla="*/ f59 1 105002"/>
                <a:gd name="f83" fmla="*/ f60 1 397410"/>
                <a:gd name="f84" fmla="*/ f61 1 105002"/>
                <a:gd name="f85" fmla="*/ f62 1 397410"/>
                <a:gd name="f86" fmla="*/ f63 1 105002"/>
                <a:gd name="f87" fmla="*/ f64 1 397410"/>
                <a:gd name="f88" fmla="*/ f65 1 397410"/>
                <a:gd name="f89" fmla="*/ f66 1 105002"/>
                <a:gd name="f90" fmla="*/ f67 1 397410"/>
                <a:gd name="f91" fmla="*/ f68 1 105002"/>
                <a:gd name="f92" fmla="*/ f69 1 397410"/>
                <a:gd name="f93" fmla="*/ f70 1 105002"/>
                <a:gd name="f94" fmla="*/ f71 1 397410"/>
                <a:gd name="f95" fmla="*/ f72 1 397410"/>
                <a:gd name="f96" fmla="*/ f73 1 105002"/>
                <a:gd name="f97" fmla="*/ f74 1 397410"/>
                <a:gd name="f98" fmla="*/ f75 1 105002"/>
                <a:gd name="f99" fmla="*/ f45 1 f52"/>
                <a:gd name="f100" fmla="*/ f46 1 f52"/>
                <a:gd name="f101" fmla="*/ f45 1 f53"/>
                <a:gd name="f102" fmla="*/ f47 1 f53"/>
                <a:gd name="f103" fmla="*/ f77 1 f52"/>
                <a:gd name="f104" fmla="*/ f78 1 f53"/>
                <a:gd name="f105" fmla="*/ f79 1 f52"/>
                <a:gd name="f106" fmla="*/ f80 1 f53"/>
                <a:gd name="f107" fmla="*/ f81 1 f52"/>
                <a:gd name="f108" fmla="*/ f82 1 f53"/>
                <a:gd name="f109" fmla="*/ f83 1 f52"/>
                <a:gd name="f110" fmla="*/ f84 1 f53"/>
                <a:gd name="f111" fmla="*/ f85 1 f52"/>
                <a:gd name="f112" fmla="*/ f86 1 f53"/>
                <a:gd name="f113" fmla="*/ f87 1 f52"/>
                <a:gd name="f114" fmla="*/ f88 1 f52"/>
                <a:gd name="f115" fmla="*/ f89 1 f53"/>
                <a:gd name="f116" fmla="*/ f90 1 f52"/>
                <a:gd name="f117" fmla="*/ f91 1 f53"/>
                <a:gd name="f118" fmla="*/ f92 1 f52"/>
                <a:gd name="f119" fmla="*/ f93 1 f53"/>
                <a:gd name="f120" fmla="*/ f94 1 f52"/>
                <a:gd name="f121" fmla="*/ f95 1 f52"/>
                <a:gd name="f122" fmla="*/ f96 1 f53"/>
                <a:gd name="f123" fmla="*/ f97 1 f52"/>
                <a:gd name="f124" fmla="*/ f98 1 f53"/>
                <a:gd name="f125" fmla="*/ f99 f43 1"/>
                <a:gd name="f126" fmla="*/ f100 f43 1"/>
                <a:gd name="f127" fmla="*/ f102 f44 1"/>
                <a:gd name="f128" fmla="*/ f101 f44 1"/>
                <a:gd name="f129" fmla="*/ f103 f43 1"/>
                <a:gd name="f130" fmla="*/ f104 f44 1"/>
                <a:gd name="f131" fmla="*/ f105 f43 1"/>
                <a:gd name="f132" fmla="*/ f106 f44 1"/>
                <a:gd name="f133" fmla="*/ f107 f43 1"/>
                <a:gd name="f134" fmla="*/ f108 f44 1"/>
                <a:gd name="f135" fmla="*/ f109 f43 1"/>
                <a:gd name="f136" fmla="*/ f110 f44 1"/>
                <a:gd name="f137" fmla="*/ f111 f43 1"/>
                <a:gd name="f138" fmla="*/ f112 f44 1"/>
                <a:gd name="f139" fmla="*/ f113 f43 1"/>
                <a:gd name="f140" fmla="*/ f114 f43 1"/>
                <a:gd name="f141" fmla="*/ f115 f44 1"/>
                <a:gd name="f142" fmla="*/ f116 f43 1"/>
                <a:gd name="f143" fmla="*/ f117 f44 1"/>
                <a:gd name="f144" fmla="*/ f118 f43 1"/>
                <a:gd name="f145" fmla="*/ f119 f44 1"/>
                <a:gd name="f146" fmla="*/ f120 f43 1"/>
                <a:gd name="f147" fmla="*/ f121 f43 1"/>
                <a:gd name="f148" fmla="*/ f122 f44 1"/>
                <a:gd name="f149" fmla="*/ f123 f43 1"/>
                <a:gd name="f150" fmla="*/ f124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9" y="f130"/>
                </a:cxn>
                <a:cxn ang="f76">
                  <a:pos x="f131" y="f132"/>
                </a:cxn>
                <a:cxn ang="f76">
                  <a:pos x="f133" y="f134"/>
                </a:cxn>
                <a:cxn ang="f76">
                  <a:pos x="f135" y="f136"/>
                </a:cxn>
                <a:cxn ang="f76">
                  <a:pos x="f137" y="f138"/>
                </a:cxn>
                <a:cxn ang="f76">
                  <a:pos x="f139" y="f138"/>
                </a:cxn>
                <a:cxn ang="f76">
                  <a:pos x="f139" y="f138"/>
                </a:cxn>
                <a:cxn ang="f76">
                  <a:pos x="f140" y="f141"/>
                </a:cxn>
                <a:cxn ang="f76">
                  <a:pos x="f142" y="f143"/>
                </a:cxn>
                <a:cxn ang="f76">
                  <a:pos x="f144" y="f145"/>
                </a:cxn>
                <a:cxn ang="f76">
                  <a:pos x="f146" y="f145"/>
                </a:cxn>
                <a:cxn ang="f76">
                  <a:pos x="f147" y="f148"/>
                </a:cxn>
                <a:cxn ang="f76">
                  <a:pos x="f149" y="f150"/>
                </a:cxn>
                <a:cxn ang="f76">
                  <a:pos x="f129" y="f130"/>
                </a:cxn>
              </a:cxnLst>
              <a:rect l="f125" t="f128" r="f126" b="f127"/>
              <a:pathLst>
                <a:path w="397410" h="105002">
                  <a:moveTo>
                    <a:pt x="f8" y="f9"/>
                  </a:moveTo>
                  <a:lnTo>
                    <a:pt x="f10" y="f11"/>
                  </a:lnTo>
                  <a:lnTo>
                    <a:pt x="f12" y="f5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lnTo>
                    <a:pt x="f5" y="f20"/>
                  </a:lnTo>
                  <a:lnTo>
                    <a:pt x="f5" y="f20"/>
                  </a:lnTo>
                  <a:lnTo>
                    <a:pt x="f21" y="f22"/>
                  </a:lnTo>
                  <a:lnTo>
                    <a:pt x="f23" y="f24"/>
                  </a:lnTo>
                  <a:lnTo>
                    <a:pt x="f25" y="f7"/>
                  </a:lnTo>
                  <a:lnTo>
                    <a:pt x="f6" y="f7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7" name="Freeform: Shape 502">
              <a:extLst>
                <a:ext uri="{FF2B5EF4-FFF2-40B4-BE49-F238E27FC236}">
                  <a16:creationId xmlns:a16="http://schemas.microsoft.com/office/drawing/2014/main" id="{039EF7E3-4C44-726A-2AE6-C40987A5C426}"/>
                </a:ext>
              </a:extLst>
            </p:cNvPr>
            <p:cNvSpPr/>
            <p:nvPr/>
          </p:nvSpPr>
          <p:spPr>
            <a:xfrm>
              <a:off x="8650708" y="1939158"/>
              <a:ext cx="97657" cy="824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7660"/>
                <a:gd name="f7" fmla="val 82404"/>
                <a:gd name="f8" fmla="val 96772"/>
                <a:gd name="f9" fmla="val 1524"/>
                <a:gd name="f10" fmla="val 91692"/>
                <a:gd name="f11" fmla="val 2815"/>
                <a:gd name="f12" fmla="val 71990"/>
                <a:gd name="f13" fmla="val 1545"/>
                <a:gd name="f14" fmla="val 74149"/>
                <a:gd name="f15" fmla="val -346"/>
                <a:gd name="f16" fmla="val 75825"/>
                <a:gd name="f17" fmla="val -525"/>
                <a:gd name="f18" fmla="val 78707"/>
                <a:gd name="f19" fmla="val 1139"/>
                <a:gd name="f20" fmla="val 80599"/>
                <a:gd name="f21" fmla="val 1266"/>
                <a:gd name="f22" fmla="val 80738"/>
                <a:gd name="f23" fmla="val 1406"/>
                <a:gd name="f24" fmla="val 80878"/>
                <a:gd name="f25" fmla="val 81005"/>
                <a:gd name="f26" fmla="val 3691"/>
                <a:gd name="f27" fmla="val 82871"/>
                <a:gd name="f28" fmla="val 6891"/>
                <a:gd name="f29" fmla="val 9037"/>
                <a:gd name="f30" fmla="val 10941"/>
                <a:gd name="f31" fmla="val 79608"/>
                <a:gd name="f32" fmla="val 8887"/>
                <a:gd name="f33" fmla="+- 0 0 -90"/>
                <a:gd name="f34" fmla="*/ f3 1 97660"/>
                <a:gd name="f35" fmla="*/ f4 1 82404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97660"/>
                <a:gd name="f44" fmla="*/ f40 1 82404"/>
                <a:gd name="f45" fmla="*/ 96772 f41 1"/>
                <a:gd name="f46" fmla="*/ 1524 f40 1"/>
                <a:gd name="f47" fmla="*/ 91692 f41 1"/>
                <a:gd name="f48" fmla="*/ 0 f40 1"/>
                <a:gd name="f49" fmla="*/ 2815 f41 1"/>
                <a:gd name="f50" fmla="*/ 71990 f40 1"/>
                <a:gd name="f51" fmla="*/ 1545 f41 1"/>
                <a:gd name="f52" fmla="*/ 74149 f40 1"/>
                <a:gd name="f53" fmla="*/ 1139 f41 1"/>
                <a:gd name="f54" fmla="*/ 80599 f40 1"/>
                <a:gd name="f55" fmla="*/ 81005 f40 1"/>
                <a:gd name="f56" fmla="*/ 9037 f41 1"/>
                <a:gd name="f57" fmla="*/ 10941 f41 1"/>
                <a:gd name="f58" fmla="*/ 79608 f40 1"/>
                <a:gd name="f59" fmla="*/ 97660 f41 1"/>
                <a:gd name="f60" fmla="*/ 8887 f40 1"/>
                <a:gd name="f61" fmla="+- f42 0 f1"/>
                <a:gd name="f62" fmla="*/ f45 1 97660"/>
                <a:gd name="f63" fmla="*/ f46 1 82404"/>
                <a:gd name="f64" fmla="*/ f47 1 97660"/>
                <a:gd name="f65" fmla="*/ f48 1 82404"/>
                <a:gd name="f66" fmla="*/ f49 1 97660"/>
                <a:gd name="f67" fmla="*/ f50 1 82404"/>
                <a:gd name="f68" fmla="*/ f51 1 97660"/>
                <a:gd name="f69" fmla="*/ f52 1 82404"/>
                <a:gd name="f70" fmla="*/ f53 1 97660"/>
                <a:gd name="f71" fmla="*/ f54 1 82404"/>
                <a:gd name="f72" fmla="*/ f55 1 82404"/>
                <a:gd name="f73" fmla="*/ f56 1 97660"/>
                <a:gd name="f74" fmla="*/ f57 1 97660"/>
                <a:gd name="f75" fmla="*/ f58 1 82404"/>
                <a:gd name="f76" fmla="*/ f59 1 97660"/>
                <a:gd name="f77" fmla="*/ f60 1 82404"/>
                <a:gd name="f78" fmla="*/ f36 1 f43"/>
                <a:gd name="f79" fmla="*/ f37 1 f43"/>
                <a:gd name="f80" fmla="*/ f36 1 f44"/>
                <a:gd name="f81" fmla="*/ f38 1 f44"/>
                <a:gd name="f82" fmla="*/ f62 1 f43"/>
                <a:gd name="f83" fmla="*/ f63 1 f44"/>
                <a:gd name="f84" fmla="*/ f64 1 f43"/>
                <a:gd name="f85" fmla="*/ f65 1 f44"/>
                <a:gd name="f86" fmla="*/ f66 1 f43"/>
                <a:gd name="f87" fmla="*/ f67 1 f44"/>
                <a:gd name="f88" fmla="*/ f68 1 f43"/>
                <a:gd name="f89" fmla="*/ f69 1 f44"/>
                <a:gd name="f90" fmla="*/ f70 1 f43"/>
                <a:gd name="f91" fmla="*/ f71 1 f44"/>
                <a:gd name="f92" fmla="*/ f72 1 f44"/>
                <a:gd name="f93" fmla="*/ f73 1 f43"/>
                <a:gd name="f94" fmla="*/ f74 1 f43"/>
                <a:gd name="f95" fmla="*/ f75 1 f44"/>
                <a:gd name="f96" fmla="*/ f76 1 f43"/>
                <a:gd name="f97" fmla="*/ f77 1 f44"/>
                <a:gd name="f98" fmla="*/ f78 f34 1"/>
                <a:gd name="f99" fmla="*/ f79 f34 1"/>
                <a:gd name="f100" fmla="*/ f81 f35 1"/>
                <a:gd name="f101" fmla="*/ f80 f35 1"/>
                <a:gd name="f102" fmla="*/ f82 f34 1"/>
                <a:gd name="f103" fmla="*/ f83 f35 1"/>
                <a:gd name="f104" fmla="*/ f84 f34 1"/>
                <a:gd name="f105" fmla="*/ f85 f35 1"/>
                <a:gd name="f106" fmla="*/ f86 f34 1"/>
                <a:gd name="f107" fmla="*/ f87 f35 1"/>
                <a:gd name="f108" fmla="*/ f88 f34 1"/>
                <a:gd name="f109" fmla="*/ f89 f35 1"/>
                <a:gd name="f110" fmla="*/ f90 f34 1"/>
                <a:gd name="f111" fmla="*/ f91 f35 1"/>
                <a:gd name="f112" fmla="*/ f92 f35 1"/>
                <a:gd name="f113" fmla="*/ f93 f34 1"/>
                <a:gd name="f114" fmla="*/ f94 f34 1"/>
                <a:gd name="f115" fmla="*/ f95 f35 1"/>
                <a:gd name="f116" fmla="*/ f96 f34 1"/>
                <a:gd name="f117" fmla="*/ f97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102" y="f103"/>
                </a:cxn>
                <a:cxn ang="f61">
                  <a:pos x="f104" y="f105"/>
                </a:cxn>
                <a:cxn ang="f61">
                  <a:pos x="f106" y="f107"/>
                </a:cxn>
                <a:cxn ang="f61">
                  <a:pos x="f108" y="f109"/>
                </a:cxn>
                <a:cxn ang="f61">
                  <a:pos x="f110" y="f111"/>
                </a:cxn>
                <a:cxn ang="f61">
                  <a:pos x="f108" y="f112"/>
                </a:cxn>
                <a:cxn ang="f61">
                  <a:pos x="f113" y="f112"/>
                </a:cxn>
                <a:cxn ang="f61">
                  <a:pos x="f113" y="f112"/>
                </a:cxn>
                <a:cxn ang="f61">
                  <a:pos x="f114" y="f115"/>
                </a:cxn>
                <a:cxn ang="f61">
                  <a:pos x="f116" y="f117"/>
                </a:cxn>
              </a:cxnLst>
              <a:rect l="f98" t="f101" r="f99" b="f100"/>
              <a:pathLst>
                <a:path w="97660" h="82404">
                  <a:moveTo>
                    <a:pt x="f8" y="f9"/>
                  </a:moveTo>
                  <a:lnTo>
                    <a:pt x="f10" y="f5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13" y="f25"/>
                  </a:cubicBezTo>
                  <a:cubicBezTo>
                    <a:pt x="f26" y="f27"/>
                    <a:pt x="f28" y="f27"/>
                    <a:pt x="f29" y="f25"/>
                  </a:cubicBezTo>
                  <a:lnTo>
                    <a:pt x="f29" y="f25"/>
                  </a:lnTo>
                  <a:lnTo>
                    <a:pt x="f30" y="f31"/>
                  </a:lnTo>
                  <a:lnTo>
                    <a:pt x="f6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8" name="Freeform: Shape 503">
              <a:extLst>
                <a:ext uri="{FF2B5EF4-FFF2-40B4-BE49-F238E27FC236}">
                  <a16:creationId xmlns:a16="http://schemas.microsoft.com/office/drawing/2014/main" id="{AC117910-E9B5-9972-F4D1-3E6DE67079A7}"/>
                </a:ext>
              </a:extLst>
            </p:cNvPr>
            <p:cNvSpPr/>
            <p:nvPr/>
          </p:nvSpPr>
          <p:spPr>
            <a:xfrm>
              <a:off x="8757254" y="1934330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89" name="Freeform: Shape 504">
              <a:extLst>
                <a:ext uri="{FF2B5EF4-FFF2-40B4-BE49-F238E27FC236}">
                  <a16:creationId xmlns:a16="http://schemas.microsoft.com/office/drawing/2014/main" id="{31D85DF1-3EB9-D510-D6BC-8DA1E161D413}"/>
                </a:ext>
              </a:extLst>
            </p:cNvPr>
            <p:cNvSpPr/>
            <p:nvPr/>
          </p:nvSpPr>
          <p:spPr>
            <a:xfrm>
              <a:off x="8755096" y="1933059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39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lnTo>
                    <a:pt x="f5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0" name="Freeform: Shape 505">
              <a:extLst>
                <a:ext uri="{FF2B5EF4-FFF2-40B4-BE49-F238E27FC236}">
                  <a16:creationId xmlns:a16="http://schemas.microsoft.com/office/drawing/2014/main" id="{1888728A-E3D1-27A3-B9BD-F2CEE18078D0}"/>
                </a:ext>
              </a:extLst>
            </p:cNvPr>
            <p:cNvSpPr/>
            <p:nvPr/>
          </p:nvSpPr>
          <p:spPr>
            <a:xfrm>
              <a:off x="8758141" y="1935345"/>
              <a:ext cx="45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762"/>
                <a:gd name="f8" fmla="val 63"/>
                <a:gd name="f9" fmla="val 203"/>
                <a:gd name="f10" fmla="val 432"/>
                <a:gd name="f11" fmla="val 635"/>
                <a:gd name="f12" fmla="+- 0 0 -90"/>
                <a:gd name="f13" fmla="*/ f3 1 47"/>
                <a:gd name="f14" fmla="*/ f4 1 762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7"/>
                <a:gd name="f23" fmla="*/ f19 1 762"/>
                <a:gd name="f24" fmla="*/ 0 f20 1"/>
                <a:gd name="f25" fmla="*/ 762 f19 1"/>
                <a:gd name="f26" fmla="*/ 0 f19 1"/>
                <a:gd name="f27" fmla="*/ 635 f19 1"/>
                <a:gd name="f28" fmla="+- f21 0 f1"/>
                <a:gd name="f29" fmla="*/ f24 1 47"/>
                <a:gd name="f30" fmla="*/ f25 1 762"/>
                <a:gd name="f31" fmla="*/ f26 1 762"/>
                <a:gd name="f32" fmla="*/ f27 1 762"/>
                <a:gd name="f33" fmla="*/ f15 1 f22"/>
                <a:gd name="f34" fmla="*/ f16 1 f22"/>
                <a:gd name="f35" fmla="*/ f15 1 f23"/>
                <a:gd name="f36" fmla="*/ f17 1 f23"/>
                <a:gd name="f37" fmla="*/ f29 1 f22"/>
                <a:gd name="f38" fmla="*/ f30 1 f23"/>
                <a:gd name="f39" fmla="*/ f31 1 f23"/>
                <a:gd name="f40" fmla="*/ f32 1 f23"/>
                <a:gd name="f41" fmla="*/ f33 f13 1"/>
                <a:gd name="f42" fmla="*/ f34 f13 1"/>
                <a:gd name="f43" fmla="*/ f36 f14 1"/>
                <a:gd name="f44" fmla="*/ f35 f14 1"/>
                <a:gd name="f45" fmla="*/ f37 f13 1"/>
                <a:gd name="f46" fmla="*/ f38 f14 1"/>
                <a:gd name="f47" fmla="*/ f39 f14 1"/>
                <a:gd name="f48" fmla="*/ f40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5" y="f46"/>
                </a:cxn>
                <a:cxn ang="f28">
                  <a:pos x="f45" y="f47"/>
                </a:cxn>
                <a:cxn ang="f28">
                  <a:pos x="f45" y="f48"/>
                </a:cxn>
              </a:cxnLst>
              <a:rect l="f41" t="f44" r="f42" b="f43"/>
              <a:pathLst>
                <a:path w="47" h="762">
                  <a:moveTo>
                    <a:pt x="f5" y="f7"/>
                  </a:moveTo>
                  <a:lnTo>
                    <a:pt x="f5" y="f5"/>
                  </a:lnTo>
                  <a:cubicBezTo>
                    <a:pt x="f8" y="f9"/>
                    <a:pt x="f8" y="f10"/>
                    <a:pt x="f5" y="f1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1" name="Freeform: Shape 506">
              <a:extLst>
                <a:ext uri="{FF2B5EF4-FFF2-40B4-BE49-F238E27FC236}">
                  <a16:creationId xmlns:a16="http://schemas.microsoft.com/office/drawing/2014/main" id="{CAEBC674-976A-BAA8-E8BB-AC0642A748FD}"/>
                </a:ext>
              </a:extLst>
            </p:cNvPr>
            <p:cNvSpPr/>
            <p:nvPr/>
          </p:nvSpPr>
          <p:spPr>
            <a:xfrm>
              <a:off x="8581022" y="1889260"/>
              <a:ext cx="630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34"/>
                <a:gd name="f7" fmla="val 761"/>
                <a:gd name="f8" fmla="val 635"/>
                <a:gd name="f9" fmla="val 762"/>
                <a:gd name="f10" fmla="+- 0 0 -90"/>
                <a:gd name="f11" fmla="*/ f3 1 634"/>
                <a:gd name="f12" fmla="*/ f4 1 761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634"/>
                <a:gd name="f21" fmla="*/ f17 1 761"/>
                <a:gd name="f22" fmla="*/ 635 f18 1"/>
                <a:gd name="f23" fmla="*/ 762 f17 1"/>
                <a:gd name="f24" fmla="*/ 0 f18 1"/>
                <a:gd name="f25" fmla="*/ 0 f17 1"/>
                <a:gd name="f26" fmla="+- f19 0 f1"/>
                <a:gd name="f27" fmla="*/ f22 1 634"/>
                <a:gd name="f28" fmla="*/ f23 1 761"/>
                <a:gd name="f29" fmla="*/ f24 1 634"/>
                <a:gd name="f30" fmla="*/ f25 1 761"/>
                <a:gd name="f31" fmla="*/ f13 1 f20"/>
                <a:gd name="f32" fmla="*/ f14 1 f20"/>
                <a:gd name="f33" fmla="*/ f13 1 f21"/>
                <a:gd name="f34" fmla="*/ f15 1 f21"/>
                <a:gd name="f35" fmla="*/ f27 1 f20"/>
                <a:gd name="f36" fmla="*/ f28 1 f21"/>
                <a:gd name="f37" fmla="*/ f29 1 f20"/>
                <a:gd name="f38" fmla="*/ f30 1 f21"/>
                <a:gd name="f39" fmla="*/ f31 f11 1"/>
                <a:gd name="f40" fmla="*/ f32 f11 1"/>
                <a:gd name="f41" fmla="*/ f34 f12 1"/>
                <a:gd name="f42" fmla="*/ f33 f12 1"/>
                <a:gd name="f43" fmla="*/ f35 f11 1"/>
                <a:gd name="f44" fmla="*/ f36 f12 1"/>
                <a:gd name="f45" fmla="*/ f37 f11 1"/>
                <a:gd name="f46" fmla="*/ f38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3" y="f44"/>
                </a:cxn>
                <a:cxn ang="f26">
                  <a:pos x="f43" y="f44"/>
                </a:cxn>
                <a:cxn ang="f26">
                  <a:pos x="f45" y="f46"/>
                </a:cxn>
              </a:cxnLst>
              <a:rect l="f39" t="f42" r="f40" b="f41"/>
              <a:pathLst>
                <a:path w="634" h="761">
                  <a:moveTo>
                    <a:pt x="f8" y="f9"/>
                  </a:moveTo>
                  <a:lnTo>
                    <a:pt x="f8" y="f9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2" name="Freeform: Shape 507">
              <a:extLst>
                <a:ext uri="{FF2B5EF4-FFF2-40B4-BE49-F238E27FC236}">
                  <a16:creationId xmlns:a16="http://schemas.microsoft.com/office/drawing/2014/main" id="{AEC3D74E-1765-AABA-63EE-5D3648559C36}"/>
                </a:ext>
              </a:extLst>
            </p:cNvPr>
            <p:cNvSpPr/>
            <p:nvPr/>
          </p:nvSpPr>
          <p:spPr>
            <a:xfrm>
              <a:off x="8582677" y="1816629"/>
              <a:ext cx="80622" cy="681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0624"/>
                <a:gd name="f7" fmla="val 68181"/>
                <a:gd name="f8" fmla="val 4698"/>
                <a:gd name="f9" fmla="val 65515"/>
                <a:gd name="f10" fmla="val 13459"/>
                <a:gd name="f11" fmla="val 78212"/>
                <a:gd name="f12" fmla="val 15109"/>
                <a:gd name="f13" fmla="val 4063"/>
                <a:gd name="f14" fmla="val 78250"/>
                <a:gd name="f15" fmla="val 2374"/>
                <a:gd name="f16" fmla="val 79165"/>
                <a:gd name="f17" fmla="val 838"/>
                <a:gd name="f18" fmla="val 80625"/>
                <a:gd name="f19" fmla="val 32757"/>
                <a:gd name="f20" fmla="val 39233"/>
                <a:gd name="f21" fmla="val 66150"/>
                <a:gd name="f22" fmla="val 1409"/>
                <a:gd name="f23" fmla="val 65286"/>
                <a:gd name="f24" fmla="val 3111"/>
                <a:gd name="f25" fmla="val 65058"/>
                <a:gd name="f26" fmla="+- 0 0 -90"/>
                <a:gd name="f27" fmla="*/ f3 1 80624"/>
                <a:gd name="f28" fmla="*/ f4 1 68181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80624"/>
                <a:gd name="f37" fmla="*/ f33 1 68181"/>
                <a:gd name="f38" fmla="*/ 4698 f34 1"/>
                <a:gd name="f39" fmla="*/ 65515 f33 1"/>
                <a:gd name="f40" fmla="*/ 13459 f34 1"/>
                <a:gd name="f41" fmla="*/ 68181 f33 1"/>
                <a:gd name="f42" fmla="*/ 78212 f34 1"/>
                <a:gd name="f43" fmla="*/ 15109 f33 1"/>
                <a:gd name="f44" fmla="*/ 4063 f33 1"/>
                <a:gd name="f45" fmla="*/ 80625 f34 1"/>
                <a:gd name="f46" fmla="*/ 0 f33 1"/>
                <a:gd name="f47" fmla="*/ 32757 f34 1"/>
                <a:gd name="f48" fmla="*/ 39233 f33 1"/>
                <a:gd name="f49" fmla="*/ 0 f34 1"/>
                <a:gd name="f50" fmla="*/ 66150 f33 1"/>
                <a:gd name="f51" fmla="+- f35 0 f1"/>
                <a:gd name="f52" fmla="*/ f38 1 80624"/>
                <a:gd name="f53" fmla="*/ f39 1 68181"/>
                <a:gd name="f54" fmla="*/ f40 1 80624"/>
                <a:gd name="f55" fmla="*/ f41 1 68181"/>
                <a:gd name="f56" fmla="*/ f42 1 80624"/>
                <a:gd name="f57" fmla="*/ f43 1 68181"/>
                <a:gd name="f58" fmla="*/ f44 1 68181"/>
                <a:gd name="f59" fmla="*/ f45 1 80624"/>
                <a:gd name="f60" fmla="*/ f46 1 68181"/>
                <a:gd name="f61" fmla="*/ f47 1 80624"/>
                <a:gd name="f62" fmla="*/ f48 1 68181"/>
                <a:gd name="f63" fmla="*/ f49 1 80624"/>
                <a:gd name="f64" fmla="*/ f50 1 68181"/>
                <a:gd name="f65" fmla="*/ f29 1 f36"/>
                <a:gd name="f66" fmla="*/ f30 1 f36"/>
                <a:gd name="f67" fmla="*/ f29 1 f37"/>
                <a:gd name="f68" fmla="*/ f31 1 f37"/>
                <a:gd name="f69" fmla="*/ f52 1 f36"/>
                <a:gd name="f70" fmla="*/ f53 1 f37"/>
                <a:gd name="f71" fmla="*/ f54 1 f36"/>
                <a:gd name="f72" fmla="*/ f55 1 f37"/>
                <a:gd name="f73" fmla="*/ f56 1 f36"/>
                <a:gd name="f74" fmla="*/ f57 1 f37"/>
                <a:gd name="f75" fmla="*/ f58 1 f37"/>
                <a:gd name="f76" fmla="*/ f59 1 f36"/>
                <a:gd name="f77" fmla="*/ f60 1 f37"/>
                <a:gd name="f78" fmla="*/ f61 1 f36"/>
                <a:gd name="f79" fmla="*/ f62 1 f37"/>
                <a:gd name="f80" fmla="*/ f63 1 f36"/>
                <a:gd name="f81" fmla="*/ f64 1 f37"/>
                <a:gd name="f82" fmla="*/ f65 f27 1"/>
                <a:gd name="f83" fmla="*/ f66 f27 1"/>
                <a:gd name="f84" fmla="*/ f68 f28 1"/>
                <a:gd name="f85" fmla="*/ f67 f28 1"/>
                <a:gd name="f86" fmla="*/ f69 f27 1"/>
                <a:gd name="f87" fmla="*/ f70 f28 1"/>
                <a:gd name="f88" fmla="*/ f71 f27 1"/>
                <a:gd name="f89" fmla="*/ f72 f28 1"/>
                <a:gd name="f90" fmla="*/ f73 f27 1"/>
                <a:gd name="f91" fmla="*/ f74 f28 1"/>
                <a:gd name="f92" fmla="*/ f75 f28 1"/>
                <a:gd name="f93" fmla="*/ f76 f27 1"/>
                <a:gd name="f94" fmla="*/ f77 f28 1"/>
                <a:gd name="f95" fmla="*/ f78 f27 1"/>
                <a:gd name="f96" fmla="*/ f79 f28 1"/>
                <a:gd name="f97" fmla="*/ f80 f27 1"/>
                <a:gd name="f98" fmla="*/ f81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86" y="f87"/>
                </a:cxn>
                <a:cxn ang="f51">
                  <a:pos x="f88" y="f89"/>
                </a:cxn>
                <a:cxn ang="f51">
                  <a:pos x="f90" y="f91"/>
                </a:cxn>
                <a:cxn ang="f51">
                  <a:pos x="f90" y="f92"/>
                </a:cxn>
                <a:cxn ang="f51">
                  <a:pos x="f93" y="f94"/>
                </a:cxn>
                <a:cxn ang="f51">
                  <a:pos x="f93" y="f94"/>
                </a:cxn>
                <a:cxn ang="f51">
                  <a:pos x="f95" y="f96"/>
                </a:cxn>
                <a:cxn ang="f51">
                  <a:pos x="f97" y="f98"/>
                </a:cxn>
                <a:cxn ang="f51">
                  <a:pos x="f97" y="f98"/>
                </a:cxn>
                <a:cxn ang="f51">
                  <a:pos x="f86" y="f87"/>
                </a:cxn>
              </a:cxnLst>
              <a:rect l="f82" t="f85" r="f83" b="f84"/>
              <a:pathLst>
                <a:path w="80624" h="68181">
                  <a:moveTo>
                    <a:pt x="f8" y="f9"/>
                  </a:moveTo>
                  <a:lnTo>
                    <a:pt x="f10" y="f7"/>
                  </a:lnTo>
                  <a:lnTo>
                    <a:pt x="f11" y="f12"/>
                  </a:lnTo>
                  <a:lnTo>
                    <a:pt x="f11" y="f13"/>
                  </a:lnTo>
                  <a:cubicBezTo>
                    <a:pt x="f14" y="f15"/>
                    <a:pt x="f16" y="f17"/>
                    <a:pt x="f18" y="f5"/>
                  </a:cubicBezTo>
                  <a:lnTo>
                    <a:pt x="f18" y="f5"/>
                  </a:lnTo>
                  <a:lnTo>
                    <a:pt x="f19" y="f20"/>
                  </a:lnTo>
                  <a:lnTo>
                    <a:pt x="f5" y="f21"/>
                  </a:lnTo>
                  <a:lnTo>
                    <a:pt x="f5" y="f21"/>
                  </a:lnTo>
                  <a:cubicBezTo>
                    <a:pt x="f22" y="f23"/>
                    <a:pt x="f24" y="f2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3" name="Freeform: Shape 508">
              <a:extLst>
                <a:ext uri="{FF2B5EF4-FFF2-40B4-BE49-F238E27FC236}">
                  <a16:creationId xmlns:a16="http://schemas.microsoft.com/office/drawing/2014/main" id="{D01D2484-5D94-C5EA-4DC3-BBDD0596763C}"/>
                </a:ext>
              </a:extLst>
            </p:cNvPr>
            <p:cNvSpPr/>
            <p:nvPr/>
          </p:nvSpPr>
          <p:spPr>
            <a:xfrm>
              <a:off x="8670285" y="1817397"/>
              <a:ext cx="12691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634"/>
                <a:gd name="f8" fmla="val 635"/>
                <a:gd name="f9" fmla="+- 0 0 -90"/>
                <a:gd name="f10" fmla="*/ f3 1 12696"/>
                <a:gd name="f11" fmla="*/ f4 1 634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634"/>
                <a:gd name="f21" fmla="*/ 0 f17 1"/>
                <a:gd name="f22" fmla="*/ 0 f16 1"/>
                <a:gd name="f23" fmla="*/ 635 f16 1"/>
                <a:gd name="f24" fmla="+- f18 0 f1"/>
                <a:gd name="f25" fmla="*/ f21 1 12696"/>
                <a:gd name="f26" fmla="*/ f22 1 634"/>
                <a:gd name="f27" fmla="*/ f23 1 634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634">
                  <a:moveTo>
                    <a:pt x="f5" y="f5"/>
                  </a:move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4" name="Freeform: Shape 509">
              <a:extLst>
                <a:ext uri="{FF2B5EF4-FFF2-40B4-BE49-F238E27FC236}">
                  <a16:creationId xmlns:a16="http://schemas.microsoft.com/office/drawing/2014/main" id="{D99D0AC7-B9C4-879A-2325-374F2BEFF80C}"/>
                </a:ext>
              </a:extLst>
            </p:cNvPr>
            <p:cNvSpPr/>
            <p:nvPr/>
          </p:nvSpPr>
          <p:spPr>
            <a:xfrm>
              <a:off x="8474494" y="1739179"/>
              <a:ext cx="191850" cy="6789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1848"/>
                <a:gd name="f7" fmla="val 67895"/>
                <a:gd name="f8" fmla="val 2920"/>
                <a:gd name="f9" fmla="val 8634"/>
                <a:gd name="f10" fmla="val 635"/>
                <a:gd name="f11" fmla="val 10538"/>
                <a:gd name="f12" fmla="val 187913"/>
                <a:gd name="f13" fmla="val 67166"/>
                <a:gd name="f14" fmla="val 190071"/>
                <a:gd name="f15" fmla="val 67800"/>
                <a:gd name="f16" fmla="val 190655"/>
                <a:gd name="f17" fmla="val 67927"/>
                <a:gd name="f18" fmla="val 191265"/>
                <a:gd name="f19" fmla="val 191849"/>
                <a:gd name="f20" fmla="val 188979"/>
                <a:gd name="f21" fmla="val 67940"/>
                <a:gd name="f22" fmla="val 186529"/>
                <a:gd name="f23" fmla="val 65731"/>
                <a:gd name="f24" fmla="val 186389"/>
                <a:gd name="f25" fmla="val 62861"/>
                <a:gd name="f26" fmla="val 62848"/>
                <a:gd name="f27" fmla="val 56119"/>
                <a:gd name="f28" fmla="val 1016"/>
                <a:gd name="f29" fmla="val 1155"/>
                <a:gd name="f30" fmla="val 165"/>
                <a:gd name="f31" fmla="val 2222"/>
                <a:gd name="f32" fmla="val 698"/>
                <a:gd name="f33" fmla="val 3047"/>
                <a:gd name="f34" fmla="val 1524"/>
                <a:gd name="f35" fmla="val 4978"/>
                <a:gd name="f36" fmla="val 3149"/>
                <a:gd name="f37" fmla="val 5231"/>
                <a:gd name="f38" fmla="val 6031"/>
                <a:gd name="f39" fmla="val 3618"/>
                <a:gd name="f40" fmla="val 7961"/>
                <a:gd name="f41" fmla="val 3403"/>
                <a:gd name="f42" fmla="val 8215"/>
                <a:gd name="f43" fmla="val 3174"/>
                <a:gd name="f44" fmla="val 8431"/>
                <a:gd name="f45" fmla="+- 0 0 -90"/>
                <a:gd name="f46" fmla="*/ f3 1 191848"/>
                <a:gd name="f47" fmla="*/ f4 1 67895"/>
                <a:gd name="f48" fmla="val f5"/>
                <a:gd name="f49" fmla="val f6"/>
                <a:gd name="f50" fmla="val f7"/>
                <a:gd name="f51" fmla="*/ f45 f0 1"/>
                <a:gd name="f52" fmla="+- f50 0 f48"/>
                <a:gd name="f53" fmla="+- f49 0 f48"/>
                <a:gd name="f54" fmla="*/ f51 1 f2"/>
                <a:gd name="f55" fmla="*/ f53 1 191848"/>
                <a:gd name="f56" fmla="*/ f52 1 67895"/>
                <a:gd name="f57" fmla="*/ 2920 f53 1"/>
                <a:gd name="f58" fmla="*/ 8634 f52 1"/>
                <a:gd name="f59" fmla="*/ 635 f53 1"/>
                <a:gd name="f60" fmla="*/ 10538 f52 1"/>
                <a:gd name="f61" fmla="*/ 187913 f53 1"/>
                <a:gd name="f62" fmla="*/ 67166 f52 1"/>
                <a:gd name="f63" fmla="*/ 190071 f53 1"/>
                <a:gd name="f64" fmla="*/ 67800 f52 1"/>
                <a:gd name="f65" fmla="*/ 191849 f53 1"/>
                <a:gd name="f66" fmla="*/ 186389 f53 1"/>
                <a:gd name="f67" fmla="*/ 62861 f52 1"/>
                <a:gd name="f68" fmla="*/ 62848 f52 1"/>
                <a:gd name="f69" fmla="*/ 56119 f52 1"/>
                <a:gd name="f70" fmla="*/ 1016 f53 1"/>
                <a:gd name="f71" fmla="*/ 0 f52 1"/>
                <a:gd name="f72" fmla="*/ 0 f53 1"/>
                <a:gd name="f73" fmla="*/ 3047 f53 1"/>
                <a:gd name="f74" fmla="*/ 1524 f52 1"/>
                <a:gd name="f75" fmla="*/ 3618 f53 1"/>
                <a:gd name="f76" fmla="*/ 7961 f52 1"/>
                <a:gd name="f77" fmla="+- f54 0 f1"/>
                <a:gd name="f78" fmla="*/ f57 1 191848"/>
                <a:gd name="f79" fmla="*/ f58 1 67895"/>
                <a:gd name="f80" fmla="*/ f59 1 191848"/>
                <a:gd name="f81" fmla="*/ f60 1 67895"/>
                <a:gd name="f82" fmla="*/ f61 1 191848"/>
                <a:gd name="f83" fmla="*/ f62 1 67895"/>
                <a:gd name="f84" fmla="*/ f63 1 191848"/>
                <a:gd name="f85" fmla="*/ f64 1 67895"/>
                <a:gd name="f86" fmla="*/ f65 1 191848"/>
                <a:gd name="f87" fmla="*/ f66 1 191848"/>
                <a:gd name="f88" fmla="*/ f67 1 67895"/>
                <a:gd name="f89" fmla="*/ f68 1 67895"/>
                <a:gd name="f90" fmla="*/ f69 1 67895"/>
                <a:gd name="f91" fmla="*/ f70 1 191848"/>
                <a:gd name="f92" fmla="*/ f71 1 67895"/>
                <a:gd name="f93" fmla="*/ f72 1 191848"/>
                <a:gd name="f94" fmla="*/ f73 1 191848"/>
                <a:gd name="f95" fmla="*/ f74 1 67895"/>
                <a:gd name="f96" fmla="*/ f75 1 191848"/>
                <a:gd name="f97" fmla="*/ f76 1 67895"/>
                <a:gd name="f98" fmla="*/ f48 1 f55"/>
                <a:gd name="f99" fmla="*/ f49 1 f55"/>
                <a:gd name="f100" fmla="*/ f48 1 f56"/>
                <a:gd name="f101" fmla="*/ f50 1 f56"/>
                <a:gd name="f102" fmla="*/ f78 1 f55"/>
                <a:gd name="f103" fmla="*/ f79 1 f56"/>
                <a:gd name="f104" fmla="*/ f80 1 f55"/>
                <a:gd name="f105" fmla="*/ f81 1 f56"/>
                <a:gd name="f106" fmla="*/ f82 1 f55"/>
                <a:gd name="f107" fmla="*/ f83 1 f56"/>
                <a:gd name="f108" fmla="*/ f84 1 f55"/>
                <a:gd name="f109" fmla="*/ f85 1 f56"/>
                <a:gd name="f110" fmla="*/ f86 1 f55"/>
                <a:gd name="f111" fmla="*/ f87 1 f55"/>
                <a:gd name="f112" fmla="*/ f88 1 f56"/>
                <a:gd name="f113" fmla="*/ f89 1 f56"/>
                <a:gd name="f114" fmla="*/ f90 1 f56"/>
                <a:gd name="f115" fmla="*/ f91 1 f55"/>
                <a:gd name="f116" fmla="*/ f92 1 f56"/>
                <a:gd name="f117" fmla="*/ f93 1 f55"/>
                <a:gd name="f118" fmla="*/ f94 1 f55"/>
                <a:gd name="f119" fmla="*/ f95 1 f56"/>
                <a:gd name="f120" fmla="*/ f96 1 f55"/>
                <a:gd name="f121" fmla="*/ f97 1 f56"/>
                <a:gd name="f122" fmla="*/ f98 f46 1"/>
                <a:gd name="f123" fmla="*/ f99 f46 1"/>
                <a:gd name="f124" fmla="*/ f101 f47 1"/>
                <a:gd name="f125" fmla="*/ f100 f47 1"/>
                <a:gd name="f126" fmla="*/ f102 f46 1"/>
                <a:gd name="f127" fmla="*/ f103 f47 1"/>
                <a:gd name="f128" fmla="*/ f104 f46 1"/>
                <a:gd name="f129" fmla="*/ f105 f47 1"/>
                <a:gd name="f130" fmla="*/ f106 f46 1"/>
                <a:gd name="f131" fmla="*/ f107 f47 1"/>
                <a:gd name="f132" fmla="*/ f108 f46 1"/>
                <a:gd name="f133" fmla="*/ f109 f47 1"/>
                <a:gd name="f134" fmla="*/ f110 f46 1"/>
                <a:gd name="f135" fmla="*/ f111 f46 1"/>
                <a:gd name="f136" fmla="*/ f112 f47 1"/>
                <a:gd name="f137" fmla="*/ f113 f47 1"/>
                <a:gd name="f138" fmla="*/ f114 f47 1"/>
                <a:gd name="f139" fmla="*/ f115 f46 1"/>
                <a:gd name="f140" fmla="*/ f116 f47 1"/>
                <a:gd name="f141" fmla="*/ f117 f46 1"/>
                <a:gd name="f142" fmla="*/ f118 f46 1"/>
                <a:gd name="f143" fmla="*/ f119 f47 1"/>
                <a:gd name="f144" fmla="*/ f120 f46 1"/>
                <a:gd name="f145" fmla="*/ f121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26" y="f127"/>
                </a:cxn>
                <a:cxn ang="f77">
                  <a:pos x="f128" y="f129"/>
                </a:cxn>
                <a:cxn ang="f77">
                  <a:pos x="f130" y="f131"/>
                </a:cxn>
                <a:cxn ang="f77">
                  <a:pos x="f132" y="f133"/>
                </a:cxn>
                <a:cxn ang="f77">
                  <a:pos x="f134" y="f133"/>
                </a:cxn>
                <a:cxn ang="f77">
                  <a:pos x="f135" y="f136"/>
                </a:cxn>
                <a:cxn ang="f77">
                  <a:pos x="f135" y="f137"/>
                </a:cxn>
                <a:cxn ang="f77">
                  <a:pos x="f135" y="f138"/>
                </a:cxn>
                <a:cxn ang="f77">
                  <a:pos x="f139" y="f140"/>
                </a:cxn>
                <a:cxn ang="f77">
                  <a:pos x="f141" y="f140"/>
                </a:cxn>
                <a:cxn ang="f77">
                  <a:pos x="f142" y="f143"/>
                </a:cxn>
                <a:cxn ang="f77">
                  <a:pos x="f144" y="f145"/>
                </a:cxn>
                <a:cxn ang="f77">
                  <a:pos x="f126" y="f127"/>
                </a:cxn>
              </a:cxnLst>
              <a:rect l="f122" t="f125" r="f123" b="f124"/>
              <a:pathLst>
                <a:path w="191848" h="67895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cubicBezTo>
                    <a:pt x="f16" y="f17"/>
                    <a:pt x="f18" y="f17"/>
                    <a:pt x="f19" y="f15"/>
                  </a:cubicBezTo>
                  <a:cubicBezTo>
                    <a:pt x="f20" y="f21"/>
                    <a:pt x="f22" y="f23"/>
                    <a:pt x="f24" y="f25"/>
                  </a:cubicBezTo>
                  <a:cubicBezTo>
                    <a:pt x="f24" y="f25"/>
                    <a:pt x="f24" y="f26"/>
                    <a:pt x="f24" y="f26"/>
                  </a:cubicBezTo>
                  <a:lnTo>
                    <a:pt x="f24" y="f27"/>
                  </a:lnTo>
                  <a:lnTo>
                    <a:pt x="f28" y="f5"/>
                  </a:lnTo>
                  <a:lnTo>
                    <a:pt x="f5" y="f5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5" name="Freeform: Shape 510">
              <a:extLst>
                <a:ext uri="{FF2B5EF4-FFF2-40B4-BE49-F238E27FC236}">
                  <a16:creationId xmlns:a16="http://schemas.microsoft.com/office/drawing/2014/main" id="{5FC4840E-C4F3-C631-8140-D082F231369A}"/>
                </a:ext>
              </a:extLst>
            </p:cNvPr>
            <p:cNvSpPr/>
            <p:nvPr/>
          </p:nvSpPr>
          <p:spPr>
            <a:xfrm>
              <a:off x="8671492" y="1803178"/>
              <a:ext cx="54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"/>
                <a:gd name="f7" fmla="val 761"/>
                <a:gd name="f8" fmla="val 762"/>
                <a:gd name="f9" fmla="val -71"/>
                <a:gd name="f10" fmla="val 254"/>
                <a:gd name="f11" fmla="+- 0 0 -90"/>
                <a:gd name="f12" fmla="*/ f3 1 56"/>
                <a:gd name="f13" fmla="*/ f4 1 761"/>
                <a:gd name="f14" fmla="val f5"/>
                <a:gd name="f15" fmla="val f6"/>
                <a:gd name="f16" fmla="val f7"/>
                <a:gd name="f17" fmla="*/ f11 f0 1"/>
                <a:gd name="f18" fmla="+- f16 0 f14"/>
                <a:gd name="f19" fmla="+- f15 0 f14"/>
                <a:gd name="f20" fmla="*/ f17 1 f2"/>
                <a:gd name="f21" fmla="*/ f19 1 56"/>
                <a:gd name="f22" fmla="*/ f18 1 761"/>
                <a:gd name="f23" fmla="*/ 56 f19 1"/>
                <a:gd name="f24" fmla="*/ 0 f18 1"/>
                <a:gd name="f25" fmla="*/ 762 f18 1"/>
                <a:gd name="f26" fmla="+- f20 0 f1"/>
                <a:gd name="f27" fmla="*/ f23 1 56"/>
                <a:gd name="f28" fmla="*/ f24 1 761"/>
                <a:gd name="f29" fmla="*/ f25 1 761"/>
                <a:gd name="f30" fmla="*/ f14 1 f21"/>
                <a:gd name="f31" fmla="*/ f15 1 f21"/>
                <a:gd name="f32" fmla="*/ f14 1 f22"/>
                <a:gd name="f33" fmla="*/ f16 1 f22"/>
                <a:gd name="f34" fmla="*/ f27 1 f21"/>
                <a:gd name="f35" fmla="*/ f28 1 f22"/>
                <a:gd name="f36" fmla="*/ f29 1 f22"/>
                <a:gd name="f37" fmla="*/ f30 f12 1"/>
                <a:gd name="f38" fmla="*/ f31 f12 1"/>
                <a:gd name="f39" fmla="*/ f33 f13 1"/>
                <a:gd name="f40" fmla="*/ f32 f13 1"/>
                <a:gd name="f41" fmla="*/ f34 f12 1"/>
                <a:gd name="f42" fmla="*/ f35 f13 1"/>
                <a:gd name="f43" fmla="*/ f36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1" y="f42"/>
                </a:cxn>
                <a:cxn ang="f26">
                  <a:pos x="f41" y="f43"/>
                </a:cxn>
                <a:cxn ang="f26">
                  <a:pos x="f41" y="f43"/>
                </a:cxn>
                <a:cxn ang="f26">
                  <a:pos x="f41" y="f42"/>
                </a:cxn>
              </a:cxnLst>
              <a:rect l="f37" t="f40" r="f38" b="f39"/>
              <a:pathLst>
                <a:path w="56" h="761">
                  <a:moveTo>
                    <a:pt x="f6" y="f5"/>
                  </a:moveTo>
                  <a:lnTo>
                    <a:pt x="f6" y="f8"/>
                  </a:lnTo>
                  <a:lnTo>
                    <a:pt x="f6" y="f8"/>
                  </a:lnTo>
                  <a:cubicBezTo>
                    <a:pt x="f6" y="f8"/>
                    <a:pt x="f9" y="f10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6" name="Freeform: Shape 511">
              <a:extLst>
                <a:ext uri="{FF2B5EF4-FFF2-40B4-BE49-F238E27FC236}">
                  <a16:creationId xmlns:a16="http://schemas.microsoft.com/office/drawing/2014/main" id="{A07BA138-2DB9-324F-2C8E-FBDC35A31710}"/>
                </a:ext>
              </a:extLst>
            </p:cNvPr>
            <p:cNvSpPr/>
            <p:nvPr/>
          </p:nvSpPr>
          <p:spPr>
            <a:xfrm>
              <a:off x="8253392" y="1738036"/>
              <a:ext cx="224887" cy="18435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4884"/>
                <a:gd name="f7" fmla="val 184356"/>
                <a:gd name="f8" fmla="val 814"/>
                <a:gd name="f9" fmla="val 181944"/>
                <a:gd name="f10" fmla="val 762"/>
                <a:gd name="f11" fmla="val 182198"/>
                <a:gd name="f12" fmla="val 182452"/>
                <a:gd name="f13" fmla="val 182705"/>
                <a:gd name="f14" fmla="val 953"/>
                <a:gd name="f15" fmla="val 183048"/>
                <a:gd name="f16" fmla="val 1168"/>
                <a:gd name="f17" fmla="val 183353"/>
                <a:gd name="f18" fmla="val 1448"/>
                <a:gd name="f19" fmla="val 183594"/>
                <a:gd name="f20" fmla="val 2590"/>
                <a:gd name="f21" fmla="val 3352"/>
                <a:gd name="f22" fmla="val 5257"/>
                <a:gd name="f23" fmla="val 6540"/>
                <a:gd name="f24" fmla="val 184369"/>
                <a:gd name="f25" fmla="val 7783"/>
                <a:gd name="f26" fmla="val 183962"/>
                <a:gd name="f27" fmla="val 8813"/>
                <a:gd name="f28" fmla="val 183213"/>
                <a:gd name="f29" fmla="val 16176"/>
                <a:gd name="f30" fmla="val 177119"/>
                <a:gd name="f31" fmla="val 220976"/>
                <a:gd name="f32" fmla="val 10411"/>
                <a:gd name="f33" fmla="val 223261"/>
                <a:gd name="f34" fmla="val 8507"/>
                <a:gd name="f35" fmla="val 225192"/>
                <a:gd name="f36" fmla="val 6882"/>
                <a:gd name="f37" fmla="val 225433"/>
                <a:gd name="f38" fmla="val 3999"/>
                <a:gd name="f39" fmla="val 223808"/>
                <a:gd name="f40" fmla="val 2069"/>
                <a:gd name="f41" fmla="val 223643"/>
                <a:gd name="f42" fmla="val 1866"/>
                <a:gd name="f43" fmla="val 223452"/>
                <a:gd name="f44" fmla="val 1689"/>
                <a:gd name="f45" fmla="val 1524"/>
                <a:gd name="f46" fmla="val 222436"/>
                <a:gd name="f47" fmla="val 698"/>
                <a:gd name="f48" fmla="val 221370"/>
                <a:gd name="f49" fmla="val 165"/>
                <a:gd name="f50" fmla="val 220214"/>
                <a:gd name="f51" fmla="val 217294"/>
                <a:gd name="f52" fmla="val 216151"/>
                <a:gd name="f53" fmla="val 635"/>
                <a:gd name="f54" fmla="val 1702"/>
                <a:gd name="f55" fmla="val 175341"/>
                <a:gd name="f56" fmla="val 940"/>
                <a:gd name="f57" fmla="val 176230"/>
                <a:gd name="f58" fmla="val 176865"/>
                <a:gd name="f59" fmla="val 177246"/>
                <a:gd name="f60" fmla="val 927"/>
                <a:gd name="f61" fmla="val 177462"/>
                <a:gd name="f62" fmla="val 177665"/>
                <a:gd name="f63" fmla="val 177881"/>
                <a:gd name="f64" fmla="val -216"/>
                <a:gd name="f65" fmla="val 178909"/>
                <a:gd name="f66" fmla="val -317"/>
                <a:gd name="f67" fmla="val 180674"/>
                <a:gd name="f68" fmla="val 699"/>
                <a:gd name="f69" fmla="val 181829"/>
                <a:gd name="f70" fmla="val 737"/>
                <a:gd name="f71" fmla="val 181868"/>
                <a:gd name="f72" fmla="val 775"/>
                <a:gd name="f73" fmla="val 181906"/>
                <a:gd name="f74" fmla="+- 0 0 -90"/>
                <a:gd name="f75" fmla="*/ f3 1 224884"/>
                <a:gd name="f76" fmla="*/ f4 1 184356"/>
                <a:gd name="f77" fmla="val f5"/>
                <a:gd name="f78" fmla="val f6"/>
                <a:gd name="f79" fmla="val f7"/>
                <a:gd name="f80" fmla="*/ f74 f0 1"/>
                <a:gd name="f81" fmla="+- f79 0 f77"/>
                <a:gd name="f82" fmla="+- f78 0 f77"/>
                <a:gd name="f83" fmla="*/ f80 1 f2"/>
                <a:gd name="f84" fmla="*/ f82 1 224884"/>
                <a:gd name="f85" fmla="*/ f81 1 184356"/>
                <a:gd name="f86" fmla="*/ 814 f82 1"/>
                <a:gd name="f87" fmla="*/ 181944 f81 1"/>
                <a:gd name="f88" fmla="*/ 182705 f81 1"/>
                <a:gd name="f89" fmla="*/ 1448 f82 1"/>
                <a:gd name="f90" fmla="*/ 183594 f81 1"/>
                <a:gd name="f91" fmla="*/ 2590 f82 1"/>
                <a:gd name="f92" fmla="*/ 184356 f81 1"/>
                <a:gd name="f93" fmla="*/ 3352 f82 1"/>
                <a:gd name="f94" fmla="*/ 5257 f82 1"/>
                <a:gd name="f95" fmla="*/ 8813 f82 1"/>
                <a:gd name="f96" fmla="*/ 183213 f81 1"/>
                <a:gd name="f97" fmla="*/ 16176 f82 1"/>
                <a:gd name="f98" fmla="*/ 177119 f81 1"/>
                <a:gd name="f99" fmla="*/ 220976 f82 1"/>
                <a:gd name="f100" fmla="*/ 10411 f81 1"/>
                <a:gd name="f101" fmla="*/ 223261 f82 1"/>
                <a:gd name="f102" fmla="*/ 8507 f81 1"/>
                <a:gd name="f103" fmla="*/ 223808 f82 1"/>
                <a:gd name="f104" fmla="*/ 2069 f81 1"/>
                <a:gd name="f105" fmla="*/ 1524 f81 1"/>
                <a:gd name="f106" fmla="*/ 220214 f82 1"/>
                <a:gd name="f107" fmla="*/ 0 f81 1"/>
                <a:gd name="f108" fmla="*/ 217294 f82 1"/>
                <a:gd name="f109" fmla="*/ 216151 f82 1"/>
                <a:gd name="f110" fmla="*/ 635 f81 1"/>
                <a:gd name="f111" fmla="*/ 1702 f82 1"/>
                <a:gd name="f112" fmla="*/ 175341 f81 1"/>
                <a:gd name="f113" fmla="*/ 940 f82 1"/>
                <a:gd name="f114" fmla="*/ 176230 f81 1"/>
                <a:gd name="f115" fmla="*/ 177246 f81 1"/>
                <a:gd name="f116" fmla="*/ 177881 f81 1"/>
                <a:gd name="f117" fmla="*/ 699 f82 1"/>
                <a:gd name="f118" fmla="*/ 181829 f81 1"/>
                <a:gd name="f119" fmla="+- f83 0 f1"/>
                <a:gd name="f120" fmla="*/ f86 1 224884"/>
                <a:gd name="f121" fmla="*/ f87 1 184356"/>
                <a:gd name="f122" fmla="*/ f88 1 184356"/>
                <a:gd name="f123" fmla="*/ f89 1 224884"/>
                <a:gd name="f124" fmla="*/ f90 1 184356"/>
                <a:gd name="f125" fmla="*/ f91 1 224884"/>
                <a:gd name="f126" fmla="*/ f92 1 184356"/>
                <a:gd name="f127" fmla="*/ f93 1 224884"/>
                <a:gd name="f128" fmla="*/ f94 1 224884"/>
                <a:gd name="f129" fmla="*/ f95 1 224884"/>
                <a:gd name="f130" fmla="*/ f96 1 184356"/>
                <a:gd name="f131" fmla="*/ f97 1 224884"/>
                <a:gd name="f132" fmla="*/ f98 1 184356"/>
                <a:gd name="f133" fmla="*/ f99 1 224884"/>
                <a:gd name="f134" fmla="*/ f100 1 184356"/>
                <a:gd name="f135" fmla="*/ f101 1 224884"/>
                <a:gd name="f136" fmla="*/ f102 1 184356"/>
                <a:gd name="f137" fmla="*/ f103 1 224884"/>
                <a:gd name="f138" fmla="*/ f104 1 184356"/>
                <a:gd name="f139" fmla="*/ f105 1 184356"/>
                <a:gd name="f140" fmla="*/ f106 1 224884"/>
                <a:gd name="f141" fmla="*/ f107 1 184356"/>
                <a:gd name="f142" fmla="*/ f108 1 224884"/>
                <a:gd name="f143" fmla="*/ f109 1 224884"/>
                <a:gd name="f144" fmla="*/ f110 1 184356"/>
                <a:gd name="f145" fmla="*/ f111 1 224884"/>
                <a:gd name="f146" fmla="*/ f112 1 184356"/>
                <a:gd name="f147" fmla="*/ f113 1 224884"/>
                <a:gd name="f148" fmla="*/ f114 1 184356"/>
                <a:gd name="f149" fmla="*/ f115 1 184356"/>
                <a:gd name="f150" fmla="*/ f116 1 184356"/>
                <a:gd name="f151" fmla="*/ f117 1 224884"/>
                <a:gd name="f152" fmla="*/ f118 1 184356"/>
                <a:gd name="f153" fmla="*/ f77 1 f84"/>
                <a:gd name="f154" fmla="*/ f78 1 f84"/>
                <a:gd name="f155" fmla="*/ f77 1 f85"/>
                <a:gd name="f156" fmla="*/ f79 1 f85"/>
                <a:gd name="f157" fmla="*/ f120 1 f84"/>
                <a:gd name="f158" fmla="*/ f121 1 f85"/>
                <a:gd name="f159" fmla="*/ f122 1 f85"/>
                <a:gd name="f160" fmla="*/ f123 1 f84"/>
                <a:gd name="f161" fmla="*/ f124 1 f85"/>
                <a:gd name="f162" fmla="*/ f125 1 f84"/>
                <a:gd name="f163" fmla="*/ f126 1 f85"/>
                <a:gd name="f164" fmla="*/ f127 1 f84"/>
                <a:gd name="f165" fmla="*/ f128 1 f84"/>
                <a:gd name="f166" fmla="*/ f129 1 f84"/>
                <a:gd name="f167" fmla="*/ f130 1 f85"/>
                <a:gd name="f168" fmla="*/ f131 1 f84"/>
                <a:gd name="f169" fmla="*/ f132 1 f85"/>
                <a:gd name="f170" fmla="*/ f133 1 f84"/>
                <a:gd name="f171" fmla="*/ f134 1 f85"/>
                <a:gd name="f172" fmla="*/ f135 1 f84"/>
                <a:gd name="f173" fmla="*/ f136 1 f85"/>
                <a:gd name="f174" fmla="*/ f137 1 f84"/>
                <a:gd name="f175" fmla="*/ f138 1 f85"/>
                <a:gd name="f176" fmla="*/ f139 1 f85"/>
                <a:gd name="f177" fmla="*/ f140 1 f84"/>
                <a:gd name="f178" fmla="*/ f141 1 f85"/>
                <a:gd name="f179" fmla="*/ f142 1 f84"/>
                <a:gd name="f180" fmla="*/ f143 1 f84"/>
                <a:gd name="f181" fmla="*/ f144 1 f85"/>
                <a:gd name="f182" fmla="*/ f145 1 f84"/>
                <a:gd name="f183" fmla="*/ f146 1 f85"/>
                <a:gd name="f184" fmla="*/ f147 1 f84"/>
                <a:gd name="f185" fmla="*/ f148 1 f85"/>
                <a:gd name="f186" fmla="*/ f149 1 f85"/>
                <a:gd name="f187" fmla="*/ f150 1 f85"/>
                <a:gd name="f188" fmla="*/ f151 1 f84"/>
                <a:gd name="f189" fmla="*/ f152 1 f85"/>
                <a:gd name="f190" fmla="*/ f153 f75 1"/>
                <a:gd name="f191" fmla="*/ f154 f75 1"/>
                <a:gd name="f192" fmla="*/ f156 f76 1"/>
                <a:gd name="f193" fmla="*/ f155 f76 1"/>
                <a:gd name="f194" fmla="*/ f157 f75 1"/>
                <a:gd name="f195" fmla="*/ f158 f76 1"/>
                <a:gd name="f196" fmla="*/ f159 f76 1"/>
                <a:gd name="f197" fmla="*/ f160 f75 1"/>
                <a:gd name="f198" fmla="*/ f161 f76 1"/>
                <a:gd name="f199" fmla="*/ f162 f75 1"/>
                <a:gd name="f200" fmla="*/ f163 f76 1"/>
                <a:gd name="f201" fmla="*/ f164 f75 1"/>
                <a:gd name="f202" fmla="*/ f165 f75 1"/>
                <a:gd name="f203" fmla="*/ f166 f75 1"/>
                <a:gd name="f204" fmla="*/ f167 f76 1"/>
                <a:gd name="f205" fmla="*/ f168 f75 1"/>
                <a:gd name="f206" fmla="*/ f169 f76 1"/>
                <a:gd name="f207" fmla="*/ f170 f75 1"/>
                <a:gd name="f208" fmla="*/ f171 f76 1"/>
                <a:gd name="f209" fmla="*/ f172 f75 1"/>
                <a:gd name="f210" fmla="*/ f173 f76 1"/>
                <a:gd name="f211" fmla="*/ f174 f75 1"/>
                <a:gd name="f212" fmla="*/ f175 f76 1"/>
                <a:gd name="f213" fmla="*/ f176 f76 1"/>
                <a:gd name="f214" fmla="*/ f177 f75 1"/>
                <a:gd name="f215" fmla="*/ f178 f76 1"/>
                <a:gd name="f216" fmla="*/ f179 f75 1"/>
                <a:gd name="f217" fmla="*/ f180 f75 1"/>
                <a:gd name="f218" fmla="*/ f181 f76 1"/>
                <a:gd name="f219" fmla="*/ f182 f75 1"/>
                <a:gd name="f220" fmla="*/ f183 f76 1"/>
                <a:gd name="f221" fmla="*/ f184 f75 1"/>
                <a:gd name="f222" fmla="*/ f185 f76 1"/>
                <a:gd name="f223" fmla="*/ f186 f76 1"/>
                <a:gd name="f224" fmla="*/ f187 f76 1"/>
                <a:gd name="f225" fmla="*/ f188 f75 1"/>
                <a:gd name="f226" fmla="*/ f189 f7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9">
                  <a:pos x="f194" y="f195"/>
                </a:cxn>
                <a:cxn ang="f119">
                  <a:pos x="f194" y="f196"/>
                </a:cxn>
                <a:cxn ang="f119">
                  <a:pos x="f197" y="f198"/>
                </a:cxn>
                <a:cxn ang="f119">
                  <a:pos x="f197" y="f198"/>
                </a:cxn>
                <a:cxn ang="f119">
                  <a:pos x="f197" y="f198"/>
                </a:cxn>
                <a:cxn ang="f119">
                  <a:pos x="f199" y="f200"/>
                </a:cxn>
                <a:cxn ang="f119">
                  <a:pos x="f201" y="f200"/>
                </a:cxn>
                <a:cxn ang="f119">
                  <a:pos x="f202" y="f200"/>
                </a:cxn>
                <a:cxn ang="f119">
                  <a:pos x="f203" y="f204"/>
                </a:cxn>
                <a:cxn ang="f119">
                  <a:pos x="f205" y="f206"/>
                </a:cxn>
                <a:cxn ang="f119">
                  <a:pos x="f207" y="f208"/>
                </a:cxn>
                <a:cxn ang="f119">
                  <a:pos x="f209" y="f210"/>
                </a:cxn>
                <a:cxn ang="f119">
                  <a:pos x="f211" y="f212"/>
                </a:cxn>
                <a:cxn ang="f119">
                  <a:pos x="f209" y="f213"/>
                </a:cxn>
                <a:cxn ang="f119">
                  <a:pos x="f214" y="f215"/>
                </a:cxn>
                <a:cxn ang="f119">
                  <a:pos x="f216" y="f215"/>
                </a:cxn>
                <a:cxn ang="f119">
                  <a:pos x="f217" y="f218"/>
                </a:cxn>
                <a:cxn ang="f119">
                  <a:pos x="f217" y="f218"/>
                </a:cxn>
                <a:cxn ang="f119">
                  <a:pos x="f219" y="f220"/>
                </a:cxn>
                <a:cxn ang="f119">
                  <a:pos x="f219" y="f220"/>
                </a:cxn>
                <a:cxn ang="f119">
                  <a:pos x="f221" y="f222"/>
                </a:cxn>
                <a:cxn ang="f119">
                  <a:pos x="f221" y="f222"/>
                </a:cxn>
                <a:cxn ang="f119">
                  <a:pos x="f221" y="f222"/>
                </a:cxn>
                <a:cxn ang="f119">
                  <a:pos x="f221" y="f223"/>
                </a:cxn>
                <a:cxn ang="f119">
                  <a:pos x="f221" y="f224"/>
                </a:cxn>
                <a:cxn ang="f119">
                  <a:pos x="f221" y="f224"/>
                </a:cxn>
                <a:cxn ang="f119">
                  <a:pos x="f225" y="f226"/>
                </a:cxn>
                <a:cxn ang="f119">
                  <a:pos x="f194" y="f195"/>
                </a:cxn>
              </a:cxnLst>
              <a:rect l="f190" t="f193" r="f191" b="f192"/>
              <a:pathLst>
                <a:path w="224884" h="184356">
                  <a:moveTo>
                    <a:pt x="f8" y="f9"/>
                  </a:moveTo>
                  <a:cubicBezTo>
                    <a:pt x="f10" y="f11"/>
                    <a:pt x="f10" y="f12"/>
                    <a:pt x="f8" y="f13"/>
                  </a:cubicBezTo>
                  <a:cubicBezTo>
                    <a:pt x="f14" y="f15"/>
                    <a:pt x="f16" y="f17"/>
                    <a:pt x="f18" y="f19"/>
                  </a:cubicBezTo>
                  <a:lnTo>
                    <a:pt x="f18" y="f19"/>
                  </a:lnTo>
                  <a:lnTo>
                    <a:pt x="f18" y="f19"/>
                  </a:lnTo>
                  <a:lnTo>
                    <a:pt x="f20" y="f7"/>
                  </a:lnTo>
                  <a:lnTo>
                    <a:pt x="f21" y="f7"/>
                  </a:lnTo>
                  <a:lnTo>
                    <a:pt x="f22" y="f7"/>
                  </a:lnTo>
                  <a:cubicBezTo>
                    <a:pt x="f23" y="f24"/>
                    <a:pt x="f25" y="f26"/>
                    <a:pt x="f27" y="f28"/>
                  </a:cubicBezTo>
                  <a:lnTo>
                    <a:pt x="f29" y="f30"/>
                  </a:lnTo>
                  <a:lnTo>
                    <a:pt x="f31" y="f32"/>
                  </a:lnTo>
                  <a:lnTo>
                    <a:pt x="f33" y="f34"/>
                  </a:ln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33" y="f45"/>
                  </a:cubicBezTo>
                  <a:cubicBezTo>
                    <a:pt x="f46" y="f47"/>
                    <a:pt x="f48" y="f49"/>
                    <a:pt x="f50" y="f5"/>
                  </a:cubicBezTo>
                  <a:lnTo>
                    <a:pt x="f51" y="f5"/>
                  </a:lnTo>
                  <a:lnTo>
                    <a:pt x="f52" y="f53"/>
                  </a:lnTo>
                  <a:lnTo>
                    <a:pt x="f52" y="f53"/>
                  </a:lnTo>
                  <a:lnTo>
                    <a:pt x="f54" y="f55"/>
                  </a:lnTo>
                  <a:lnTo>
                    <a:pt x="f54" y="f55"/>
                  </a:lnTo>
                  <a:lnTo>
                    <a:pt x="f56" y="f57"/>
                  </a:lnTo>
                  <a:cubicBezTo>
                    <a:pt x="f56" y="f57"/>
                    <a:pt x="f56" y="f57"/>
                    <a:pt x="f56" y="f57"/>
                  </a:cubicBezTo>
                  <a:cubicBezTo>
                    <a:pt x="f56" y="f57"/>
                    <a:pt x="f56" y="f57"/>
                    <a:pt x="f56" y="f57"/>
                  </a:cubicBezTo>
                  <a:cubicBezTo>
                    <a:pt x="f56" y="f57"/>
                    <a:pt x="f56" y="f58"/>
                    <a:pt x="f56" y="f59"/>
                  </a:cubicBezTo>
                  <a:cubicBezTo>
                    <a:pt x="f60" y="f61"/>
                    <a:pt x="f60" y="f62"/>
                    <a:pt x="f56" y="f63"/>
                  </a:cubicBezTo>
                  <a:lnTo>
                    <a:pt x="f56" y="f63"/>
                  </a:lnTo>
                  <a:cubicBezTo>
                    <a:pt x="f64" y="f65"/>
                    <a:pt x="f66" y="f67"/>
                    <a:pt x="f68" y="f69"/>
                  </a:cubicBezTo>
                  <a:cubicBezTo>
                    <a:pt x="f70" y="f71"/>
                    <a:pt x="f72" y="f73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7" name="Freeform: Shape 512">
              <a:extLst>
                <a:ext uri="{FF2B5EF4-FFF2-40B4-BE49-F238E27FC236}">
                  <a16:creationId xmlns:a16="http://schemas.microsoft.com/office/drawing/2014/main" id="{0F4AA18B-39F6-CF36-837A-1D2231C05444}"/>
                </a:ext>
              </a:extLst>
            </p:cNvPr>
            <p:cNvSpPr/>
            <p:nvPr/>
          </p:nvSpPr>
          <p:spPr>
            <a:xfrm>
              <a:off x="4279209" y="33759"/>
              <a:ext cx="27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"/>
                <a:gd name="f7" fmla="val 761"/>
                <a:gd name="f8" fmla="val 38"/>
                <a:gd name="f9" fmla="val 254"/>
                <a:gd name="f10" fmla="val 508"/>
                <a:gd name="f11" fmla="val 762"/>
                <a:gd name="f12" fmla="val 546"/>
                <a:gd name="f13" fmla="val 343"/>
                <a:gd name="f14" fmla="val 127"/>
                <a:gd name="f15" fmla="+- 0 0 -90"/>
                <a:gd name="f16" fmla="*/ f3 1 28"/>
                <a:gd name="f17" fmla="*/ f4 1 761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28"/>
                <a:gd name="f26" fmla="*/ f22 1 761"/>
                <a:gd name="f27" fmla="*/ 0 f23 1"/>
                <a:gd name="f28" fmla="*/ 0 f22 1"/>
                <a:gd name="f29" fmla="*/ 762 f22 1"/>
                <a:gd name="f30" fmla="*/ 127 f22 1"/>
                <a:gd name="f31" fmla="+- f24 0 f1"/>
                <a:gd name="f32" fmla="*/ f27 1 28"/>
                <a:gd name="f33" fmla="*/ f28 1 761"/>
                <a:gd name="f34" fmla="*/ f29 1 761"/>
                <a:gd name="f35" fmla="*/ f30 1 761"/>
                <a:gd name="f36" fmla="*/ f18 1 f25"/>
                <a:gd name="f37" fmla="*/ f19 1 f25"/>
                <a:gd name="f38" fmla="*/ f18 1 f26"/>
                <a:gd name="f39" fmla="*/ f20 1 f26"/>
                <a:gd name="f40" fmla="*/ f32 1 f25"/>
                <a:gd name="f41" fmla="*/ f33 1 f26"/>
                <a:gd name="f42" fmla="*/ f34 1 f26"/>
                <a:gd name="f43" fmla="*/ f35 1 f26"/>
                <a:gd name="f44" fmla="*/ f36 f16 1"/>
                <a:gd name="f45" fmla="*/ f37 f16 1"/>
                <a:gd name="f46" fmla="*/ f39 f17 1"/>
                <a:gd name="f47" fmla="*/ f38 f17 1"/>
                <a:gd name="f48" fmla="*/ f40 f16 1"/>
                <a:gd name="f49" fmla="*/ f41 f17 1"/>
                <a:gd name="f50" fmla="*/ f42 f17 1"/>
                <a:gd name="f51" fmla="*/ f43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48" y="f49"/>
                </a:cxn>
                <a:cxn ang="f31">
                  <a:pos x="f48" y="f50"/>
                </a:cxn>
                <a:cxn ang="f31">
                  <a:pos x="f48" y="f51"/>
                </a:cxn>
              </a:cxnLst>
              <a:rect l="f44" t="f47" r="f45" b="f46"/>
              <a:pathLst>
                <a:path w="28" h="761">
                  <a:moveTo>
                    <a:pt x="f5" y="f5"/>
                  </a:moveTo>
                  <a:cubicBezTo>
                    <a:pt x="f8" y="f9"/>
                    <a:pt x="f8" y="f10"/>
                    <a:pt x="f5" y="f11"/>
                  </a:cubicBezTo>
                  <a:cubicBezTo>
                    <a:pt x="f8" y="f12"/>
                    <a:pt x="f8" y="f13"/>
                    <a:pt x="f5" y="f1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8" name="Freeform: Shape 514">
              <a:extLst>
                <a:ext uri="{FF2B5EF4-FFF2-40B4-BE49-F238E27FC236}">
                  <a16:creationId xmlns:a16="http://schemas.microsoft.com/office/drawing/2014/main" id="{8610F8D0-CFB7-FEA4-567A-A9232A443459}"/>
                </a:ext>
              </a:extLst>
            </p:cNvPr>
            <p:cNvSpPr/>
            <p:nvPr/>
          </p:nvSpPr>
          <p:spPr>
            <a:xfrm>
              <a:off x="4277435" y="32616"/>
              <a:ext cx="886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8"/>
                <a:gd name="f7" fmla="val 12696"/>
                <a:gd name="f8" fmla="val 889"/>
                <a:gd name="f9" fmla="+- 0 0 -90"/>
                <a:gd name="f10" fmla="*/ f3 1 888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888"/>
                <a:gd name="f20" fmla="*/ f16 1 12696"/>
                <a:gd name="f21" fmla="*/ 0 f17 1"/>
                <a:gd name="f22" fmla="*/ 0 f16 1"/>
                <a:gd name="f23" fmla="*/ 889 f17 1"/>
                <a:gd name="f24" fmla="+- f18 0 f1"/>
                <a:gd name="f25" fmla="*/ f21 1 888"/>
                <a:gd name="f26" fmla="*/ f22 1 12696"/>
                <a:gd name="f27" fmla="*/ f23 1 888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888" h="12696">
                  <a:moveTo>
                    <a:pt x="f5" y="f5"/>
                  </a:moveTo>
                  <a:lnTo>
                    <a:pt x="f8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199" name="Freeform: Shape 525">
              <a:extLst>
                <a:ext uri="{FF2B5EF4-FFF2-40B4-BE49-F238E27FC236}">
                  <a16:creationId xmlns:a16="http://schemas.microsoft.com/office/drawing/2014/main" id="{F2F075DE-1D3A-5C94-056F-E4ABEB186FB1}"/>
                </a:ext>
              </a:extLst>
            </p:cNvPr>
            <p:cNvSpPr/>
            <p:nvPr/>
          </p:nvSpPr>
          <p:spPr>
            <a:xfrm>
              <a:off x="6079498" y="915671"/>
              <a:ext cx="42153" cy="281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153"/>
                <a:gd name="f7" fmla="val 28186"/>
                <a:gd name="f8" fmla="val 42154"/>
                <a:gd name="f9" fmla="val 5713"/>
                <a:gd name="f10" fmla="val 41100"/>
                <a:gd name="f11" fmla="val 6526"/>
                <a:gd name="f12" fmla="val 39805"/>
                <a:gd name="f13" fmla="val 6970"/>
                <a:gd name="f14" fmla="val 38471"/>
                <a:gd name="f15" fmla="val 6983"/>
                <a:gd name="f16" fmla="val 35640"/>
                <a:gd name="f17" fmla="val 7123"/>
                <a:gd name="f18" fmla="val 33215"/>
                <a:gd name="f19" fmla="val 4990"/>
                <a:gd name="f20" fmla="val 33012"/>
                <a:gd name="f21" fmla="val 2158"/>
                <a:gd name="f22" fmla="val 26917"/>
                <a:gd name="f23" fmla="val 2412"/>
                <a:gd name="f24" fmla="val 14347"/>
                <a:gd name="f25" fmla="val 28187"/>
                <a:gd name="f26" fmla="val 42026"/>
                <a:gd name="f27" fmla="val 5459"/>
                <a:gd name="f28" fmla="+- 0 0 -90"/>
                <a:gd name="f29" fmla="*/ f3 1 42153"/>
                <a:gd name="f30" fmla="*/ f4 1 28186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42153"/>
                <a:gd name="f39" fmla="*/ f35 1 28186"/>
                <a:gd name="f40" fmla="*/ 42154 f36 1"/>
                <a:gd name="f41" fmla="*/ 5713 f35 1"/>
                <a:gd name="f42" fmla="*/ 38471 f36 1"/>
                <a:gd name="f43" fmla="*/ 6983 f35 1"/>
                <a:gd name="f44" fmla="*/ 33012 f36 1"/>
                <a:gd name="f45" fmla="*/ 2158 f35 1"/>
                <a:gd name="f46" fmla="*/ 0 f35 1"/>
                <a:gd name="f47" fmla="*/ 0 f36 1"/>
                <a:gd name="f48" fmla="*/ 26917 f35 1"/>
                <a:gd name="f49" fmla="*/ 2412 f36 1"/>
                <a:gd name="f50" fmla="*/ 14347 f36 1"/>
                <a:gd name="f51" fmla="*/ 28187 f35 1"/>
                <a:gd name="f52" fmla="*/ 42026 f36 1"/>
                <a:gd name="f53" fmla="*/ 5459 f35 1"/>
                <a:gd name="f54" fmla="+- f37 0 f1"/>
                <a:gd name="f55" fmla="*/ f40 1 42153"/>
                <a:gd name="f56" fmla="*/ f41 1 28186"/>
                <a:gd name="f57" fmla="*/ f42 1 42153"/>
                <a:gd name="f58" fmla="*/ f43 1 28186"/>
                <a:gd name="f59" fmla="*/ f44 1 42153"/>
                <a:gd name="f60" fmla="*/ f45 1 28186"/>
                <a:gd name="f61" fmla="*/ f46 1 28186"/>
                <a:gd name="f62" fmla="*/ f47 1 42153"/>
                <a:gd name="f63" fmla="*/ f48 1 28186"/>
                <a:gd name="f64" fmla="*/ f49 1 42153"/>
                <a:gd name="f65" fmla="*/ f50 1 42153"/>
                <a:gd name="f66" fmla="*/ f51 1 28186"/>
                <a:gd name="f67" fmla="*/ f52 1 42153"/>
                <a:gd name="f68" fmla="*/ f53 1 28186"/>
                <a:gd name="f69" fmla="*/ f31 1 f38"/>
                <a:gd name="f70" fmla="*/ f32 1 f38"/>
                <a:gd name="f71" fmla="*/ f31 1 f39"/>
                <a:gd name="f72" fmla="*/ f33 1 f39"/>
                <a:gd name="f73" fmla="*/ f55 1 f38"/>
                <a:gd name="f74" fmla="*/ f56 1 f39"/>
                <a:gd name="f75" fmla="*/ f57 1 f38"/>
                <a:gd name="f76" fmla="*/ f58 1 f39"/>
                <a:gd name="f77" fmla="*/ f59 1 f38"/>
                <a:gd name="f78" fmla="*/ f60 1 f39"/>
                <a:gd name="f79" fmla="*/ f61 1 f39"/>
                <a:gd name="f80" fmla="*/ f62 1 f38"/>
                <a:gd name="f81" fmla="*/ f63 1 f39"/>
                <a:gd name="f82" fmla="*/ f64 1 f38"/>
                <a:gd name="f83" fmla="*/ f65 1 f38"/>
                <a:gd name="f84" fmla="*/ f66 1 f39"/>
                <a:gd name="f85" fmla="*/ f67 1 f38"/>
                <a:gd name="f86" fmla="*/ f68 1 f39"/>
                <a:gd name="f87" fmla="*/ f69 f29 1"/>
                <a:gd name="f88" fmla="*/ f70 f29 1"/>
                <a:gd name="f89" fmla="*/ f72 f30 1"/>
                <a:gd name="f90" fmla="*/ f71 f30 1"/>
                <a:gd name="f91" fmla="*/ f73 f29 1"/>
                <a:gd name="f92" fmla="*/ f74 f30 1"/>
                <a:gd name="f93" fmla="*/ f75 f29 1"/>
                <a:gd name="f94" fmla="*/ f76 f30 1"/>
                <a:gd name="f95" fmla="*/ f77 f29 1"/>
                <a:gd name="f96" fmla="*/ f78 f30 1"/>
                <a:gd name="f97" fmla="*/ f79 f30 1"/>
                <a:gd name="f98" fmla="*/ f80 f29 1"/>
                <a:gd name="f99" fmla="*/ f81 f30 1"/>
                <a:gd name="f100" fmla="*/ f82 f29 1"/>
                <a:gd name="f101" fmla="*/ f83 f29 1"/>
                <a:gd name="f102" fmla="*/ f84 f30 1"/>
                <a:gd name="f103" fmla="*/ f85 f29 1"/>
                <a:gd name="f104" fmla="*/ f86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91" y="f92"/>
                </a:cxn>
                <a:cxn ang="f54">
                  <a:pos x="f93" y="f94"/>
                </a:cxn>
                <a:cxn ang="f54">
                  <a:pos x="f95" y="f96"/>
                </a:cxn>
                <a:cxn ang="f54">
                  <a:pos x="f95" y="f97"/>
                </a:cxn>
                <a:cxn ang="f54">
                  <a:pos x="f98" y="f99"/>
                </a:cxn>
                <a:cxn ang="f54">
                  <a:pos x="f100" y="f99"/>
                </a:cxn>
                <a:cxn ang="f54">
                  <a:pos x="f101" y="f102"/>
                </a:cxn>
                <a:cxn ang="f54">
                  <a:pos x="f103" y="f104"/>
                </a:cxn>
              </a:cxnLst>
              <a:rect l="f87" t="f90" r="f88" b="f89"/>
              <a:pathLst>
                <a:path w="42153" h="2818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lnTo>
                    <a:pt x="f20" y="f5"/>
                  </a:lnTo>
                  <a:lnTo>
                    <a:pt x="f5" y="f22"/>
                  </a:lnTo>
                  <a:lnTo>
                    <a:pt x="f23" y="f22"/>
                  </a:lnTo>
                  <a:lnTo>
                    <a:pt x="f24" y="f25"/>
                  </a:lnTo>
                  <a:lnTo>
                    <a:pt x="f26" y="f2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0" name="Freeform: Shape 526">
              <a:extLst>
                <a:ext uri="{FF2B5EF4-FFF2-40B4-BE49-F238E27FC236}">
                  <a16:creationId xmlns:a16="http://schemas.microsoft.com/office/drawing/2014/main" id="{BFCA734A-9602-0679-6D99-659ED2537213}"/>
                </a:ext>
              </a:extLst>
            </p:cNvPr>
            <p:cNvSpPr/>
            <p:nvPr/>
          </p:nvSpPr>
          <p:spPr>
            <a:xfrm>
              <a:off x="4273375" y="640025"/>
              <a:ext cx="1555110" cy="4782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55107"/>
                <a:gd name="f7" fmla="val 478284"/>
                <a:gd name="f8" fmla="val 468001"/>
                <a:gd name="f9" fmla="val 7364"/>
                <a:gd name="f10" fmla="val 3555"/>
                <a:gd name="f11" fmla="val 7224"/>
                <a:gd name="f12" fmla="val 6424"/>
                <a:gd name="f13" fmla="val 4787"/>
                <a:gd name="f14" fmla="val 8646"/>
                <a:gd name="f15" fmla="val 1917"/>
                <a:gd name="f16" fmla="val 8507"/>
                <a:gd name="f17" fmla="val 1904"/>
                <a:gd name="f18" fmla="val 1270"/>
                <a:gd name="f19" fmla="val 8621"/>
                <a:gd name="f20" fmla="val 635"/>
                <a:gd name="f21" fmla="val 1554853"/>
                <a:gd name="f22" fmla="val 478285"/>
                <a:gd name="f23" fmla="+- 0 0 -90"/>
                <a:gd name="f24" fmla="*/ f3 1 1555107"/>
                <a:gd name="f25" fmla="*/ f4 1 478284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555107"/>
                <a:gd name="f34" fmla="*/ f30 1 478284"/>
                <a:gd name="f35" fmla="*/ 1555107 f31 1"/>
                <a:gd name="f36" fmla="*/ 468001 f30 1"/>
                <a:gd name="f37" fmla="*/ 7364 f31 1"/>
                <a:gd name="f38" fmla="*/ 0 f30 1"/>
                <a:gd name="f39" fmla="*/ 3555 f30 1"/>
                <a:gd name="f40" fmla="*/ 1917 f31 1"/>
                <a:gd name="f41" fmla="*/ 8507 f30 1"/>
                <a:gd name="f42" fmla="*/ 1904 f31 1"/>
                <a:gd name="f43" fmla="*/ 0 f31 1"/>
                <a:gd name="f44" fmla="*/ 1554853 f31 1"/>
                <a:gd name="f45" fmla="*/ 478285 f30 1"/>
                <a:gd name="f46" fmla="+- f32 0 f1"/>
                <a:gd name="f47" fmla="*/ f35 1 1555107"/>
                <a:gd name="f48" fmla="*/ f36 1 478284"/>
                <a:gd name="f49" fmla="*/ f37 1 1555107"/>
                <a:gd name="f50" fmla="*/ f38 1 478284"/>
                <a:gd name="f51" fmla="*/ f39 1 478284"/>
                <a:gd name="f52" fmla="*/ f40 1 1555107"/>
                <a:gd name="f53" fmla="*/ f41 1 478284"/>
                <a:gd name="f54" fmla="*/ f42 1 1555107"/>
                <a:gd name="f55" fmla="*/ f43 1 1555107"/>
                <a:gd name="f56" fmla="*/ f44 1 1555107"/>
                <a:gd name="f57" fmla="*/ f45 1 478284"/>
                <a:gd name="f58" fmla="*/ f26 1 f33"/>
                <a:gd name="f59" fmla="*/ f27 1 f33"/>
                <a:gd name="f60" fmla="*/ f26 1 f34"/>
                <a:gd name="f61" fmla="*/ f28 1 f34"/>
                <a:gd name="f62" fmla="*/ f47 1 f33"/>
                <a:gd name="f63" fmla="*/ f48 1 f34"/>
                <a:gd name="f64" fmla="*/ f49 1 f33"/>
                <a:gd name="f65" fmla="*/ f50 1 f34"/>
                <a:gd name="f66" fmla="*/ f51 1 f34"/>
                <a:gd name="f67" fmla="*/ f52 1 f33"/>
                <a:gd name="f68" fmla="*/ f53 1 f34"/>
                <a:gd name="f69" fmla="*/ f54 1 f33"/>
                <a:gd name="f70" fmla="*/ f55 1 f33"/>
                <a:gd name="f71" fmla="*/ f56 1 f33"/>
                <a:gd name="f72" fmla="*/ f57 1 f34"/>
                <a:gd name="f73" fmla="*/ f58 f24 1"/>
                <a:gd name="f74" fmla="*/ f59 f24 1"/>
                <a:gd name="f75" fmla="*/ f61 f25 1"/>
                <a:gd name="f76" fmla="*/ f60 f25 1"/>
                <a:gd name="f77" fmla="*/ f62 f24 1"/>
                <a:gd name="f78" fmla="*/ f63 f25 1"/>
                <a:gd name="f79" fmla="*/ f64 f24 1"/>
                <a:gd name="f80" fmla="*/ f65 f25 1"/>
                <a:gd name="f81" fmla="*/ f66 f25 1"/>
                <a:gd name="f82" fmla="*/ f67 f24 1"/>
                <a:gd name="f83" fmla="*/ f68 f25 1"/>
                <a:gd name="f84" fmla="*/ f69 f24 1"/>
                <a:gd name="f85" fmla="*/ f70 f24 1"/>
                <a:gd name="f86" fmla="*/ f71 f24 1"/>
                <a:gd name="f87" fmla="*/ f72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7" y="f78"/>
                </a:cxn>
                <a:cxn ang="f46">
                  <a:pos x="f79" y="f80"/>
                </a:cxn>
                <a:cxn ang="f46">
                  <a:pos x="f79" y="f81"/>
                </a:cxn>
                <a:cxn ang="f46">
                  <a:pos x="f82" y="f83"/>
                </a:cxn>
                <a:cxn ang="f46">
                  <a:pos x="f84" y="f83"/>
                </a:cxn>
                <a:cxn ang="f46">
                  <a:pos x="f85" y="f83"/>
                </a:cxn>
                <a:cxn ang="f46">
                  <a:pos x="f85" y="f83"/>
                </a:cxn>
                <a:cxn ang="f46">
                  <a:pos x="f86" y="f87"/>
                </a:cxn>
                <a:cxn ang="f46">
                  <a:pos x="f86" y="f78"/>
                </a:cxn>
              </a:cxnLst>
              <a:rect l="f73" t="f76" r="f74" b="f75"/>
              <a:pathLst>
                <a:path w="1555107" h="478284">
                  <a:moveTo>
                    <a:pt x="f6" y="f8"/>
                  </a:moveTo>
                  <a:lnTo>
                    <a:pt x="f9" y="f5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5" y="f16"/>
                    <a:pt x="f17" y="f16"/>
                    <a:pt x="f17" y="f16"/>
                  </a:cubicBezTo>
                  <a:cubicBezTo>
                    <a:pt x="f18" y="f19"/>
                    <a:pt x="f20" y="f19"/>
                    <a:pt x="f5" y="f16"/>
                  </a:cubicBezTo>
                  <a:lnTo>
                    <a:pt x="f5" y="f16"/>
                  </a:lnTo>
                  <a:lnTo>
                    <a:pt x="f21" y="f22"/>
                  </a:lnTo>
                  <a:lnTo>
                    <a:pt x="f21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1" name="Freeform: Shape 527">
              <a:extLst>
                <a:ext uri="{FF2B5EF4-FFF2-40B4-BE49-F238E27FC236}">
                  <a16:creationId xmlns:a16="http://schemas.microsoft.com/office/drawing/2014/main" id="{15E335DF-8E17-444A-CDD5-8273D708243F}"/>
                </a:ext>
              </a:extLst>
            </p:cNvPr>
            <p:cNvSpPr/>
            <p:nvPr/>
          </p:nvSpPr>
          <p:spPr>
            <a:xfrm>
              <a:off x="5859328" y="505187"/>
              <a:ext cx="10533" cy="5114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38"/>
                <a:gd name="f7" fmla="val 511423"/>
                <a:gd name="f8" fmla="val 488569"/>
                <a:gd name="f9" fmla="val 8761"/>
                <a:gd name="f10" fmla="val 1397"/>
                <a:gd name="f11" fmla="val 7834"/>
                <a:gd name="f12" fmla="val 2171"/>
                <a:gd name="f13" fmla="val 6666"/>
                <a:gd name="f14" fmla="val 2577"/>
                <a:gd name="f15" fmla="val 5460"/>
                <a:gd name="f16" fmla="val 2539"/>
                <a:gd name="f17" fmla="val 4876"/>
                <a:gd name="f18" fmla="val 2666"/>
                <a:gd name="f19" fmla="val 4266"/>
                <a:gd name="f20" fmla="val 3682"/>
                <a:gd name="f21" fmla="val 1524"/>
                <a:gd name="f22" fmla="val 510534"/>
                <a:gd name="f23" fmla="+- 0 0 -90"/>
                <a:gd name="f24" fmla="*/ f3 1 10538"/>
                <a:gd name="f25" fmla="*/ f4 1 511423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10538"/>
                <a:gd name="f34" fmla="*/ f30 1 511423"/>
                <a:gd name="f35" fmla="*/ 10538 f31 1"/>
                <a:gd name="f36" fmla="*/ 488569 f30 1"/>
                <a:gd name="f37" fmla="*/ 0 f30 1"/>
                <a:gd name="f38" fmla="*/ 8761 f31 1"/>
                <a:gd name="f39" fmla="*/ 1397 f30 1"/>
                <a:gd name="f40" fmla="*/ 5460 f31 1"/>
                <a:gd name="f41" fmla="*/ 2539 f30 1"/>
                <a:gd name="f42" fmla="*/ 3682 f31 1"/>
                <a:gd name="f43" fmla="*/ 0 f31 1"/>
                <a:gd name="f44" fmla="*/ 1524 f30 1"/>
                <a:gd name="f45" fmla="*/ 511423 f30 1"/>
                <a:gd name="f46" fmla="*/ 510534 f30 1"/>
                <a:gd name="f47" fmla="+- f32 0 f1"/>
                <a:gd name="f48" fmla="*/ f35 1 10538"/>
                <a:gd name="f49" fmla="*/ f36 1 511423"/>
                <a:gd name="f50" fmla="*/ f37 1 511423"/>
                <a:gd name="f51" fmla="*/ f38 1 10538"/>
                <a:gd name="f52" fmla="*/ f39 1 511423"/>
                <a:gd name="f53" fmla="*/ f40 1 10538"/>
                <a:gd name="f54" fmla="*/ f41 1 511423"/>
                <a:gd name="f55" fmla="*/ f42 1 10538"/>
                <a:gd name="f56" fmla="*/ f43 1 10538"/>
                <a:gd name="f57" fmla="*/ f44 1 511423"/>
                <a:gd name="f58" fmla="*/ f45 1 511423"/>
                <a:gd name="f59" fmla="*/ f46 1 511423"/>
                <a:gd name="f60" fmla="*/ f26 1 f33"/>
                <a:gd name="f61" fmla="*/ f27 1 f33"/>
                <a:gd name="f62" fmla="*/ f26 1 f34"/>
                <a:gd name="f63" fmla="*/ f28 1 f34"/>
                <a:gd name="f64" fmla="*/ f48 1 f33"/>
                <a:gd name="f65" fmla="*/ f49 1 f34"/>
                <a:gd name="f66" fmla="*/ f50 1 f34"/>
                <a:gd name="f67" fmla="*/ f51 1 f33"/>
                <a:gd name="f68" fmla="*/ f52 1 f34"/>
                <a:gd name="f69" fmla="*/ f53 1 f33"/>
                <a:gd name="f70" fmla="*/ f54 1 f34"/>
                <a:gd name="f71" fmla="*/ f55 1 f33"/>
                <a:gd name="f72" fmla="*/ f56 1 f33"/>
                <a:gd name="f73" fmla="*/ f57 1 f34"/>
                <a:gd name="f74" fmla="*/ f58 1 f34"/>
                <a:gd name="f75" fmla="*/ f59 1 f34"/>
                <a:gd name="f76" fmla="*/ f60 f24 1"/>
                <a:gd name="f77" fmla="*/ f61 f24 1"/>
                <a:gd name="f78" fmla="*/ f63 f25 1"/>
                <a:gd name="f79" fmla="*/ f62 f25 1"/>
                <a:gd name="f80" fmla="*/ f64 f24 1"/>
                <a:gd name="f81" fmla="*/ f65 f25 1"/>
                <a:gd name="f82" fmla="*/ f66 f25 1"/>
                <a:gd name="f83" fmla="*/ f67 f24 1"/>
                <a:gd name="f84" fmla="*/ f68 f25 1"/>
                <a:gd name="f85" fmla="*/ f69 f24 1"/>
                <a:gd name="f86" fmla="*/ f70 f25 1"/>
                <a:gd name="f87" fmla="*/ f71 f24 1"/>
                <a:gd name="f88" fmla="*/ f72 f24 1"/>
                <a:gd name="f89" fmla="*/ f73 f25 1"/>
                <a:gd name="f90" fmla="*/ f74 f25 1"/>
                <a:gd name="f91" fmla="*/ f75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80" y="f81"/>
                </a:cxn>
                <a:cxn ang="f47">
                  <a:pos x="f80" y="f82"/>
                </a:cxn>
                <a:cxn ang="f47">
                  <a:pos x="f83" y="f84"/>
                </a:cxn>
                <a:cxn ang="f47">
                  <a:pos x="f83" y="f84"/>
                </a:cxn>
                <a:cxn ang="f47">
                  <a:pos x="f85" y="f86"/>
                </a:cxn>
                <a:cxn ang="f47">
                  <a:pos x="f87" y="f86"/>
                </a:cxn>
                <a:cxn ang="f47">
                  <a:pos x="f88" y="f89"/>
                </a:cxn>
                <a:cxn ang="f47">
                  <a:pos x="f88" y="f90"/>
                </a:cxn>
                <a:cxn ang="f47">
                  <a:pos x="f88" y="f91"/>
                </a:cxn>
              </a:cxnLst>
              <a:rect l="f76" t="f79" r="f77" b="f78"/>
              <a:pathLst>
                <a:path w="10538" h="511423">
                  <a:moveTo>
                    <a:pt x="f6" y="f8"/>
                  </a:moveTo>
                  <a:lnTo>
                    <a:pt x="f6" y="f5"/>
                  </a:lnTo>
                  <a:lnTo>
                    <a:pt x="f9" y="f10"/>
                  </a:lnTo>
                  <a:lnTo>
                    <a:pt x="f9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18"/>
                    <a:pt x="f20" y="f16"/>
                  </a:cubicBezTo>
                  <a:lnTo>
                    <a:pt x="f5" y="f21"/>
                  </a:lnTo>
                  <a:lnTo>
                    <a:pt x="f5" y="f7"/>
                  </a:lnTo>
                  <a:lnTo>
                    <a:pt x="f5" y="f2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2" name="Freeform: Shape 528">
              <a:extLst>
                <a:ext uri="{FF2B5EF4-FFF2-40B4-BE49-F238E27FC236}">
                  <a16:creationId xmlns:a16="http://schemas.microsoft.com/office/drawing/2014/main" id="{FA085F3C-C760-09CD-FDF2-FF492A6877C6}"/>
                </a:ext>
              </a:extLst>
            </p:cNvPr>
            <p:cNvSpPr/>
            <p:nvPr/>
          </p:nvSpPr>
          <p:spPr>
            <a:xfrm>
              <a:off x="5864540" y="506714"/>
              <a:ext cx="3300" cy="11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01"/>
                <a:gd name="f7" fmla="val 1145"/>
                <a:gd name="f8" fmla="val 2362"/>
                <a:gd name="f9" fmla="val 736"/>
                <a:gd name="f10" fmla="val 1193"/>
                <a:gd name="f11" fmla="val 1130"/>
                <a:gd name="f12" fmla="val 1143"/>
                <a:gd name="f13" fmla="val 1206"/>
                <a:gd name="f14" fmla="val 1181"/>
                <a:gd name="f15" fmla="val 2374"/>
                <a:gd name="f16" fmla="val 775"/>
                <a:gd name="f17" fmla="+- 0 0 -90"/>
                <a:gd name="f18" fmla="*/ f3 1 3301"/>
                <a:gd name="f19" fmla="*/ f4 1 1145"/>
                <a:gd name="f20" fmla="val f5"/>
                <a:gd name="f21" fmla="val f6"/>
                <a:gd name="f22" fmla="val f7"/>
                <a:gd name="f23" fmla="*/ f17 f0 1"/>
                <a:gd name="f24" fmla="+- f22 0 f20"/>
                <a:gd name="f25" fmla="+- f21 0 f20"/>
                <a:gd name="f26" fmla="*/ f23 1 f2"/>
                <a:gd name="f27" fmla="*/ f25 1 3301"/>
                <a:gd name="f28" fmla="*/ f24 1 1145"/>
                <a:gd name="f29" fmla="*/ 3301 f25 1"/>
                <a:gd name="f30" fmla="*/ 0 f24 1"/>
                <a:gd name="f31" fmla="*/ 0 f25 1"/>
                <a:gd name="f32" fmla="*/ 1143 f24 1"/>
                <a:gd name="f33" fmla="+- f26 0 f1"/>
                <a:gd name="f34" fmla="*/ f29 1 3301"/>
                <a:gd name="f35" fmla="*/ f30 1 1145"/>
                <a:gd name="f36" fmla="*/ f31 1 3301"/>
                <a:gd name="f37" fmla="*/ f32 1 1145"/>
                <a:gd name="f38" fmla="*/ f20 1 f27"/>
                <a:gd name="f39" fmla="*/ f21 1 f27"/>
                <a:gd name="f40" fmla="*/ f20 1 f28"/>
                <a:gd name="f41" fmla="*/ f22 1 f28"/>
                <a:gd name="f42" fmla="*/ f34 1 f27"/>
                <a:gd name="f43" fmla="*/ f35 1 f28"/>
                <a:gd name="f44" fmla="*/ f36 1 f27"/>
                <a:gd name="f45" fmla="*/ f37 1 f28"/>
                <a:gd name="f46" fmla="*/ f38 f18 1"/>
                <a:gd name="f47" fmla="*/ f39 f18 1"/>
                <a:gd name="f48" fmla="*/ f41 f19 1"/>
                <a:gd name="f49" fmla="*/ f40 f19 1"/>
                <a:gd name="f50" fmla="*/ f42 f18 1"/>
                <a:gd name="f51" fmla="*/ f43 f19 1"/>
                <a:gd name="f52" fmla="*/ f44 f18 1"/>
                <a:gd name="f53" fmla="*/ f45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3">
                  <a:pos x="f50" y="f51"/>
                </a:cxn>
                <a:cxn ang="f33">
                  <a:pos x="f52" y="f53"/>
                </a:cxn>
                <a:cxn ang="f33">
                  <a:pos x="f50" y="f51"/>
                </a:cxn>
              </a:cxnLst>
              <a:rect l="f46" t="f49" r="f47" b="f48"/>
              <a:pathLst>
                <a:path w="3301" h="1145">
                  <a:moveTo>
                    <a:pt x="f6" y="f5"/>
                  </a:moveTo>
                  <a:cubicBezTo>
                    <a:pt x="f8" y="f9"/>
                    <a:pt x="f10" y="f11"/>
                    <a:pt x="f5" y="f12"/>
                  </a:cubicBezTo>
                  <a:cubicBezTo>
                    <a:pt x="f13" y="f14"/>
                    <a:pt x="f15" y="f16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3" name="Freeform: Shape 529">
              <a:extLst>
                <a:ext uri="{FF2B5EF4-FFF2-40B4-BE49-F238E27FC236}">
                  <a16:creationId xmlns:a16="http://schemas.microsoft.com/office/drawing/2014/main" id="{0B840333-DACA-F58C-88BD-E90D3AE7F20F}"/>
                </a:ext>
              </a:extLst>
            </p:cNvPr>
            <p:cNvSpPr/>
            <p:nvPr/>
          </p:nvSpPr>
          <p:spPr>
            <a:xfrm>
              <a:off x="4269525" y="17647"/>
              <a:ext cx="1595015" cy="4902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5014"/>
                <a:gd name="f7" fmla="val 490224"/>
                <a:gd name="f8" fmla="val 1595015"/>
                <a:gd name="f9" fmla="val 490205"/>
                <a:gd name="f10" fmla="val 1593516"/>
                <a:gd name="f11" fmla="val 490231"/>
                <a:gd name="f12" fmla="val 1592069"/>
                <a:gd name="f13" fmla="val 489685"/>
                <a:gd name="f14" fmla="val 1590952"/>
                <a:gd name="f15" fmla="val 488681"/>
                <a:gd name="f16" fmla="val 1589022"/>
                <a:gd name="f17" fmla="val 486942"/>
                <a:gd name="f18" fmla="val 1588869"/>
                <a:gd name="f19" fmla="val 483971"/>
                <a:gd name="f20" fmla="val 1590609"/>
                <a:gd name="f21" fmla="val 482041"/>
                <a:gd name="f22" fmla="val 1590711"/>
                <a:gd name="f23" fmla="val 481927"/>
                <a:gd name="f24" fmla="val 1590825"/>
                <a:gd name="f25" fmla="val 481813"/>
                <a:gd name="f26" fmla="val 481698"/>
                <a:gd name="f27" fmla="val 1593364"/>
                <a:gd name="f28" fmla="val 479794"/>
                <a:gd name="f29" fmla="val 10070"/>
                <a:gd name="f30" fmla="val 1128"/>
                <a:gd name="f31" fmla="val 7150"/>
                <a:gd name="f32" fmla="val 239"/>
                <a:gd name="f33" fmla="val 4395"/>
                <a:gd name="f34" fmla="val -586"/>
                <a:gd name="f35" fmla="val 1449"/>
                <a:gd name="f36" fmla="val 785"/>
                <a:gd name="f37" fmla="val 293"/>
                <a:gd name="f38" fmla="val 3413"/>
                <a:gd name="f39" fmla="val -608"/>
                <a:gd name="f40" fmla="val 5851"/>
                <a:gd name="f41" fmla="val 636"/>
                <a:gd name="f42" fmla="val 8543"/>
                <a:gd name="f43" fmla="val 3074"/>
                <a:gd name="f44" fmla="val 9444"/>
                <a:gd name="f45" fmla="val 3290"/>
                <a:gd name="f46" fmla="val 9521"/>
                <a:gd name="f47" fmla="val 3506"/>
                <a:gd name="f48" fmla="val 9584"/>
                <a:gd name="f49" fmla="val 3721"/>
                <a:gd name="f50" fmla="val 9635"/>
                <a:gd name="f51" fmla="val 10705"/>
                <a:gd name="f52" fmla="val 11666"/>
                <a:gd name="f53" fmla="val 1030768"/>
                <a:gd name="f54" fmla="val 319688"/>
                <a:gd name="f55" fmla="val 1589428"/>
                <a:gd name="f56" fmla="val 488935"/>
                <a:gd name="f57" fmla="val 1593110"/>
                <a:gd name="f58" fmla="val 489951"/>
                <a:gd name="f59" fmla="val 1593720"/>
                <a:gd name="f60" fmla="val 490180"/>
                <a:gd name="f61" fmla="val 1594367"/>
                <a:gd name="f62" fmla="val 490269"/>
                <a:gd name="f63" fmla="+- 0 0 -90"/>
                <a:gd name="f64" fmla="*/ f3 1 1595014"/>
                <a:gd name="f65" fmla="*/ f4 1 490224"/>
                <a:gd name="f66" fmla="val f5"/>
                <a:gd name="f67" fmla="val f6"/>
                <a:gd name="f68" fmla="val f7"/>
                <a:gd name="f69" fmla="*/ f63 f0 1"/>
                <a:gd name="f70" fmla="+- f68 0 f66"/>
                <a:gd name="f71" fmla="+- f67 0 f66"/>
                <a:gd name="f72" fmla="*/ f69 1 f2"/>
                <a:gd name="f73" fmla="*/ f71 1 1595014"/>
                <a:gd name="f74" fmla="*/ f70 1 490224"/>
                <a:gd name="f75" fmla="*/ 1595015 f71 1"/>
                <a:gd name="f76" fmla="*/ 490205 f70 1"/>
                <a:gd name="f77" fmla="*/ 1590952 f71 1"/>
                <a:gd name="f78" fmla="*/ 488681 f70 1"/>
                <a:gd name="f79" fmla="*/ 1590609 f71 1"/>
                <a:gd name="f80" fmla="*/ 482041 f70 1"/>
                <a:gd name="f81" fmla="*/ 481698 f70 1"/>
                <a:gd name="f82" fmla="*/ 1593364 f71 1"/>
                <a:gd name="f83" fmla="*/ 479794 f70 1"/>
                <a:gd name="f84" fmla="*/ 10070 f71 1"/>
                <a:gd name="f85" fmla="*/ 1128 f70 1"/>
                <a:gd name="f86" fmla="*/ 7150 f71 1"/>
                <a:gd name="f87" fmla="*/ 239 f70 1"/>
                <a:gd name="f88" fmla="*/ 293 f71 1"/>
                <a:gd name="f89" fmla="*/ 3413 f70 1"/>
                <a:gd name="f90" fmla="*/ 3074 f71 1"/>
                <a:gd name="f91" fmla="*/ 9444 f70 1"/>
                <a:gd name="f92" fmla="*/ 3721 f71 1"/>
                <a:gd name="f93" fmla="*/ 9635 f70 1"/>
                <a:gd name="f94" fmla="*/ 10705 f71 1"/>
                <a:gd name="f95" fmla="*/ 11666 f70 1"/>
                <a:gd name="f96" fmla="*/ 1030768 f71 1"/>
                <a:gd name="f97" fmla="*/ 319688 f70 1"/>
                <a:gd name="f98" fmla="*/ 1589428 f71 1"/>
                <a:gd name="f99" fmla="*/ 488935 f70 1"/>
                <a:gd name="f100" fmla="*/ 1593110 f71 1"/>
                <a:gd name="f101" fmla="*/ 489951 f70 1"/>
                <a:gd name="f102" fmla="+- f72 0 f1"/>
                <a:gd name="f103" fmla="*/ f75 1 1595014"/>
                <a:gd name="f104" fmla="*/ f76 1 490224"/>
                <a:gd name="f105" fmla="*/ f77 1 1595014"/>
                <a:gd name="f106" fmla="*/ f78 1 490224"/>
                <a:gd name="f107" fmla="*/ f79 1 1595014"/>
                <a:gd name="f108" fmla="*/ f80 1 490224"/>
                <a:gd name="f109" fmla="*/ f81 1 490224"/>
                <a:gd name="f110" fmla="*/ f82 1 1595014"/>
                <a:gd name="f111" fmla="*/ f83 1 490224"/>
                <a:gd name="f112" fmla="*/ f84 1 1595014"/>
                <a:gd name="f113" fmla="*/ f85 1 490224"/>
                <a:gd name="f114" fmla="*/ f86 1 1595014"/>
                <a:gd name="f115" fmla="*/ f87 1 490224"/>
                <a:gd name="f116" fmla="*/ f88 1 1595014"/>
                <a:gd name="f117" fmla="*/ f89 1 490224"/>
                <a:gd name="f118" fmla="*/ f90 1 1595014"/>
                <a:gd name="f119" fmla="*/ f91 1 490224"/>
                <a:gd name="f120" fmla="*/ f92 1 1595014"/>
                <a:gd name="f121" fmla="*/ f93 1 490224"/>
                <a:gd name="f122" fmla="*/ f94 1 1595014"/>
                <a:gd name="f123" fmla="*/ f95 1 490224"/>
                <a:gd name="f124" fmla="*/ f96 1 1595014"/>
                <a:gd name="f125" fmla="*/ f97 1 490224"/>
                <a:gd name="f126" fmla="*/ f98 1 1595014"/>
                <a:gd name="f127" fmla="*/ f99 1 490224"/>
                <a:gd name="f128" fmla="*/ f100 1 1595014"/>
                <a:gd name="f129" fmla="*/ f101 1 490224"/>
                <a:gd name="f130" fmla="*/ f66 1 f73"/>
                <a:gd name="f131" fmla="*/ f67 1 f73"/>
                <a:gd name="f132" fmla="*/ f66 1 f74"/>
                <a:gd name="f133" fmla="*/ f68 1 f74"/>
                <a:gd name="f134" fmla="*/ f103 1 f73"/>
                <a:gd name="f135" fmla="*/ f104 1 f74"/>
                <a:gd name="f136" fmla="*/ f105 1 f73"/>
                <a:gd name="f137" fmla="*/ f106 1 f74"/>
                <a:gd name="f138" fmla="*/ f107 1 f73"/>
                <a:gd name="f139" fmla="*/ f108 1 f74"/>
                <a:gd name="f140" fmla="*/ f109 1 f74"/>
                <a:gd name="f141" fmla="*/ f110 1 f73"/>
                <a:gd name="f142" fmla="*/ f111 1 f74"/>
                <a:gd name="f143" fmla="*/ f112 1 f73"/>
                <a:gd name="f144" fmla="*/ f113 1 f74"/>
                <a:gd name="f145" fmla="*/ f114 1 f73"/>
                <a:gd name="f146" fmla="*/ f115 1 f74"/>
                <a:gd name="f147" fmla="*/ f116 1 f73"/>
                <a:gd name="f148" fmla="*/ f117 1 f74"/>
                <a:gd name="f149" fmla="*/ f118 1 f73"/>
                <a:gd name="f150" fmla="*/ f119 1 f74"/>
                <a:gd name="f151" fmla="*/ f120 1 f73"/>
                <a:gd name="f152" fmla="*/ f121 1 f74"/>
                <a:gd name="f153" fmla="*/ f122 1 f73"/>
                <a:gd name="f154" fmla="*/ f123 1 f74"/>
                <a:gd name="f155" fmla="*/ f124 1 f73"/>
                <a:gd name="f156" fmla="*/ f125 1 f74"/>
                <a:gd name="f157" fmla="*/ f126 1 f73"/>
                <a:gd name="f158" fmla="*/ f127 1 f74"/>
                <a:gd name="f159" fmla="*/ f128 1 f73"/>
                <a:gd name="f160" fmla="*/ f129 1 f74"/>
                <a:gd name="f161" fmla="*/ f130 f64 1"/>
                <a:gd name="f162" fmla="*/ f131 f64 1"/>
                <a:gd name="f163" fmla="*/ f133 f65 1"/>
                <a:gd name="f164" fmla="*/ f132 f65 1"/>
                <a:gd name="f165" fmla="*/ f134 f64 1"/>
                <a:gd name="f166" fmla="*/ f135 f65 1"/>
                <a:gd name="f167" fmla="*/ f136 f64 1"/>
                <a:gd name="f168" fmla="*/ f137 f65 1"/>
                <a:gd name="f169" fmla="*/ f138 f64 1"/>
                <a:gd name="f170" fmla="*/ f139 f65 1"/>
                <a:gd name="f171" fmla="*/ f140 f65 1"/>
                <a:gd name="f172" fmla="*/ f141 f64 1"/>
                <a:gd name="f173" fmla="*/ f142 f65 1"/>
                <a:gd name="f174" fmla="*/ f143 f64 1"/>
                <a:gd name="f175" fmla="*/ f144 f65 1"/>
                <a:gd name="f176" fmla="*/ f145 f64 1"/>
                <a:gd name="f177" fmla="*/ f146 f65 1"/>
                <a:gd name="f178" fmla="*/ f147 f64 1"/>
                <a:gd name="f179" fmla="*/ f148 f65 1"/>
                <a:gd name="f180" fmla="*/ f149 f64 1"/>
                <a:gd name="f181" fmla="*/ f150 f65 1"/>
                <a:gd name="f182" fmla="*/ f151 f64 1"/>
                <a:gd name="f183" fmla="*/ f152 f65 1"/>
                <a:gd name="f184" fmla="*/ f153 f64 1"/>
                <a:gd name="f185" fmla="*/ f154 f65 1"/>
                <a:gd name="f186" fmla="*/ f155 f64 1"/>
                <a:gd name="f187" fmla="*/ f156 f65 1"/>
                <a:gd name="f188" fmla="*/ f157 f64 1"/>
                <a:gd name="f189" fmla="*/ f158 f65 1"/>
                <a:gd name="f190" fmla="*/ f159 f64 1"/>
                <a:gd name="f191" fmla="*/ f160 f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2">
                  <a:pos x="f165" y="f166"/>
                </a:cxn>
                <a:cxn ang="f102">
                  <a:pos x="f167" y="f168"/>
                </a:cxn>
                <a:cxn ang="f102">
                  <a:pos x="f169" y="f170"/>
                </a:cxn>
                <a:cxn ang="f102">
                  <a:pos x="f167" y="f171"/>
                </a:cxn>
                <a:cxn ang="f102">
                  <a:pos x="f172" y="f173"/>
                </a:cxn>
                <a:cxn ang="f102">
                  <a:pos x="f174" y="f175"/>
                </a:cxn>
                <a:cxn ang="f102">
                  <a:pos x="f176" y="f177"/>
                </a:cxn>
                <a:cxn ang="f102">
                  <a:pos x="f178" y="f179"/>
                </a:cxn>
                <a:cxn ang="f102">
                  <a:pos x="f180" y="f181"/>
                </a:cxn>
                <a:cxn ang="f102">
                  <a:pos x="f182" y="f183"/>
                </a:cxn>
                <a:cxn ang="f102">
                  <a:pos x="f184" y="f185"/>
                </a:cxn>
                <a:cxn ang="f102">
                  <a:pos x="f186" y="f187"/>
                </a:cxn>
                <a:cxn ang="f102">
                  <a:pos x="f188" y="f189"/>
                </a:cxn>
                <a:cxn ang="f102">
                  <a:pos x="f190" y="f191"/>
                </a:cxn>
                <a:cxn ang="f102">
                  <a:pos x="f165" y="f166"/>
                </a:cxn>
              </a:cxnLst>
              <a:rect l="f161" t="f164" r="f162" b="f163"/>
              <a:pathLst>
                <a:path w="1595014" h="49022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14" y="f26"/>
                  </a:cubicBezTo>
                  <a:lnTo>
                    <a:pt x="f27" y="f28"/>
                  </a:lnTo>
                  <a:lnTo>
                    <a:pt x="f29" y="f30"/>
                  </a:lnTo>
                  <a:lnTo>
                    <a:pt x="f31" y="f32"/>
                  </a:lnTo>
                  <a:cubicBezTo>
                    <a:pt x="f33" y="f34"/>
                    <a:pt x="f35" y="f36"/>
                    <a:pt x="f37" y="f38"/>
                  </a:cubicBez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49" y="f50"/>
                  </a:cubicBez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lnTo>
                    <a:pt x="f57" y="f58"/>
                  </a:lnTo>
                  <a:cubicBezTo>
                    <a:pt x="f59" y="f60"/>
                    <a:pt x="f61" y="f62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4" name="Freeform: Shape 531">
              <a:extLst>
                <a:ext uri="{FF2B5EF4-FFF2-40B4-BE49-F238E27FC236}">
                  <a16:creationId xmlns:a16="http://schemas.microsoft.com/office/drawing/2014/main" id="{C72C5846-3133-10DF-DDEC-6567BA976D88}"/>
                </a:ext>
              </a:extLst>
            </p:cNvPr>
            <p:cNvSpPr/>
            <p:nvPr/>
          </p:nvSpPr>
          <p:spPr>
            <a:xfrm>
              <a:off x="6122794" y="293915"/>
              <a:ext cx="27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"/>
                <a:gd name="f7" fmla="val 761"/>
                <a:gd name="f8" fmla="val 762"/>
                <a:gd name="f9" fmla="val 38"/>
                <a:gd name="f10" fmla="val 508"/>
                <a:gd name="f11" fmla="val 254"/>
                <a:gd name="f12" fmla="+- 0 0 -90"/>
                <a:gd name="f13" fmla="*/ f3 1 28"/>
                <a:gd name="f14" fmla="*/ f4 1 76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28"/>
                <a:gd name="f23" fmla="*/ f19 1 761"/>
                <a:gd name="f24" fmla="*/ 0 f20 1"/>
                <a:gd name="f25" fmla="*/ 762 f19 1"/>
                <a:gd name="f26" fmla="*/ 0 f19 1"/>
                <a:gd name="f27" fmla="+- f21 0 f1"/>
                <a:gd name="f28" fmla="*/ f24 1 28"/>
                <a:gd name="f29" fmla="*/ f25 1 761"/>
                <a:gd name="f30" fmla="*/ f26 1 761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3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2" y="f44"/>
                </a:cxn>
                <a:cxn ang="f27">
                  <a:pos x="f42" y="f44"/>
                </a:cxn>
              </a:cxnLst>
              <a:rect l="f38" t="f41" r="f39" b="f40"/>
              <a:pathLst>
                <a:path w="28" h="761">
                  <a:moveTo>
                    <a:pt x="f5" y="f8"/>
                  </a:moveTo>
                  <a:cubicBezTo>
                    <a:pt x="f9" y="f10"/>
                    <a:pt x="f9" y="f11"/>
                    <a:pt x="f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5" name="Freeform: Shape 532">
              <a:extLst>
                <a:ext uri="{FF2B5EF4-FFF2-40B4-BE49-F238E27FC236}">
                  <a16:creationId xmlns:a16="http://schemas.microsoft.com/office/drawing/2014/main" id="{B93F881C-E982-0184-F1DA-E20F293FA401}"/>
                </a:ext>
              </a:extLst>
            </p:cNvPr>
            <p:cNvSpPr/>
            <p:nvPr/>
          </p:nvSpPr>
          <p:spPr>
            <a:xfrm>
              <a:off x="6123297" y="295689"/>
              <a:ext cx="12691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888"/>
                <a:gd name="f8" fmla="val 889"/>
                <a:gd name="f9" fmla="val 635"/>
                <a:gd name="f10" fmla="+- 0 0 -90"/>
                <a:gd name="f11" fmla="*/ f3 1 12696"/>
                <a:gd name="f12" fmla="*/ f4 1 888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12696"/>
                <a:gd name="f21" fmla="*/ f17 1 888"/>
                <a:gd name="f22" fmla="*/ 0 f18 1"/>
                <a:gd name="f23" fmla="*/ 889 f17 1"/>
                <a:gd name="f24" fmla="*/ 0 f17 1"/>
                <a:gd name="f25" fmla="+- f19 0 f1"/>
                <a:gd name="f26" fmla="*/ f22 1 12696"/>
                <a:gd name="f27" fmla="*/ f23 1 888"/>
                <a:gd name="f28" fmla="*/ f24 1 888"/>
                <a:gd name="f29" fmla="*/ f13 1 f20"/>
                <a:gd name="f30" fmla="*/ f14 1 f20"/>
                <a:gd name="f31" fmla="*/ f13 1 f21"/>
                <a:gd name="f32" fmla="*/ f15 1 f21"/>
                <a:gd name="f33" fmla="*/ f26 1 f20"/>
                <a:gd name="f34" fmla="*/ f27 1 f21"/>
                <a:gd name="f35" fmla="*/ f28 1 f21"/>
                <a:gd name="f36" fmla="*/ f29 f11 1"/>
                <a:gd name="f37" fmla="*/ f30 f11 1"/>
                <a:gd name="f38" fmla="*/ f32 f12 1"/>
                <a:gd name="f39" fmla="*/ f31 f12 1"/>
                <a:gd name="f40" fmla="*/ f33 f11 1"/>
                <a:gd name="f41" fmla="*/ f34 f12 1"/>
                <a:gd name="f42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40" y="f41"/>
                </a:cxn>
                <a:cxn ang="f25">
                  <a:pos x="f40" y="f42"/>
                </a:cxn>
                <a:cxn ang="f25">
                  <a:pos x="f40" y="f42"/>
                </a:cxn>
                <a:cxn ang="f25">
                  <a:pos x="f40" y="f41"/>
                </a:cxn>
              </a:cxnLst>
              <a:rect l="f36" t="f39" r="f37" b="f38"/>
              <a:pathLst>
                <a:path w="12696" h="888">
                  <a:moveTo>
                    <a:pt x="f5" y="f8"/>
                  </a:moveTo>
                  <a:cubicBezTo>
                    <a:pt x="f5" y="f8"/>
                    <a:pt x="f5" y="f8"/>
                    <a:pt x="f5" y="f5"/>
                  </a:cubicBezTo>
                  <a:lnTo>
                    <a:pt x="f5" y="f5"/>
                  </a:lnTo>
                  <a:cubicBezTo>
                    <a:pt x="f5" y="f5"/>
                    <a:pt x="f5" y="f9"/>
                    <a:pt x="f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6" name="Freeform: Shape 533">
              <a:extLst>
                <a:ext uri="{FF2B5EF4-FFF2-40B4-BE49-F238E27FC236}">
                  <a16:creationId xmlns:a16="http://schemas.microsoft.com/office/drawing/2014/main" id="{FE28E333-6989-E5BA-E86C-6EF282C24452}"/>
                </a:ext>
              </a:extLst>
            </p:cNvPr>
            <p:cNvSpPr/>
            <p:nvPr/>
          </p:nvSpPr>
          <p:spPr>
            <a:xfrm>
              <a:off x="6120755" y="293156"/>
              <a:ext cx="886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8"/>
                <a:gd name="f7" fmla="val 12696"/>
                <a:gd name="f8" fmla="val 889"/>
                <a:gd name="f9" fmla="+- 0 0 -90"/>
                <a:gd name="f10" fmla="*/ f3 1 888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888"/>
                <a:gd name="f20" fmla="*/ f16 1 12696"/>
                <a:gd name="f21" fmla="*/ 889 f17 1"/>
                <a:gd name="f22" fmla="*/ 0 f16 1"/>
                <a:gd name="f23" fmla="*/ 0 f17 1"/>
                <a:gd name="f24" fmla="+- f18 0 f1"/>
                <a:gd name="f25" fmla="*/ f21 1 888"/>
                <a:gd name="f26" fmla="*/ f22 1 12696"/>
                <a:gd name="f27" fmla="*/ f23 1 888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888" h="12696">
                  <a:moveTo>
                    <a:pt x="f8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7" name="Freeform: Shape 534">
              <a:extLst>
                <a:ext uri="{FF2B5EF4-FFF2-40B4-BE49-F238E27FC236}">
                  <a16:creationId xmlns:a16="http://schemas.microsoft.com/office/drawing/2014/main" id="{1CC80519-986A-5DE2-7F54-2B75299A9CCA}"/>
                </a:ext>
              </a:extLst>
            </p:cNvPr>
            <p:cNvSpPr/>
            <p:nvPr/>
          </p:nvSpPr>
          <p:spPr>
            <a:xfrm>
              <a:off x="6119237" y="292013"/>
              <a:ext cx="886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8"/>
                <a:gd name="f7" fmla="val 12696"/>
                <a:gd name="f8" fmla="val 889"/>
                <a:gd name="f9" fmla="+- 0 0 -90"/>
                <a:gd name="f10" fmla="*/ f3 1 888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888"/>
                <a:gd name="f20" fmla="*/ f16 1 12696"/>
                <a:gd name="f21" fmla="*/ 0 f17 1"/>
                <a:gd name="f22" fmla="*/ 0 f16 1"/>
                <a:gd name="f23" fmla="*/ 889 f17 1"/>
                <a:gd name="f24" fmla="+- f18 0 f1"/>
                <a:gd name="f25" fmla="*/ f21 1 888"/>
                <a:gd name="f26" fmla="*/ f22 1 12696"/>
                <a:gd name="f27" fmla="*/ f23 1 888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39" y="f40"/>
                </a:cxn>
              </a:cxnLst>
              <a:rect l="f35" t="f38" r="f36" b="f37"/>
              <a:pathLst>
                <a:path w="888" h="12696">
                  <a:moveTo>
                    <a:pt x="f5" y="f5"/>
                  </a:moveTo>
                  <a:lnTo>
                    <a:pt x="f8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8" name="Freeform: Shape 535">
              <a:extLst>
                <a:ext uri="{FF2B5EF4-FFF2-40B4-BE49-F238E27FC236}">
                  <a16:creationId xmlns:a16="http://schemas.microsoft.com/office/drawing/2014/main" id="{D8881E40-2855-CD73-68D5-D1117666A926}"/>
                </a:ext>
              </a:extLst>
            </p:cNvPr>
            <p:cNvSpPr/>
            <p:nvPr/>
          </p:nvSpPr>
          <p:spPr>
            <a:xfrm>
              <a:off x="6121139" y="293412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lnTo>
                    <a:pt x="f8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09" name="Freeform: Shape 536">
              <a:extLst>
                <a:ext uri="{FF2B5EF4-FFF2-40B4-BE49-F238E27FC236}">
                  <a16:creationId xmlns:a16="http://schemas.microsoft.com/office/drawing/2014/main" id="{4569F694-DF2E-6CE6-D62D-37D19AD2E590}"/>
                </a:ext>
              </a:extLst>
            </p:cNvPr>
            <p:cNvSpPr/>
            <p:nvPr/>
          </p:nvSpPr>
          <p:spPr>
            <a:xfrm>
              <a:off x="6117207" y="291885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0" name="Freeform: Shape 537">
              <a:extLst>
                <a:ext uri="{FF2B5EF4-FFF2-40B4-BE49-F238E27FC236}">
                  <a16:creationId xmlns:a16="http://schemas.microsoft.com/office/drawing/2014/main" id="{585A4D28-09A9-7B0E-491B-79BCC4E1B44F}"/>
                </a:ext>
              </a:extLst>
            </p:cNvPr>
            <p:cNvSpPr/>
            <p:nvPr/>
          </p:nvSpPr>
          <p:spPr>
            <a:xfrm>
              <a:off x="6122922" y="294930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1" name="Freeform: Shape 538">
              <a:extLst>
                <a:ext uri="{FF2B5EF4-FFF2-40B4-BE49-F238E27FC236}">
                  <a16:creationId xmlns:a16="http://schemas.microsoft.com/office/drawing/2014/main" id="{B40C088F-4DB7-5D34-4692-E640DB8B48B9}"/>
                </a:ext>
              </a:extLst>
            </p:cNvPr>
            <p:cNvSpPr/>
            <p:nvPr/>
          </p:nvSpPr>
          <p:spPr>
            <a:xfrm>
              <a:off x="6112507" y="296713"/>
              <a:ext cx="10469" cy="62532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468"/>
                <a:gd name="f7" fmla="val 625319"/>
                <a:gd name="f8" fmla="val 9015"/>
                <a:gd name="f9" fmla="val 3682"/>
                <a:gd name="f10" fmla="val 11046"/>
                <a:gd name="f11" fmla="val 620488"/>
                <a:gd name="f12" fmla="val 203"/>
                <a:gd name="f13" fmla="val 623319"/>
                <a:gd name="f14" fmla="val 2628"/>
                <a:gd name="f15" fmla="val 625452"/>
                <a:gd name="f16" fmla="val 5460"/>
                <a:gd name="f17" fmla="val 625313"/>
                <a:gd name="f18" fmla="val 6793"/>
                <a:gd name="f19" fmla="val 625300"/>
                <a:gd name="f20" fmla="val 8088"/>
                <a:gd name="f21" fmla="val 624856"/>
                <a:gd name="f22" fmla="val 9142"/>
                <a:gd name="f23" fmla="val 624043"/>
                <a:gd name="f24" fmla="val 9776"/>
                <a:gd name="f25" fmla="val 623154"/>
                <a:gd name="f26" fmla="val 10411"/>
                <a:gd name="f27" fmla="val 622393"/>
                <a:gd name="f28" fmla="val 621631"/>
                <a:gd name="f29" fmla="val 10487"/>
                <a:gd name="f30" fmla="val 621300"/>
                <a:gd name="f31" fmla="val 620945"/>
                <a:gd name="f32" fmla="val 620615"/>
                <a:gd name="f33" fmla="val 10526"/>
                <a:gd name="f34" fmla="val 1371"/>
                <a:gd name="f35" fmla="val 10018"/>
                <a:gd name="f36" fmla="val 2730"/>
                <a:gd name="f37" fmla="+- 0 0 -90"/>
                <a:gd name="f38" fmla="*/ f3 1 10468"/>
                <a:gd name="f39" fmla="*/ f4 1 625319"/>
                <a:gd name="f40" fmla="val f5"/>
                <a:gd name="f41" fmla="val f6"/>
                <a:gd name="f42" fmla="val f7"/>
                <a:gd name="f43" fmla="*/ f37 f0 1"/>
                <a:gd name="f44" fmla="+- f42 0 f40"/>
                <a:gd name="f45" fmla="+- f41 0 f40"/>
                <a:gd name="f46" fmla="*/ f43 1 f2"/>
                <a:gd name="f47" fmla="*/ f45 1 10468"/>
                <a:gd name="f48" fmla="*/ f44 1 625319"/>
                <a:gd name="f49" fmla="*/ 9015 f45 1"/>
                <a:gd name="f50" fmla="*/ 3682 f44 1"/>
                <a:gd name="f51" fmla="*/ 0 f45 1"/>
                <a:gd name="f52" fmla="*/ 11046 f44 1"/>
                <a:gd name="f53" fmla="*/ 620488 f44 1"/>
                <a:gd name="f54" fmla="*/ 5460 f45 1"/>
                <a:gd name="f55" fmla="*/ 625313 f44 1"/>
                <a:gd name="f56" fmla="*/ 9142 f45 1"/>
                <a:gd name="f57" fmla="*/ 624043 f44 1"/>
                <a:gd name="f58" fmla="*/ 9776 f45 1"/>
                <a:gd name="f59" fmla="*/ 623154 f44 1"/>
                <a:gd name="f60" fmla="*/ 10411 f45 1"/>
                <a:gd name="f61" fmla="*/ 622393 f44 1"/>
                <a:gd name="f62" fmla="*/ 621631 f44 1"/>
                <a:gd name="f63" fmla="*/ 620615 f44 1"/>
                <a:gd name="f64" fmla="*/ 0 f44 1"/>
                <a:gd name="f65" fmla="+- f46 0 f1"/>
                <a:gd name="f66" fmla="*/ f49 1 10468"/>
                <a:gd name="f67" fmla="*/ f50 1 625319"/>
                <a:gd name="f68" fmla="*/ f51 1 10468"/>
                <a:gd name="f69" fmla="*/ f52 1 625319"/>
                <a:gd name="f70" fmla="*/ f53 1 625319"/>
                <a:gd name="f71" fmla="*/ f54 1 10468"/>
                <a:gd name="f72" fmla="*/ f55 1 625319"/>
                <a:gd name="f73" fmla="*/ f56 1 10468"/>
                <a:gd name="f74" fmla="*/ f57 1 625319"/>
                <a:gd name="f75" fmla="*/ f58 1 10468"/>
                <a:gd name="f76" fmla="*/ f59 1 625319"/>
                <a:gd name="f77" fmla="*/ f60 1 10468"/>
                <a:gd name="f78" fmla="*/ f61 1 625319"/>
                <a:gd name="f79" fmla="*/ f62 1 625319"/>
                <a:gd name="f80" fmla="*/ f63 1 625319"/>
                <a:gd name="f81" fmla="*/ f64 1 625319"/>
                <a:gd name="f82" fmla="*/ f40 1 f47"/>
                <a:gd name="f83" fmla="*/ f41 1 f47"/>
                <a:gd name="f84" fmla="*/ f40 1 f48"/>
                <a:gd name="f85" fmla="*/ f42 1 f48"/>
                <a:gd name="f86" fmla="*/ f66 1 f47"/>
                <a:gd name="f87" fmla="*/ f67 1 f48"/>
                <a:gd name="f88" fmla="*/ f68 1 f47"/>
                <a:gd name="f89" fmla="*/ f69 1 f48"/>
                <a:gd name="f90" fmla="*/ f70 1 f48"/>
                <a:gd name="f91" fmla="*/ f71 1 f47"/>
                <a:gd name="f92" fmla="*/ f72 1 f48"/>
                <a:gd name="f93" fmla="*/ f73 1 f47"/>
                <a:gd name="f94" fmla="*/ f74 1 f48"/>
                <a:gd name="f95" fmla="*/ f75 1 f47"/>
                <a:gd name="f96" fmla="*/ f76 1 f48"/>
                <a:gd name="f97" fmla="*/ f77 1 f47"/>
                <a:gd name="f98" fmla="*/ f78 1 f48"/>
                <a:gd name="f99" fmla="*/ f79 1 f48"/>
                <a:gd name="f100" fmla="*/ f80 1 f48"/>
                <a:gd name="f101" fmla="*/ f81 1 f48"/>
                <a:gd name="f102" fmla="*/ f82 f38 1"/>
                <a:gd name="f103" fmla="*/ f83 f38 1"/>
                <a:gd name="f104" fmla="*/ f85 f39 1"/>
                <a:gd name="f105" fmla="*/ f84 f39 1"/>
                <a:gd name="f106" fmla="*/ f86 f38 1"/>
                <a:gd name="f107" fmla="*/ f87 f39 1"/>
                <a:gd name="f108" fmla="*/ f88 f38 1"/>
                <a:gd name="f109" fmla="*/ f89 f39 1"/>
                <a:gd name="f110" fmla="*/ f90 f39 1"/>
                <a:gd name="f111" fmla="*/ f91 f38 1"/>
                <a:gd name="f112" fmla="*/ f92 f39 1"/>
                <a:gd name="f113" fmla="*/ f93 f38 1"/>
                <a:gd name="f114" fmla="*/ f94 f39 1"/>
                <a:gd name="f115" fmla="*/ f95 f38 1"/>
                <a:gd name="f116" fmla="*/ f96 f39 1"/>
                <a:gd name="f117" fmla="*/ f97 f38 1"/>
                <a:gd name="f118" fmla="*/ f98 f39 1"/>
                <a:gd name="f119" fmla="*/ f99 f39 1"/>
                <a:gd name="f120" fmla="*/ f100 f39 1"/>
                <a:gd name="f121" fmla="*/ f101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106" y="f107"/>
                </a:cxn>
                <a:cxn ang="f65">
                  <a:pos x="f108" y="f109"/>
                </a:cxn>
                <a:cxn ang="f65">
                  <a:pos x="f108" y="f110"/>
                </a:cxn>
                <a:cxn ang="f65">
                  <a:pos x="f111" y="f112"/>
                </a:cxn>
                <a:cxn ang="f65">
                  <a:pos x="f113" y="f114"/>
                </a:cxn>
                <a:cxn ang="f65">
                  <a:pos x="f115" y="f116"/>
                </a:cxn>
                <a:cxn ang="f65">
                  <a:pos x="f117" y="f118"/>
                </a:cxn>
                <a:cxn ang="f65">
                  <a:pos x="f117" y="f119"/>
                </a:cxn>
                <a:cxn ang="f65">
                  <a:pos x="f117" y="f120"/>
                </a:cxn>
                <a:cxn ang="f65">
                  <a:pos x="f117" y="f120"/>
                </a:cxn>
                <a:cxn ang="f65">
                  <a:pos x="f117" y="f121"/>
                </a:cxn>
                <a:cxn ang="f65">
                  <a:pos x="f117" y="f121"/>
                </a:cxn>
                <a:cxn ang="f65">
                  <a:pos x="f117" y="f121"/>
                </a:cxn>
                <a:cxn ang="f65">
                  <a:pos x="f106" y="f107"/>
                </a:cxn>
              </a:cxnLst>
              <a:rect l="f102" t="f105" r="f103" b="f104"/>
              <a:pathLst>
                <a:path w="10468" h="625319">
                  <a:moveTo>
                    <a:pt x="f8" y="f9"/>
                  </a:moveTo>
                  <a:lnTo>
                    <a:pt x="f5" y="f10"/>
                  </a:lnTo>
                  <a:lnTo>
                    <a:pt x="f5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lnTo>
                    <a:pt x="f26" y="f27"/>
                  </a:lnTo>
                  <a:cubicBezTo>
                    <a:pt x="f26" y="f27"/>
                    <a:pt x="f26" y="f27"/>
                    <a:pt x="f26" y="f28"/>
                  </a:cubicBezTo>
                  <a:cubicBezTo>
                    <a:pt x="f29" y="f30"/>
                    <a:pt x="f29" y="f31"/>
                    <a:pt x="f26" y="f32"/>
                  </a:cubicBezTo>
                  <a:lnTo>
                    <a:pt x="f26" y="f32"/>
                  </a:lnTo>
                  <a:lnTo>
                    <a:pt x="f26" y="f5"/>
                  </a:lnTo>
                  <a:lnTo>
                    <a:pt x="f26" y="f5"/>
                  </a:lnTo>
                  <a:cubicBezTo>
                    <a:pt x="f26" y="f5"/>
                    <a:pt x="f26" y="f5"/>
                    <a:pt x="f26" y="f5"/>
                  </a:cubicBezTo>
                  <a:cubicBezTo>
                    <a:pt x="f33" y="f34"/>
                    <a:pt x="f35" y="f3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2" name="Freeform: Shape 539">
              <a:extLst>
                <a:ext uri="{FF2B5EF4-FFF2-40B4-BE49-F238E27FC236}">
                  <a16:creationId xmlns:a16="http://schemas.microsoft.com/office/drawing/2014/main" id="{9CDA9942-A774-2B64-7216-54CE2969CB31}"/>
                </a:ext>
              </a:extLst>
            </p:cNvPr>
            <p:cNvSpPr/>
            <p:nvPr/>
          </p:nvSpPr>
          <p:spPr>
            <a:xfrm>
              <a:off x="5861331" y="293659"/>
              <a:ext cx="261902" cy="2148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1899"/>
                <a:gd name="f7" fmla="val 214829"/>
                <a:gd name="f8" fmla="val 260188"/>
                <a:gd name="f9" fmla="val 6729"/>
                <a:gd name="f10" fmla="val 261483"/>
                <a:gd name="f11" fmla="val 5701"/>
                <a:gd name="f12" fmla="val 262105"/>
                <a:gd name="f13" fmla="val 4050"/>
                <a:gd name="f14" fmla="val 261839"/>
                <a:gd name="f15" fmla="val 2412"/>
                <a:gd name="f16" fmla="val 1651"/>
                <a:gd name="f17" fmla="val 762"/>
                <a:gd name="f18" fmla="val 260823"/>
                <a:gd name="f19" fmla="val 259934"/>
                <a:gd name="f20" fmla="val 257903"/>
                <a:gd name="f21" fmla="val 256760"/>
                <a:gd name="f22" fmla="val 255744"/>
                <a:gd name="f23" fmla="val 254982"/>
                <a:gd name="f24" fmla="val 248126"/>
                <a:gd name="f25" fmla="val 5713"/>
                <a:gd name="f26" fmla="val 3966"/>
                <a:gd name="f27" fmla="val 204417"/>
                <a:gd name="f28" fmla="val 1554"/>
                <a:gd name="f29" fmla="val 206321"/>
                <a:gd name="f30" fmla="val -376"/>
                <a:gd name="f31" fmla="val 208061"/>
                <a:gd name="f32" fmla="val -529"/>
                <a:gd name="f33" fmla="val 211032"/>
                <a:gd name="f34" fmla="val 1211"/>
                <a:gd name="f35" fmla="val 212962"/>
                <a:gd name="f36" fmla="val 1312"/>
                <a:gd name="f37" fmla="val 213076"/>
                <a:gd name="f38" fmla="val 1427"/>
                <a:gd name="f39" fmla="val 213190"/>
                <a:gd name="f40" fmla="val 213305"/>
                <a:gd name="f41" fmla="val 2671"/>
                <a:gd name="f42" fmla="val 214308"/>
                <a:gd name="f43" fmla="val 4118"/>
                <a:gd name="f44" fmla="val 214854"/>
                <a:gd name="f45" fmla="val 5617"/>
                <a:gd name="f46" fmla="val 214828"/>
                <a:gd name="f47" fmla="val 6810"/>
                <a:gd name="f48" fmla="val 214816"/>
                <a:gd name="f49" fmla="val 7978"/>
                <a:gd name="f50" fmla="val 214422"/>
                <a:gd name="f51" fmla="val 8918"/>
                <a:gd name="f52" fmla="val 213686"/>
                <a:gd name="f53" fmla="val 10695"/>
                <a:gd name="f54" fmla="val 212289"/>
                <a:gd name="f55" fmla="val 251554"/>
                <a:gd name="f56" fmla="val 14093"/>
                <a:gd name="f57" fmla="+- 0 0 -90"/>
                <a:gd name="f58" fmla="*/ f3 1 261899"/>
                <a:gd name="f59" fmla="*/ f4 1 214829"/>
                <a:gd name="f60" fmla="val f5"/>
                <a:gd name="f61" fmla="val f6"/>
                <a:gd name="f62" fmla="val f7"/>
                <a:gd name="f63" fmla="*/ f57 f0 1"/>
                <a:gd name="f64" fmla="+- f62 0 f60"/>
                <a:gd name="f65" fmla="+- f61 0 f60"/>
                <a:gd name="f66" fmla="*/ f63 1 f2"/>
                <a:gd name="f67" fmla="*/ f65 1 261899"/>
                <a:gd name="f68" fmla="*/ f64 1 214829"/>
                <a:gd name="f69" fmla="*/ 260188 f65 1"/>
                <a:gd name="f70" fmla="*/ 6729 f64 1"/>
                <a:gd name="f71" fmla="*/ 261839 f65 1"/>
                <a:gd name="f72" fmla="*/ 2412 f64 1"/>
                <a:gd name="f73" fmla="*/ 1651 f64 1"/>
                <a:gd name="f74" fmla="*/ 762 f64 1"/>
                <a:gd name="f75" fmla="*/ 260823 f65 1"/>
                <a:gd name="f76" fmla="*/ 0 f64 1"/>
                <a:gd name="f77" fmla="*/ 259934 f65 1"/>
                <a:gd name="f78" fmla="*/ 257903 f65 1"/>
                <a:gd name="f79" fmla="*/ 256760 f65 1"/>
                <a:gd name="f80" fmla="*/ 255744 f65 1"/>
                <a:gd name="f81" fmla="*/ 254982 f65 1"/>
                <a:gd name="f82" fmla="*/ 248126 f65 1"/>
                <a:gd name="f83" fmla="*/ 5713 f64 1"/>
                <a:gd name="f84" fmla="*/ 3966 f65 1"/>
                <a:gd name="f85" fmla="*/ 204417 f64 1"/>
                <a:gd name="f86" fmla="*/ 1554 f65 1"/>
                <a:gd name="f87" fmla="*/ 206321 f64 1"/>
                <a:gd name="f88" fmla="*/ 1211 f65 1"/>
                <a:gd name="f89" fmla="*/ 212962 f64 1"/>
                <a:gd name="f90" fmla="*/ 213305 f64 1"/>
                <a:gd name="f91" fmla="*/ 5617 f65 1"/>
                <a:gd name="f92" fmla="*/ 214828 f64 1"/>
                <a:gd name="f93" fmla="*/ 8918 f65 1"/>
                <a:gd name="f94" fmla="*/ 213686 f64 1"/>
                <a:gd name="f95" fmla="*/ 10695 f65 1"/>
                <a:gd name="f96" fmla="*/ 212289 f64 1"/>
                <a:gd name="f97" fmla="*/ 251554 f65 1"/>
                <a:gd name="f98" fmla="*/ 14093 f64 1"/>
                <a:gd name="f99" fmla="+- f66 0 f1"/>
                <a:gd name="f100" fmla="*/ f69 1 261899"/>
                <a:gd name="f101" fmla="*/ f70 1 214829"/>
                <a:gd name="f102" fmla="*/ f71 1 261899"/>
                <a:gd name="f103" fmla="*/ f72 1 214829"/>
                <a:gd name="f104" fmla="*/ f73 1 214829"/>
                <a:gd name="f105" fmla="*/ f74 1 214829"/>
                <a:gd name="f106" fmla="*/ f75 1 261899"/>
                <a:gd name="f107" fmla="*/ f76 1 214829"/>
                <a:gd name="f108" fmla="*/ f77 1 261899"/>
                <a:gd name="f109" fmla="*/ f78 1 261899"/>
                <a:gd name="f110" fmla="*/ f79 1 261899"/>
                <a:gd name="f111" fmla="*/ f80 1 261899"/>
                <a:gd name="f112" fmla="*/ f81 1 261899"/>
                <a:gd name="f113" fmla="*/ f82 1 261899"/>
                <a:gd name="f114" fmla="*/ f83 1 214829"/>
                <a:gd name="f115" fmla="*/ f84 1 261899"/>
                <a:gd name="f116" fmla="*/ f85 1 214829"/>
                <a:gd name="f117" fmla="*/ f86 1 261899"/>
                <a:gd name="f118" fmla="*/ f87 1 214829"/>
                <a:gd name="f119" fmla="*/ f88 1 261899"/>
                <a:gd name="f120" fmla="*/ f89 1 214829"/>
                <a:gd name="f121" fmla="*/ f90 1 214829"/>
                <a:gd name="f122" fmla="*/ f91 1 261899"/>
                <a:gd name="f123" fmla="*/ f92 1 214829"/>
                <a:gd name="f124" fmla="*/ f93 1 261899"/>
                <a:gd name="f125" fmla="*/ f94 1 214829"/>
                <a:gd name="f126" fmla="*/ f95 1 261899"/>
                <a:gd name="f127" fmla="*/ f96 1 214829"/>
                <a:gd name="f128" fmla="*/ f97 1 261899"/>
                <a:gd name="f129" fmla="*/ f98 1 214829"/>
                <a:gd name="f130" fmla="*/ f60 1 f67"/>
                <a:gd name="f131" fmla="*/ f61 1 f67"/>
                <a:gd name="f132" fmla="*/ f60 1 f68"/>
                <a:gd name="f133" fmla="*/ f62 1 f68"/>
                <a:gd name="f134" fmla="*/ f100 1 f67"/>
                <a:gd name="f135" fmla="*/ f101 1 f68"/>
                <a:gd name="f136" fmla="*/ f102 1 f67"/>
                <a:gd name="f137" fmla="*/ f103 1 f68"/>
                <a:gd name="f138" fmla="*/ f104 1 f68"/>
                <a:gd name="f139" fmla="*/ f105 1 f68"/>
                <a:gd name="f140" fmla="*/ f106 1 f67"/>
                <a:gd name="f141" fmla="*/ f107 1 f68"/>
                <a:gd name="f142" fmla="*/ f108 1 f67"/>
                <a:gd name="f143" fmla="*/ f109 1 f67"/>
                <a:gd name="f144" fmla="*/ f110 1 f67"/>
                <a:gd name="f145" fmla="*/ f111 1 f67"/>
                <a:gd name="f146" fmla="*/ f112 1 f67"/>
                <a:gd name="f147" fmla="*/ f113 1 f67"/>
                <a:gd name="f148" fmla="*/ f114 1 f68"/>
                <a:gd name="f149" fmla="*/ f115 1 f67"/>
                <a:gd name="f150" fmla="*/ f116 1 f68"/>
                <a:gd name="f151" fmla="*/ f117 1 f67"/>
                <a:gd name="f152" fmla="*/ f118 1 f68"/>
                <a:gd name="f153" fmla="*/ f119 1 f67"/>
                <a:gd name="f154" fmla="*/ f120 1 f68"/>
                <a:gd name="f155" fmla="*/ f121 1 f68"/>
                <a:gd name="f156" fmla="*/ f122 1 f67"/>
                <a:gd name="f157" fmla="*/ f123 1 f68"/>
                <a:gd name="f158" fmla="*/ f124 1 f67"/>
                <a:gd name="f159" fmla="*/ f125 1 f68"/>
                <a:gd name="f160" fmla="*/ f126 1 f67"/>
                <a:gd name="f161" fmla="*/ f127 1 f68"/>
                <a:gd name="f162" fmla="*/ f128 1 f67"/>
                <a:gd name="f163" fmla="*/ f129 1 f68"/>
                <a:gd name="f164" fmla="*/ f130 f58 1"/>
                <a:gd name="f165" fmla="*/ f131 f58 1"/>
                <a:gd name="f166" fmla="*/ f133 f59 1"/>
                <a:gd name="f167" fmla="*/ f132 f59 1"/>
                <a:gd name="f168" fmla="*/ f134 f58 1"/>
                <a:gd name="f169" fmla="*/ f135 f59 1"/>
                <a:gd name="f170" fmla="*/ f136 f58 1"/>
                <a:gd name="f171" fmla="*/ f137 f59 1"/>
                <a:gd name="f172" fmla="*/ f138 f59 1"/>
                <a:gd name="f173" fmla="*/ f139 f59 1"/>
                <a:gd name="f174" fmla="*/ f140 f58 1"/>
                <a:gd name="f175" fmla="*/ f141 f59 1"/>
                <a:gd name="f176" fmla="*/ f142 f58 1"/>
                <a:gd name="f177" fmla="*/ f143 f58 1"/>
                <a:gd name="f178" fmla="*/ f144 f58 1"/>
                <a:gd name="f179" fmla="*/ f145 f58 1"/>
                <a:gd name="f180" fmla="*/ f146 f58 1"/>
                <a:gd name="f181" fmla="*/ f147 f58 1"/>
                <a:gd name="f182" fmla="*/ f148 f59 1"/>
                <a:gd name="f183" fmla="*/ f149 f58 1"/>
                <a:gd name="f184" fmla="*/ f150 f59 1"/>
                <a:gd name="f185" fmla="*/ f151 f58 1"/>
                <a:gd name="f186" fmla="*/ f152 f59 1"/>
                <a:gd name="f187" fmla="*/ f153 f58 1"/>
                <a:gd name="f188" fmla="*/ f154 f59 1"/>
                <a:gd name="f189" fmla="*/ f155 f59 1"/>
                <a:gd name="f190" fmla="*/ f156 f58 1"/>
                <a:gd name="f191" fmla="*/ f157 f59 1"/>
                <a:gd name="f192" fmla="*/ f158 f58 1"/>
                <a:gd name="f193" fmla="*/ f159 f59 1"/>
                <a:gd name="f194" fmla="*/ f160 f58 1"/>
                <a:gd name="f195" fmla="*/ f161 f59 1"/>
                <a:gd name="f196" fmla="*/ f162 f58 1"/>
                <a:gd name="f197" fmla="*/ f163 f5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9">
                  <a:pos x="f168" y="f169"/>
                </a:cxn>
                <a:cxn ang="f99">
                  <a:pos x="f170" y="f171"/>
                </a:cxn>
                <a:cxn ang="f99">
                  <a:pos x="f170" y="f171"/>
                </a:cxn>
                <a:cxn ang="f99">
                  <a:pos x="f170" y="f172"/>
                </a:cxn>
                <a:cxn ang="f99">
                  <a:pos x="f170" y="f173"/>
                </a:cxn>
                <a:cxn ang="f99">
                  <a:pos x="f170" y="f173"/>
                </a:cxn>
                <a:cxn ang="f99">
                  <a:pos x="f170" y="f173"/>
                </a:cxn>
                <a:cxn ang="f99">
                  <a:pos x="f170" y="f173"/>
                </a:cxn>
                <a:cxn ang="f99">
                  <a:pos x="f174" y="f175"/>
                </a:cxn>
                <a:cxn ang="f99">
                  <a:pos x="f174" y="f175"/>
                </a:cxn>
                <a:cxn ang="f99">
                  <a:pos x="f174" y="f175"/>
                </a:cxn>
                <a:cxn ang="f99">
                  <a:pos x="f174" y="f175"/>
                </a:cxn>
                <a:cxn ang="f99">
                  <a:pos x="f176" y="f175"/>
                </a:cxn>
                <a:cxn ang="f99">
                  <a:pos x="f177" y="f175"/>
                </a:cxn>
                <a:cxn ang="f99">
                  <a:pos x="f178" y="f175"/>
                </a:cxn>
                <a:cxn ang="f99">
                  <a:pos x="f179" y="f175"/>
                </a:cxn>
                <a:cxn ang="f99">
                  <a:pos x="f180" y="f175"/>
                </a:cxn>
                <a:cxn ang="f99">
                  <a:pos x="f181" y="f182"/>
                </a:cxn>
                <a:cxn ang="f99">
                  <a:pos x="f183" y="f184"/>
                </a:cxn>
                <a:cxn ang="f99">
                  <a:pos x="f185" y="f186"/>
                </a:cxn>
                <a:cxn ang="f99">
                  <a:pos x="f187" y="f188"/>
                </a:cxn>
                <a:cxn ang="f99">
                  <a:pos x="f185" y="f189"/>
                </a:cxn>
                <a:cxn ang="f99">
                  <a:pos x="f190" y="f191"/>
                </a:cxn>
                <a:cxn ang="f99">
                  <a:pos x="f192" y="f193"/>
                </a:cxn>
                <a:cxn ang="f99">
                  <a:pos x="f192" y="f193"/>
                </a:cxn>
                <a:cxn ang="f99">
                  <a:pos x="f194" y="f195"/>
                </a:cxn>
                <a:cxn ang="f99">
                  <a:pos x="f196" y="f197"/>
                </a:cxn>
              </a:cxnLst>
              <a:rect l="f164" t="f167" r="f165" b="f166"/>
              <a:pathLst>
                <a:path w="261899" h="21482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4" y="f15"/>
                  </a:lnTo>
                  <a:lnTo>
                    <a:pt x="f14" y="f16"/>
                  </a:lnTo>
                  <a:lnTo>
                    <a:pt x="f14" y="f17"/>
                  </a:lnTo>
                  <a:lnTo>
                    <a:pt x="f14" y="f17"/>
                  </a:lnTo>
                  <a:cubicBezTo>
                    <a:pt x="f14" y="f17"/>
                    <a:pt x="f14" y="f17"/>
                    <a:pt x="f14" y="f17"/>
                  </a:cubicBezTo>
                  <a:lnTo>
                    <a:pt x="f14" y="f17"/>
                  </a:lnTo>
                  <a:lnTo>
                    <a:pt x="f18" y="f5"/>
                  </a:lnTo>
                  <a:lnTo>
                    <a:pt x="f18" y="f5"/>
                  </a:lnTo>
                  <a:lnTo>
                    <a:pt x="f18" y="f5"/>
                  </a:lnTo>
                  <a:lnTo>
                    <a:pt x="f18" y="f5"/>
                  </a:lnTo>
                  <a:lnTo>
                    <a:pt x="f19" y="f5"/>
                  </a:lnTo>
                  <a:lnTo>
                    <a:pt x="f20" y="f5"/>
                  </a:lnTo>
                  <a:lnTo>
                    <a:pt x="f21" y="f5"/>
                  </a:lnTo>
                  <a:lnTo>
                    <a:pt x="f22" y="f5"/>
                  </a:lnTo>
                  <a:lnTo>
                    <a:pt x="f23" y="f5"/>
                  </a:lnTo>
                  <a:lnTo>
                    <a:pt x="f24" y="f25"/>
                  </a:lnTo>
                  <a:lnTo>
                    <a:pt x="f26" y="f27"/>
                  </a:lnTo>
                  <a:lnTo>
                    <a:pt x="f28" y="f29"/>
                  </a:ln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28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1" y="f52"/>
                  </a:lnTo>
                  <a:lnTo>
                    <a:pt x="f53" y="f54"/>
                  </a:lnTo>
                  <a:lnTo>
                    <a:pt x="f55" y="f5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3" name="Freeform: Shape 540">
              <a:extLst>
                <a:ext uri="{FF2B5EF4-FFF2-40B4-BE49-F238E27FC236}">
                  <a16:creationId xmlns:a16="http://schemas.microsoft.com/office/drawing/2014/main" id="{5165C3B0-40E7-4A51-555F-099E7A2CB64C}"/>
                </a:ext>
              </a:extLst>
            </p:cNvPr>
            <p:cNvSpPr/>
            <p:nvPr/>
          </p:nvSpPr>
          <p:spPr>
            <a:xfrm>
              <a:off x="3883200" y="337340"/>
              <a:ext cx="253938" cy="2121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3936"/>
                <a:gd name="f7" fmla="val 212162"/>
                <a:gd name="f8" fmla="val 244160"/>
                <a:gd name="f9" fmla="val 2158"/>
                <a:gd name="f10" fmla="val 1524"/>
                <a:gd name="f11" fmla="val 197561"/>
                <a:gd name="f12" fmla="val 208480"/>
                <a:gd name="f13" fmla="val 209242"/>
                <a:gd name="f14" fmla="val 1587"/>
                <a:gd name="f15" fmla="val 209496"/>
                <a:gd name="f16" fmla="val 209750"/>
                <a:gd name="f17" fmla="val 210003"/>
                <a:gd name="f18" fmla="val 1206"/>
                <a:gd name="f19" fmla="val 210842"/>
                <a:gd name="f20" fmla="val 685"/>
                <a:gd name="f21" fmla="val 211591"/>
                <a:gd name="f22" fmla="val 253937"/>
                <a:gd name="f23" fmla="val 5841"/>
                <a:gd name="f24" fmla="val 252921"/>
                <a:gd name="f25" fmla="val 6742"/>
                <a:gd name="f26" fmla="val 251613"/>
                <a:gd name="f27" fmla="val 7237"/>
                <a:gd name="f28" fmla="val 250254"/>
                <a:gd name="f29" fmla="val 247423"/>
                <a:gd name="f30" fmla="val 7732"/>
                <a:gd name="f31" fmla="val 244731"/>
                <a:gd name="f32" fmla="val 5828"/>
                <a:gd name="f33" fmla="val 244236"/>
                <a:gd name="f34" fmla="val 2996"/>
                <a:gd name="f35" fmla="val 244185"/>
                <a:gd name="f36" fmla="val 2717"/>
                <a:gd name="f37" fmla="val 2438"/>
                <a:gd name="f38" fmla="+- 0 0 -90"/>
                <a:gd name="f39" fmla="*/ f3 1 253936"/>
                <a:gd name="f40" fmla="*/ f4 1 212162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253936"/>
                <a:gd name="f49" fmla="*/ f45 1 212162"/>
                <a:gd name="f50" fmla="*/ 244160 f46 1"/>
                <a:gd name="f51" fmla="*/ 2158 f45 1"/>
                <a:gd name="f52" fmla="*/ 0 f45 1"/>
                <a:gd name="f53" fmla="*/ 1524 f46 1"/>
                <a:gd name="f54" fmla="*/ 197561 f45 1"/>
                <a:gd name="f55" fmla="*/ 208480 f45 1"/>
                <a:gd name="f56" fmla="*/ 209242 f45 1"/>
                <a:gd name="f57" fmla="*/ 210003 f45 1"/>
                <a:gd name="f58" fmla="*/ 0 f46 1"/>
                <a:gd name="f59" fmla="*/ 212162 f45 1"/>
                <a:gd name="f60" fmla="*/ 253937 f46 1"/>
                <a:gd name="f61" fmla="*/ 5841 f45 1"/>
                <a:gd name="f62" fmla="*/ 250254 f46 1"/>
                <a:gd name="f63" fmla="*/ 7237 f45 1"/>
                <a:gd name="f64" fmla="*/ 244236 f46 1"/>
                <a:gd name="f65" fmla="*/ 2996 f45 1"/>
                <a:gd name="f66" fmla="+- f47 0 f1"/>
                <a:gd name="f67" fmla="*/ f50 1 253936"/>
                <a:gd name="f68" fmla="*/ f51 1 212162"/>
                <a:gd name="f69" fmla="*/ f52 1 212162"/>
                <a:gd name="f70" fmla="*/ f53 1 253936"/>
                <a:gd name="f71" fmla="*/ f54 1 212162"/>
                <a:gd name="f72" fmla="*/ f55 1 212162"/>
                <a:gd name="f73" fmla="*/ f56 1 212162"/>
                <a:gd name="f74" fmla="*/ f57 1 212162"/>
                <a:gd name="f75" fmla="*/ f58 1 253936"/>
                <a:gd name="f76" fmla="*/ f59 1 212162"/>
                <a:gd name="f77" fmla="*/ f60 1 253936"/>
                <a:gd name="f78" fmla="*/ f61 1 212162"/>
                <a:gd name="f79" fmla="*/ f62 1 253936"/>
                <a:gd name="f80" fmla="*/ f63 1 212162"/>
                <a:gd name="f81" fmla="*/ f64 1 253936"/>
                <a:gd name="f82" fmla="*/ f65 1 212162"/>
                <a:gd name="f83" fmla="*/ f41 1 f48"/>
                <a:gd name="f84" fmla="*/ f42 1 f48"/>
                <a:gd name="f85" fmla="*/ f41 1 f49"/>
                <a:gd name="f86" fmla="*/ f43 1 f49"/>
                <a:gd name="f87" fmla="*/ f67 1 f48"/>
                <a:gd name="f88" fmla="*/ f68 1 f49"/>
                <a:gd name="f89" fmla="*/ f69 1 f49"/>
                <a:gd name="f90" fmla="*/ f70 1 f48"/>
                <a:gd name="f91" fmla="*/ f71 1 f49"/>
                <a:gd name="f92" fmla="*/ f72 1 f49"/>
                <a:gd name="f93" fmla="*/ f73 1 f49"/>
                <a:gd name="f94" fmla="*/ f74 1 f49"/>
                <a:gd name="f95" fmla="*/ f75 1 f48"/>
                <a:gd name="f96" fmla="*/ f76 1 f49"/>
                <a:gd name="f97" fmla="*/ f77 1 f48"/>
                <a:gd name="f98" fmla="*/ f78 1 f49"/>
                <a:gd name="f99" fmla="*/ f79 1 f48"/>
                <a:gd name="f100" fmla="*/ f80 1 f49"/>
                <a:gd name="f101" fmla="*/ f81 1 f48"/>
                <a:gd name="f102" fmla="*/ f82 1 f49"/>
                <a:gd name="f103" fmla="*/ f83 f39 1"/>
                <a:gd name="f104" fmla="*/ f84 f39 1"/>
                <a:gd name="f105" fmla="*/ f86 f40 1"/>
                <a:gd name="f106" fmla="*/ f85 f40 1"/>
                <a:gd name="f107" fmla="*/ f87 f39 1"/>
                <a:gd name="f108" fmla="*/ f88 f40 1"/>
                <a:gd name="f109" fmla="*/ f89 f40 1"/>
                <a:gd name="f110" fmla="*/ f90 f39 1"/>
                <a:gd name="f111" fmla="*/ f91 f40 1"/>
                <a:gd name="f112" fmla="*/ f92 f40 1"/>
                <a:gd name="f113" fmla="*/ f93 f40 1"/>
                <a:gd name="f114" fmla="*/ f94 f40 1"/>
                <a:gd name="f115" fmla="*/ f95 f39 1"/>
                <a:gd name="f116" fmla="*/ f96 f40 1"/>
                <a:gd name="f117" fmla="*/ f97 f39 1"/>
                <a:gd name="f118" fmla="*/ f98 f40 1"/>
                <a:gd name="f119" fmla="*/ f99 f39 1"/>
                <a:gd name="f120" fmla="*/ f100 f40 1"/>
                <a:gd name="f121" fmla="*/ f101 f39 1"/>
                <a:gd name="f122" fmla="*/ f102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6">
                  <a:pos x="f107" y="f108"/>
                </a:cxn>
                <a:cxn ang="f66">
                  <a:pos x="f107" y="f109"/>
                </a:cxn>
                <a:cxn ang="f66">
                  <a:pos x="f110" y="f111"/>
                </a:cxn>
                <a:cxn ang="f66">
                  <a:pos x="f110" y="f112"/>
                </a:cxn>
                <a:cxn ang="f66">
                  <a:pos x="f110" y="f113"/>
                </a:cxn>
                <a:cxn ang="f66">
                  <a:pos x="f110" y="f114"/>
                </a:cxn>
                <a:cxn ang="f66">
                  <a:pos x="f110" y="f114"/>
                </a:cxn>
                <a:cxn ang="f66">
                  <a:pos x="f115" y="f116"/>
                </a:cxn>
                <a:cxn ang="f66">
                  <a:pos x="f115" y="f116"/>
                </a:cxn>
                <a:cxn ang="f66">
                  <a:pos x="f117" y="f118"/>
                </a:cxn>
                <a:cxn ang="f66">
                  <a:pos x="f117" y="f118"/>
                </a:cxn>
                <a:cxn ang="f66">
                  <a:pos x="f119" y="f120"/>
                </a:cxn>
                <a:cxn ang="f66">
                  <a:pos x="f121" y="f122"/>
                </a:cxn>
                <a:cxn ang="f66">
                  <a:pos x="f107" y="f108"/>
                </a:cxn>
              </a:cxnLst>
              <a:rect l="f103" t="f106" r="f104" b="f105"/>
              <a:pathLst>
                <a:path w="253936" h="212162">
                  <a:moveTo>
                    <a:pt x="f8" y="f9"/>
                  </a:moveTo>
                  <a:lnTo>
                    <a:pt x="f8" y="f5"/>
                  </a:lnTo>
                  <a:lnTo>
                    <a:pt x="f10" y="f11"/>
                  </a:lnTo>
                  <a:lnTo>
                    <a:pt x="f10" y="f12"/>
                  </a:lnTo>
                  <a:cubicBezTo>
                    <a:pt x="f10" y="f12"/>
                    <a:pt x="f10" y="f12"/>
                    <a:pt x="f10" y="f13"/>
                  </a:cubicBezTo>
                  <a:cubicBezTo>
                    <a:pt x="f14" y="f15"/>
                    <a:pt x="f14" y="f16"/>
                    <a:pt x="f10" y="f17"/>
                  </a:cubicBezTo>
                  <a:lnTo>
                    <a:pt x="f10" y="f17"/>
                  </a:lnTo>
                  <a:cubicBezTo>
                    <a:pt x="f18" y="f19"/>
                    <a:pt x="f20" y="f21"/>
                    <a:pt x="f5" y="f7"/>
                  </a:cubicBezTo>
                  <a:lnTo>
                    <a:pt x="f5" y="f7"/>
                  </a:lnTo>
                  <a:lnTo>
                    <a:pt x="f22" y="f23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7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8" y="f3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4" name="Freeform: Shape 541">
              <a:extLst>
                <a:ext uri="{FF2B5EF4-FFF2-40B4-BE49-F238E27FC236}">
                  <a16:creationId xmlns:a16="http://schemas.microsoft.com/office/drawing/2014/main" id="{14A6631F-C4E9-78D8-21DD-531F1E82A2D5}"/>
                </a:ext>
              </a:extLst>
            </p:cNvPr>
            <p:cNvSpPr/>
            <p:nvPr/>
          </p:nvSpPr>
          <p:spPr>
            <a:xfrm>
              <a:off x="3884471" y="546582"/>
              <a:ext cx="54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"/>
                <a:gd name="f7" fmla="val 888"/>
                <a:gd name="f8" fmla="val 762"/>
                <a:gd name="f9" fmla="val 64"/>
                <a:gd name="f10" fmla="val 508"/>
                <a:gd name="f11" fmla="val 254"/>
                <a:gd name="f12" fmla="val 76"/>
                <a:gd name="f13" fmla="val 292"/>
                <a:gd name="f14" fmla="val 597"/>
                <a:gd name="f15" fmla="val 889"/>
                <a:gd name="f16" fmla="+- 0 0 -90"/>
                <a:gd name="f17" fmla="*/ f3 1 57"/>
                <a:gd name="f18" fmla="*/ f4 1 888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57"/>
                <a:gd name="f27" fmla="*/ f23 1 888"/>
                <a:gd name="f28" fmla="*/ 0 f24 1"/>
                <a:gd name="f29" fmla="*/ 762 f23 1"/>
                <a:gd name="f30" fmla="*/ 0 f23 1"/>
                <a:gd name="f31" fmla="*/ 889 f23 1"/>
                <a:gd name="f32" fmla="+- f25 0 f1"/>
                <a:gd name="f33" fmla="*/ f28 1 57"/>
                <a:gd name="f34" fmla="*/ f29 1 888"/>
                <a:gd name="f35" fmla="*/ f30 1 888"/>
                <a:gd name="f36" fmla="*/ f31 1 888"/>
                <a:gd name="f37" fmla="*/ f19 1 f26"/>
                <a:gd name="f38" fmla="*/ f20 1 f26"/>
                <a:gd name="f39" fmla="*/ f19 1 f27"/>
                <a:gd name="f40" fmla="*/ f21 1 f27"/>
                <a:gd name="f41" fmla="*/ f33 1 f26"/>
                <a:gd name="f42" fmla="*/ f34 1 f27"/>
                <a:gd name="f43" fmla="*/ f35 1 f27"/>
                <a:gd name="f44" fmla="*/ f36 1 f27"/>
                <a:gd name="f45" fmla="*/ f37 f17 1"/>
                <a:gd name="f46" fmla="*/ f38 f17 1"/>
                <a:gd name="f47" fmla="*/ f40 f18 1"/>
                <a:gd name="f48" fmla="*/ f39 f18 1"/>
                <a:gd name="f49" fmla="*/ f41 f17 1"/>
                <a:gd name="f50" fmla="*/ f42 f18 1"/>
                <a:gd name="f51" fmla="*/ f43 f18 1"/>
                <a:gd name="f52" fmla="*/ f44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9" y="f50"/>
                </a:cxn>
                <a:cxn ang="f32">
                  <a:pos x="f49" y="f51"/>
                </a:cxn>
                <a:cxn ang="f32">
                  <a:pos x="f49" y="f52"/>
                </a:cxn>
              </a:cxnLst>
              <a:rect l="f45" t="f48" r="f46" b="f47"/>
              <a:pathLst>
                <a:path w="57" h="888">
                  <a:moveTo>
                    <a:pt x="f5" y="f8"/>
                  </a:moveTo>
                  <a:cubicBezTo>
                    <a:pt x="f9" y="f10"/>
                    <a:pt x="f9" y="f11"/>
                    <a:pt x="f5" y="f5"/>
                  </a:cubicBezTo>
                  <a:cubicBezTo>
                    <a:pt x="f12" y="f13"/>
                    <a:pt x="f12" y="f14"/>
                    <a:pt x="f5" y="f1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5" name="Freeform 806">
              <a:extLst>
                <a:ext uri="{FF2B5EF4-FFF2-40B4-BE49-F238E27FC236}">
                  <a16:creationId xmlns:a16="http://schemas.microsoft.com/office/drawing/2014/main" id="{044160D1-7DFD-19B1-B340-F1F03357D5CD}"/>
                </a:ext>
              </a:extLst>
            </p:cNvPr>
            <p:cNvSpPr/>
            <p:nvPr/>
          </p:nvSpPr>
          <p:spPr>
            <a:xfrm>
              <a:off x="2014807" y="-12691"/>
              <a:ext cx="1865220" cy="5632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65222"/>
                <a:gd name="f7" fmla="val 563292"/>
                <a:gd name="f8" fmla="val 34554"/>
                <a:gd name="f9" fmla="val 1859128"/>
                <a:gd name="f10" fmla="val 551786"/>
                <a:gd name="f11" fmla="val 558515"/>
                <a:gd name="f12" fmla="val 1859140"/>
                <a:gd name="f13" fmla="val 558680"/>
                <a:gd name="f14" fmla="val 1859166"/>
                <a:gd name="f15" fmla="val 558833"/>
                <a:gd name="f16" fmla="val 1859191"/>
                <a:gd name="f17" fmla="val 558998"/>
                <a:gd name="f18" fmla="val 1859686"/>
                <a:gd name="f19" fmla="val 561829"/>
                <a:gd name="f20" fmla="val 1862390"/>
                <a:gd name="f21" fmla="val 563708"/>
                <a:gd name="f22" fmla="val 563213"/>
                <a:gd name="f23" fmla="val 1863444"/>
                <a:gd name="f24" fmla="+- 0 0 -90"/>
                <a:gd name="f25" fmla="*/ f3 1 1865222"/>
                <a:gd name="f26" fmla="*/ f4 1 563292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1865222"/>
                <a:gd name="f35" fmla="*/ f31 1 563292"/>
                <a:gd name="f36" fmla="*/ 0 f32 1"/>
                <a:gd name="f37" fmla="*/ 0 f31 1"/>
                <a:gd name="f38" fmla="*/ 34554 f32 1"/>
                <a:gd name="f39" fmla="*/ 1859128 f32 1"/>
                <a:gd name="f40" fmla="*/ 551786 f31 1"/>
                <a:gd name="f41" fmla="*/ 558515 f31 1"/>
                <a:gd name="f42" fmla="*/ 1859191 f32 1"/>
                <a:gd name="f43" fmla="*/ 558998 f31 1"/>
                <a:gd name="f44" fmla="*/ 1865222 f32 1"/>
                <a:gd name="f45" fmla="*/ 563213 f31 1"/>
                <a:gd name="f46" fmla="*/ 1863444 f32 1"/>
                <a:gd name="f47" fmla="+- f33 0 f1"/>
                <a:gd name="f48" fmla="*/ f36 1 1865222"/>
                <a:gd name="f49" fmla="*/ f37 1 563292"/>
                <a:gd name="f50" fmla="*/ f38 1 1865222"/>
                <a:gd name="f51" fmla="*/ f39 1 1865222"/>
                <a:gd name="f52" fmla="*/ f40 1 563292"/>
                <a:gd name="f53" fmla="*/ f41 1 563292"/>
                <a:gd name="f54" fmla="*/ f42 1 1865222"/>
                <a:gd name="f55" fmla="*/ f43 1 563292"/>
                <a:gd name="f56" fmla="*/ f44 1 1865222"/>
                <a:gd name="f57" fmla="*/ f45 1 563292"/>
                <a:gd name="f58" fmla="*/ f46 1 1865222"/>
                <a:gd name="f59" fmla="*/ f27 1 f34"/>
                <a:gd name="f60" fmla="*/ f28 1 f34"/>
                <a:gd name="f61" fmla="*/ f27 1 f35"/>
                <a:gd name="f62" fmla="*/ f29 1 f35"/>
                <a:gd name="f63" fmla="*/ f48 1 f34"/>
                <a:gd name="f64" fmla="*/ f49 1 f35"/>
                <a:gd name="f65" fmla="*/ f50 1 f34"/>
                <a:gd name="f66" fmla="*/ f51 1 f34"/>
                <a:gd name="f67" fmla="*/ f52 1 f35"/>
                <a:gd name="f68" fmla="*/ f53 1 f35"/>
                <a:gd name="f69" fmla="*/ f54 1 f34"/>
                <a:gd name="f70" fmla="*/ f55 1 f35"/>
                <a:gd name="f71" fmla="*/ f56 1 f34"/>
                <a:gd name="f72" fmla="*/ f57 1 f35"/>
                <a:gd name="f73" fmla="*/ f58 1 f34"/>
                <a:gd name="f74" fmla="*/ f59 f25 1"/>
                <a:gd name="f75" fmla="*/ f60 f25 1"/>
                <a:gd name="f76" fmla="*/ f62 f26 1"/>
                <a:gd name="f77" fmla="*/ f61 f26 1"/>
                <a:gd name="f78" fmla="*/ f63 f25 1"/>
                <a:gd name="f79" fmla="*/ f64 f26 1"/>
                <a:gd name="f80" fmla="*/ f65 f25 1"/>
                <a:gd name="f81" fmla="*/ f66 f25 1"/>
                <a:gd name="f82" fmla="*/ f67 f26 1"/>
                <a:gd name="f83" fmla="*/ f68 f26 1"/>
                <a:gd name="f84" fmla="*/ f69 f25 1"/>
                <a:gd name="f85" fmla="*/ f70 f26 1"/>
                <a:gd name="f86" fmla="*/ f71 f25 1"/>
                <a:gd name="f87" fmla="*/ f72 f26 1"/>
                <a:gd name="f88" fmla="*/ f73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7">
                  <a:pos x="f78" y="f79"/>
                </a:cxn>
                <a:cxn ang="f47">
                  <a:pos x="f80" y="f79"/>
                </a:cxn>
                <a:cxn ang="f47">
                  <a:pos x="f81" y="f82"/>
                </a:cxn>
                <a:cxn ang="f47">
                  <a:pos x="f81" y="f83"/>
                </a:cxn>
                <a:cxn ang="f47">
                  <a:pos x="f84" y="f85"/>
                </a:cxn>
                <a:cxn ang="f47">
                  <a:pos x="f86" y="f87"/>
                </a:cxn>
                <a:cxn ang="f47">
                  <a:pos x="f88" y="f87"/>
                </a:cxn>
              </a:cxnLst>
              <a:rect l="f74" t="f77" r="f75" b="f76"/>
              <a:pathLst>
                <a:path w="1865222" h="563292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9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6" y="f22"/>
                  </a:cubicBezTo>
                  <a:lnTo>
                    <a:pt x="f23" y="f2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6" name="Freeform 804">
              <a:extLst>
                <a:ext uri="{FF2B5EF4-FFF2-40B4-BE49-F238E27FC236}">
                  <a16:creationId xmlns:a16="http://schemas.microsoft.com/office/drawing/2014/main" id="{24A4C480-ADC9-B095-953B-53408773A769}"/>
                </a:ext>
              </a:extLst>
            </p:cNvPr>
            <p:cNvSpPr/>
            <p:nvPr/>
          </p:nvSpPr>
          <p:spPr>
            <a:xfrm>
              <a:off x="3874056" y="-12691"/>
              <a:ext cx="10533" cy="5635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38"/>
                <a:gd name="f7" fmla="val 563600"/>
                <a:gd name="f8" fmla="val 558515"/>
                <a:gd name="f9" fmla="val 559277"/>
                <a:gd name="f10" fmla="val 10475"/>
                <a:gd name="f11" fmla="val 559785"/>
                <a:gd name="f12" fmla="val 10208"/>
                <a:gd name="f13" fmla="val 560255"/>
                <a:gd name="f14" fmla="val 9776"/>
                <a:gd name="f15" fmla="val 560547"/>
                <a:gd name="f16" fmla="val 9459"/>
                <a:gd name="f17" fmla="val 561385"/>
                <a:gd name="f18" fmla="val 8938"/>
                <a:gd name="f19" fmla="val 562134"/>
                <a:gd name="f20" fmla="val 8253"/>
                <a:gd name="f21" fmla="val 562705"/>
                <a:gd name="f22" fmla="val 7415"/>
                <a:gd name="f23" fmla="val 563239"/>
                <a:gd name="f24" fmla="val 6450"/>
                <a:gd name="f25" fmla="val 563556"/>
                <a:gd name="f26" fmla="val 5460"/>
                <a:gd name="f27" fmla="val 563594"/>
                <a:gd name="f28" fmla="val 5447"/>
                <a:gd name="f29" fmla="val 2577"/>
                <a:gd name="f30" fmla="val 563734"/>
                <a:gd name="f31" fmla="val 139"/>
                <a:gd name="f32" fmla="val 561512"/>
                <a:gd name="f33" fmla="val 558642"/>
                <a:gd name="f34" fmla="+- 0 0 -90"/>
                <a:gd name="f35" fmla="*/ f3 1 10538"/>
                <a:gd name="f36" fmla="*/ f4 1 563600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10538"/>
                <a:gd name="f45" fmla="*/ f41 1 563600"/>
                <a:gd name="f46" fmla="*/ 0 f42 1"/>
                <a:gd name="f47" fmla="*/ 0 f41 1"/>
                <a:gd name="f48" fmla="*/ 10538 f42 1"/>
                <a:gd name="f49" fmla="*/ 558515 f41 1"/>
                <a:gd name="f50" fmla="*/ 559277 f41 1"/>
                <a:gd name="f51" fmla="*/ 9776 f42 1"/>
                <a:gd name="f52" fmla="*/ 560547 f41 1"/>
                <a:gd name="f53" fmla="*/ 8253 f42 1"/>
                <a:gd name="f54" fmla="*/ 562705 f41 1"/>
                <a:gd name="f55" fmla="*/ 5460 f42 1"/>
                <a:gd name="f56" fmla="*/ 563594 f41 1"/>
                <a:gd name="f57" fmla="*/ 5447 f42 1"/>
                <a:gd name="f58" fmla="*/ 558642 f41 1"/>
                <a:gd name="f59" fmla="+- f43 0 f1"/>
                <a:gd name="f60" fmla="*/ f46 1 10538"/>
                <a:gd name="f61" fmla="*/ f47 1 563600"/>
                <a:gd name="f62" fmla="*/ f48 1 10538"/>
                <a:gd name="f63" fmla="*/ f49 1 563600"/>
                <a:gd name="f64" fmla="*/ f50 1 563600"/>
                <a:gd name="f65" fmla="*/ f51 1 10538"/>
                <a:gd name="f66" fmla="*/ f52 1 563600"/>
                <a:gd name="f67" fmla="*/ f53 1 10538"/>
                <a:gd name="f68" fmla="*/ f54 1 563600"/>
                <a:gd name="f69" fmla="*/ f55 1 10538"/>
                <a:gd name="f70" fmla="*/ f56 1 563600"/>
                <a:gd name="f71" fmla="*/ f57 1 10538"/>
                <a:gd name="f72" fmla="*/ f58 1 563600"/>
                <a:gd name="f73" fmla="*/ f37 1 f44"/>
                <a:gd name="f74" fmla="*/ f38 1 f44"/>
                <a:gd name="f75" fmla="*/ f37 1 f45"/>
                <a:gd name="f76" fmla="*/ f39 1 f45"/>
                <a:gd name="f77" fmla="*/ f60 1 f44"/>
                <a:gd name="f78" fmla="*/ f61 1 f45"/>
                <a:gd name="f79" fmla="*/ f62 1 f44"/>
                <a:gd name="f80" fmla="*/ f63 1 f45"/>
                <a:gd name="f81" fmla="*/ f64 1 f45"/>
                <a:gd name="f82" fmla="*/ f65 1 f44"/>
                <a:gd name="f83" fmla="*/ f66 1 f45"/>
                <a:gd name="f84" fmla="*/ f67 1 f44"/>
                <a:gd name="f85" fmla="*/ f68 1 f45"/>
                <a:gd name="f86" fmla="*/ f69 1 f44"/>
                <a:gd name="f87" fmla="*/ f70 1 f45"/>
                <a:gd name="f88" fmla="*/ f71 1 f44"/>
                <a:gd name="f89" fmla="*/ f72 1 f45"/>
                <a:gd name="f90" fmla="*/ f73 f35 1"/>
                <a:gd name="f91" fmla="*/ f74 f35 1"/>
                <a:gd name="f92" fmla="*/ f76 f36 1"/>
                <a:gd name="f93" fmla="*/ f75 f36 1"/>
                <a:gd name="f94" fmla="*/ f77 f35 1"/>
                <a:gd name="f95" fmla="*/ f78 f36 1"/>
                <a:gd name="f96" fmla="*/ f79 f35 1"/>
                <a:gd name="f97" fmla="*/ f80 f36 1"/>
                <a:gd name="f98" fmla="*/ f81 f36 1"/>
                <a:gd name="f99" fmla="*/ f82 f35 1"/>
                <a:gd name="f100" fmla="*/ f83 f36 1"/>
                <a:gd name="f101" fmla="*/ f84 f35 1"/>
                <a:gd name="f102" fmla="*/ f85 f36 1"/>
                <a:gd name="f103" fmla="*/ f86 f35 1"/>
                <a:gd name="f104" fmla="*/ f87 f36 1"/>
                <a:gd name="f105" fmla="*/ f88 f35 1"/>
                <a:gd name="f106" fmla="*/ f89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9">
                  <a:pos x="f94" y="f95"/>
                </a:cxn>
                <a:cxn ang="f59">
                  <a:pos x="f96" y="f95"/>
                </a:cxn>
                <a:cxn ang="f59">
                  <a:pos x="f96" y="f97"/>
                </a:cxn>
                <a:cxn ang="f59">
                  <a:pos x="f96" y="f98"/>
                </a:cxn>
                <a:cxn ang="f59">
                  <a:pos x="f99" y="f100"/>
                </a:cxn>
                <a:cxn ang="f59">
                  <a:pos x="f101" y="f102"/>
                </a:cxn>
                <a:cxn ang="f59">
                  <a:pos x="f103" y="f104"/>
                </a:cxn>
                <a:cxn ang="f59">
                  <a:pos x="f105" y="f104"/>
                </a:cxn>
                <a:cxn ang="f59">
                  <a:pos x="f94" y="f106"/>
                </a:cxn>
              </a:cxnLst>
              <a:rect l="f90" t="f93" r="f91" b="f92"/>
              <a:pathLst>
                <a:path w="10538" h="563600">
                  <a:moveTo>
                    <a:pt x="f5" y="f5"/>
                  </a:moveTo>
                  <a:lnTo>
                    <a:pt x="f6" y="f5"/>
                  </a:lnTo>
                  <a:lnTo>
                    <a:pt x="f6" y="f8"/>
                  </a:lnTo>
                  <a:cubicBezTo>
                    <a:pt x="f6" y="f9"/>
                    <a:pt x="f6" y="f9"/>
                    <a:pt x="f6" y="f9"/>
                  </a:cubicBez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cubicBezTo>
                    <a:pt x="f26" y="f27"/>
                    <a:pt x="f28" y="f27"/>
                    <a:pt x="f28" y="f27"/>
                  </a:cubicBezTo>
                  <a:cubicBezTo>
                    <a:pt x="f29" y="f30"/>
                    <a:pt x="f31" y="f32"/>
                    <a:pt x="f5" y="f3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7" name="Freeform: Shape 556">
              <a:extLst>
                <a:ext uri="{FF2B5EF4-FFF2-40B4-BE49-F238E27FC236}">
                  <a16:creationId xmlns:a16="http://schemas.microsoft.com/office/drawing/2014/main" id="{BE376ED0-2E1D-AC1F-79F5-ACAEFD679958}"/>
                </a:ext>
              </a:extLst>
            </p:cNvPr>
            <p:cNvSpPr/>
            <p:nvPr/>
          </p:nvSpPr>
          <p:spPr>
            <a:xfrm>
              <a:off x="7759415" y="1077163"/>
              <a:ext cx="54900" cy="400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4898"/>
                <a:gd name="f7" fmla="val 40007"/>
                <a:gd name="f8" fmla="val 54850"/>
                <a:gd name="f9" fmla="val 7631"/>
                <a:gd name="f10" fmla="val 6742"/>
                <a:gd name="f11" fmla="val 5980"/>
                <a:gd name="f12" fmla="val 54914"/>
                <a:gd name="f13" fmla="val 5599"/>
                <a:gd name="f14" fmla="val 5218"/>
                <a:gd name="f15" fmla="val 4837"/>
                <a:gd name="f16" fmla="val 54863"/>
                <a:gd name="f17" fmla="val 3555"/>
                <a:gd name="f18" fmla="val 54355"/>
                <a:gd name="f19" fmla="val 2323"/>
                <a:gd name="f20" fmla="val 53454"/>
                <a:gd name="f21" fmla="val 1409"/>
                <a:gd name="f22" fmla="val 51270"/>
                <a:gd name="f23" fmla="val -470"/>
                <a:gd name="f24" fmla="val 48019"/>
                <a:gd name="f25" fmla="val 45835"/>
                <a:gd name="f26" fmla="val 44058"/>
                <a:gd name="f27" fmla="val 2933"/>
                <a:gd name="f28" fmla="val 38738"/>
                <a:gd name="f29" fmla="val 4063"/>
                <a:gd name="f30" fmla="val 15998"/>
                <a:gd name="f31" fmla="val 54723"/>
                <a:gd name="f32" fmla="val 8646"/>
                <a:gd name="f33" fmla="+- 0 0 -90"/>
                <a:gd name="f34" fmla="*/ f3 1 54898"/>
                <a:gd name="f35" fmla="*/ f4 1 40007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54898"/>
                <a:gd name="f44" fmla="*/ f40 1 40007"/>
                <a:gd name="f45" fmla="*/ 54850 f41 1"/>
                <a:gd name="f46" fmla="*/ 7631 f40 1"/>
                <a:gd name="f47" fmla="*/ 6742 f40 1"/>
                <a:gd name="f48" fmla="*/ 5980 f40 1"/>
                <a:gd name="f49" fmla="*/ 4837 f40 1"/>
                <a:gd name="f50" fmla="*/ 53454 f41 1"/>
                <a:gd name="f51" fmla="*/ 1409 f40 1"/>
                <a:gd name="f52" fmla="*/ 45835 f41 1"/>
                <a:gd name="f53" fmla="*/ 44058 f41 1"/>
                <a:gd name="f54" fmla="*/ 2933 f40 1"/>
                <a:gd name="f55" fmla="*/ 0 f41 1"/>
                <a:gd name="f56" fmla="*/ 38738 f40 1"/>
                <a:gd name="f57" fmla="*/ 4063 f41 1"/>
                <a:gd name="f58" fmla="*/ 15998 f41 1"/>
                <a:gd name="f59" fmla="*/ 40007 f40 1"/>
                <a:gd name="f60" fmla="*/ 54723 f41 1"/>
                <a:gd name="f61" fmla="*/ 8646 f40 1"/>
                <a:gd name="f62" fmla="+- f42 0 f1"/>
                <a:gd name="f63" fmla="*/ f45 1 54898"/>
                <a:gd name="f64" fmla="*/ f46 1 40007"/>
                <a:gd name="f65" fmla="*/ f47 1 40007"/>
                <a:gd name="f66" fmla="*/ f48 1 40007"/>
                <a:gd name="f67" fmla="*/ f49 1 40007"/>
                <a:gd name="f68" fmla="*/ f50 1 54898"/>
                <a:gd name="f69" fmla="*/ f51 1 40007"/>
                <a:gd name="f70" fmla="*/ f52 1 54898"/>
                <a:gd name="f71" fmla="*/ f53 1 54898"/>
                <a:gd name="f72" fmla="*/ f54 1 40007"/>
                <a:gd name="f73" fmla="*/ f55 1 54898"/>
                <a:gd name="f74" fmla="*/ f56 1 40007"/>
                <a:gd name="f75" fmla="*/ f57 1 54898"/>
                <a:gd name="f76" fmla="*/ f58 1 54898"/>
                <a:gd name="f77" fmla="*/ f59 1 40007"/>
                <a:gd name="f78" fmla="*/ f60 1 54898"/>
                <a:gd name="f79" fmla="*/ f61 1 40007"/>
                <a:gd name="f80" fmla="*/ f36 1 f43"/>
                <a:gd name="f81" fmla="*/ f37 1 f43"/>
                <a:gd name="f82" fmla="*/ f36 1 f44"/>
                <a:gd name="f83" fmla="*/ f38 1 f44"/>
                <a:gd name="f84" fmla="*/ f63 1 f43"/>
                <a:gd name="f85" fmla="*/ f64 1 f44"/>
                <a:gd name="f86" fmla="*/ f65 1 f44"/>
                <a:gd name="f87" fmla="*/ f66 1 f44"/>
                <a:gd name="f88" fmla="*/ f67 1 f44"/>
                <a:gd name="f89" fmla="*/ f68 1 f43"/>
                <a:gd name="f90" fmla="*/ f69 1 f44"/>
                <a:gd name="f91" fmla="*/ f70 1 f43"/>
                <a:gd name="f92" fmla="*/ f71 1 f43"/>
                <a:gd name="f93" fmla="*/ f72 1 f44"/>
                <a:gd name="f94" fmla="*/ f73 1 f43"/>
                <a:gd name="f95" fmla="*/ f74 1 f44"/>
                <a:gd name="f96" fmla="*/ f75 1 f43"/>
                <a:gd name="f97" fmla="*/ f76 1 f43"/>
                <a:gd name="f98" fmla="*/ f77 1 f44"/>
                <a:gd name="f99" fmla="*/ f78 1 f43"/>
                <a:gd name="f100" fmla="*/ f79 1 f44"/>
                <a:gd name="f101" fmla="*/ f80 f34 1"/>
                <a:gd name="f102" fmla="*/ f81 f34 1"/>
                <a:gd name="f103" fmla="*/ f83 f35 1"/>
                <a:gd name="f104" fmla="*/ f82 f35 1"/>
                <a:gd name="f105" fmla="*/ f84 f34 1"/>
                <a:gd name="f106" fmla="*/ f85 f35 1"/>
                <a:gd name="f107" fmla="*/ f86 f35 1"/>
                <a:gd name="f108" fmla="*/ f87 f35 1"/>
                <a:gd name="f109" fmla="*/ f88 f35 1"/>
                <a:gd name="f110" fmla="*/ f89 f34 1"/>
                <a:gd name="f111" fmla="*/ f90 f35 1"/>
                <a:gd name="f112" fmla="*/ f91 f34 1"/>
                <a:gd name="f113" fmla="*/ f92 f34 1"/>
                <a:gd name="f114" fmla="*/ f93 f35 1"/>
                <a:gd name="f115" fmla="*/ f94 f34 1"/>
                <a:gd name="f116" fmla="*/ f95 f35 1"/>
                <a:gd name="f117" fmla="*/ f96 f34 1"/>
                <a:gd name="f118" fmla="*/ f97 f34 1"/>
                <a:gd name="f119" fmla="*/ f98 f35 1"/>
                <a:gd name="f120" fmla="*/ f99 f34 1"/>
                <a:gd name="f121" fmla="*/ f100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105" y="f106"/>
                </a:cxn>
                <a:cxn ang="f62">
                  <a:pos x="f105" y="f106"/>
                </a:cxn>
                <a:cxn ang="f62">
                  <a:pos x="f105" y="f107"/>
                </a:cxn>
                <a:cxn ang="f62">
                  <a:pos x="f105" y="f107"/>
                </a:cxn>
                <a:cxn ang="f62">
                  <a:pos x="f105" y="f108"/>
                </a:cxn>
                <a:cxn ang="f62">
                  <a:pos x="f105" y="f109"/>
                </a:cxn>
                <a:cxn ang="f62">
                  <a:pos x="f110" y="f111"/>
                </a:cxn>
                <a:cxn ang="f62">
                  <a:pos x="f112" y="f111"/>
                </a:cxn>
                <a:cxn ang="f62">
                  <a:pos x="f113" y="f114"/>
                </a:cxn>
                <a:cxn ang="f62">
                  <a:pos x="f115" y="f116"/>
                </a:cxn>
                <a:cxn ang="f62">
                  <a:pos x="f117" y="f116"/>
                </a:cxn>
                <a:cxn ang="f62">
                  <a:pos x="f118" y="f119"/>
                </a:cxn>
                <a:cxn ang="f62">
                  <a:pos x="f120" y="f121"/>
                </a:cxn>
              </a:cxnLst>
              <a:rect l="f101" t="f104" r="f102" b="f103"/>
              <a:pathLst>
                <a:path w="54898" h="40007">
                  <a:moveTo>
                    <a:pt x="f8" y="f9"/>
                  </a:moveTo>
                  <a:lnTo>
                    <a:pt x="f8" y="f9"/>
                  </a:lnTo>
                  <a:lnTo>
                    <a:pt x="f8" y="f10"/>
                  </a:lnTo>
                  <a:lnTo>
                    <a:pt x="f8" y="f10"/>
                  </a:lnTo>
                  <a:cubicBezTo>
                    <a:pt x="f8" y="f10"/>
                    <a:pt x="f8" y="f10"/>
                    <a:pt x="f8" y="f11"/>
                  </a:cubicBezTo>
                  <a:cubicBezTo>
                    <a:pt x="f12" y="f13"/>
                    <a:pt x="f12" y="f14"/>
                    <a:pt x="f8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3"/>
                    <a:pt x="f25" y="f21"/>
                  </a:cubicBezTo>
                  <a:lnTo>
                    <a:pt x="f26" y="f27"/>
                  </a:lnTo>
                  <a:lnTo>
                    <a:pt x="f5" y="f28"/>
                  </a:lnTo>
                  <a:lnTo>
                    <a:pt x="f29" y="f28"/>
                  </a:lnTo>
                  <a:lnTo>
                    <a:pt x="f30" y="f7"/>
                  </a:lnTo>
                  <a:lnTo>
                    <a:pt x="f31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8" name="Freeform: Shape 557">
              <a:extLst>
                <a:ext uri="{FF2B5EF4-FFF2-40B4-BE49-F238E27FC236}">
                  <a16:creationId xmlns:a16="http://schemas.microsoft.com/office/drawing/2014/main" id="{3AB3156F-E291-2D75-486F-2248141760B6}"/>
                </a:ext>
              </a:extLst>
            </p:cNvPr>
            <p:cNvSpPr/>
            <p:nvPr/>
          </p:nvSpPr>
          <p:spPr>
            <a:xfrm>
              <a:off x="7050024" y="925958"/>
              <a:ext cx="18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"/>
                <a:gd name="f7" fmla="val 888"/>
                <a:gd name="f8" fmla="val -6"/>
                <a:gd name="f9" fmla="val 292"/>
                <a:gd name="f10" fmla="val 597"/>
                <a:gd name="f11" fmla="val 889"/>
                <a:gd name="f12" fmla="val 254"/>
                <a:gd name="f13" fmla="+- 0 0 -90"/>
                <a:gd name="f14" fmla="*/ f3 1 19"/>
                <a:gd name="f15" fmla="*/ f4 1 888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19"/>
                <a:gd name="f24" fmla="*/ f20 1 888"/>
                <a:gd name="f25" fmla="*/ 19 f21 1"/>
                <a:gd name="f26" fmla="*/ 0 f20 1"/>
                <a:gd name="f27" fmla="*/ 889 f20 1"/>
                <a:gd name="f28" fmla="*/ 254 f20 1"/>
                <a:gd name="f29" fmla="+- f22 0 f1"/>
                <a:gd name="f30" fmla="*/ f25 1 19"/>
                <a:gd name="f31" fmla="*/ f26 1 888"/>
                <a:gd name="f32" fmla="*/ f27 1 888"/>
                <a:gd name="f33" fmla="*/ f28 1 888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19" h="888">
                  <a:moveTo>
                    <a:pt x="f6" y="f5"/>
                  </a:moveTo>
                  <a:cubicBezTo>
                    <a:pt x="f8" y="f9"/>
                    <a:pt x="f8" y="f10"/>
                    <a:pt x="f6" y="f11"/>
                  </a:cubicBezTo>
                  <a:lnTo>
                    <a:pt x="f6" y="f1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19" name="Freeform: Shape 558">
              <a:extLst>
                <a:ext uri="{FF2B5EF4-FFF2-40B4-BE49-F238E27FC236}">
                  <a16:creationId xmlns:a16="http://schemas.microsoft.com/office/drawing/2014/main" id="{69D98E6B-F26B-C7E6-76CC-6B7EDCDD3651}"/>
                </a:ext>
              </a:extLst>
            </p:cNvPr>
            <p:cNvSpPr/>
            <p:nvPr/>
          </p:nvSpPr>
          <p:spPr>
            <a:xfrm>
              <a:off x="7050115" y="928372"/>
              <a:ext cx="10963" cy="11414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66"/>
                <a:gd name="f7" fmla="val 114143"/>
                <a:gd name="f8" fmla="val 2968"/>
                <a:gd name="f9" fmla="val 4825"/>
                <a:gd name="f10" fmla="val 2219"/>
                <a:gd name="f11" fmla="val 4672"/>
                <a:gd name="f12" fmla="val 1508"/>
                <a:gd name="f13" fmla="val 4317"/>
                <a:gd name="f14" fmla="val 937"/>
                <a:gd name="f15" fmla="val 3809"/>
                <a:gd name="f16" fmla="val 48"/>
                <a:gd name="f17" fmla="val 2920"/>
                <a:gd name="f18" fmla="val 60"/>
                <a:gd name="f19" fmla="val 2628"/>
                <a:gd name="f20" fmla="val 2323"/>
                <a:gd name="f21" fmla="val 2032"/>
                <a:gd name="f22" fmla="val 10"/>
                <a:gd name="f23" fmla="val 1739"/>
                <a:gd name="f24" fmla="val 1435"/>
                <a:gd name="f25" fmla="val 1143"/>
                <a:gd name="f26" fmla="val -16"/>
                <a:gd name="f27" fmla="val 762"/>
                <a:gd name="f28" fmla="val 381"/>
                <a:gd name="f29" fmla="val 203"/>
                <a:gd name="f30" fmla="val 432"/>
                <a:gd name="f31" fmla="val 635"/>
                <a:gd name="f32" fmla="val 6142"/>
                <a:gd name="f33" fmla="val 10967"/>
                <a:gd name="f34" fmla="val 6094"/>
                <a:gd name="f35" fmla="+- 0 0 -90"/>
                <a:gd name="f36" fmla="*/ f3 1 10966"/>
                <a:gd name="f37" fmla="*/ f4 1 114143"/>
                <a:gd name="f38" fmla="val f5"/>
                <a:gd name="f39" fmla="val f6"/>
                <a:gd name="f40" fmla="val f7"/>
                <a:gd name="f41" fmla="*/ f35 f0 1"/>
                <a:gd name="f42" fmla="+- f40 0 f38"/>
                <a:gd name="f43" fmla="+- f39 0 f38"/>
                <a:gd name="f44" fmla="*/ f41 1 f2"/>
                <a:gd name="f45" fmla="*/ f43 1 10966"/>
                <a:gd name="f46" fmla="*/ f42 1 114143"/>
                <a:gd name="f47" fmla="*/ 2968 f43 1"/>
                <a:gd name="f48" fmla="*/ 4825 f42 1"/>
                <a:gd name="f49" fmla="*/ 937 f43 1"/>
                <a:gd name="f50" fmla="*/ 3809 f42 1"/>
                <a:gd name="f51" fmla="*/ 48 f43 1"/>
                <a:gd name="f52" fmla="*/ 2920 f42 1"/>
                <a:gd name="f53" fmla="*/ 2032 f42 1"/>
                <a:gd name="f54" fmla="*/ 1143 f42 1"/>
                <a:gd name="f55" fmla="*/ 0 f42 1"/>
                <a:gd name="f56" fmla="*/ 635 f42 1"/>
                <a:gd name="f57" fmla="*/ 114143 f42 1"/>
                <a:gd name="f58" fmla="*/ 6142 f43 1"/>
                <a:gd name="f59" fmla="*/ 10967 f43 1"/>
                <a:gd name="f60" fmla="*/ 6094 f42 1"/>
                <a:gd name="f61" fmla="+- f44 0 f1"/>
                <a:gd name="f62" fmla="*/ f47 1 10966"/>
                <a:gd name="f63" fmla="*/ f48 1 114143"/>
                <a:gd name="f64" fmla="*/ f49 1 10966"/>
                <a:gd name="f65" fmla="*/ f50 1 114143"/>
                <a:gd name="f66" fmla="*/ f51 1 10966"/>
                <a:gd name="f67" fmla="*/ f52 1 114143"/>
                <a:gd name="f68" fmla="*/ f53 1 114143"/>
                <a:gd name="f69" fmla="*/ f54 1 114143"/>
                <a:gd name="f70" fmla="*/ f55 1 114143"/>
                <a:gd name="f71" fmla="*/ f56 1 114143"/>
                <a:gd name="f72" fmla="*/ f57 1 114143"/>
                <a:gd name="f73" fmla="*/ f58 1 10966"/>
                <a:gd name="f74" fmla="*/ f59 1 10966"/>
                <a:gd name="f75" fmla="*/ f60 1 114143"/>
                <a:gd name="f76" fmla="*/ f38 1 f45"/>
                <a:gd name="f77" fmla="*/ f39 1 f45"/>
                <a:gd name="f78" fmla="*/ f38 1 f46"/>
                <a:gd name="f79" fmla="*/ f40 1 f46"/>
                <a:gd name="f80" fmla="*/ f62 1 f45"/>
                <a:gd name="f81" fmla="*/ f63 1 f46"/>
                <a:gd name="f82" fmla="*/ f64 1 f45"/>
                <a:gd name="f83" fmla="*/ f65 1 f46"/>
                <a:gd name="f84" fmla="*/ f66 1 f45"/>
                <a:gd name="f85" fmla="*/ f67 1 f46"/>
                <a:gd name="f86" fmla="*/ f68 1 f46"/>
                <a:gd name="f87" fmla="*/ f69 1 f46"/>
                <a:gd name="f88" fmla="*/ f70 1 f46"/>
                <a:gd name="f89" fmla="*/ f71 1 f46"/>
                <a:gd name="f90" fmla="*/ f72 1 f46"/>
                <a:gd name="f91" fmla="*/ f73 1 f45"/>
                <a:gd name="f92" fmla="*/ f74 1 f45"/>
                <a:gd name="f93" fmla="*/ f75 1 f46"/>
                <a:gd name="f94" fmla="*/ f76 f36 1"/>
                <a:gd name="f95" fmla="*/ f77 f36 1"/>
                <a:gd name="f96" fmla="*/ f79 f37 1"/>
                <a:gd name="f97" fmla="*/ f78 f37 1"/>
                <a:gd name="f98" fmla="*/ f80 f36 1"/>
                <a:gd name="f99" fmla="*/ f81 f37 1"/>
                <a:gd name="f100" fmla="*/ f82 f36 1"/>
                <a:gd name="f101" fmla="*/ f83 f37 1"/>
                <a:gd name="f102" fmla="*/ f84 f36 1"/>
                <a:gd name="f103" fmla="*/ f85 f37 1"/>
                <a:gd name="f104" fmla="*/ f86 f37 1"/>
                <a:gd name="f105" fmla="*/ f87 f37 1"/>
                <a:gd name="f106" fmla="*/ f88 f37 1"/>
                <a:gd name="f107" fmla="*/ f89 f37 1"/>
                <a:gd name="f108" fmla="*/ f90 f37 1"/>
                <a:gd name="f109" fmla="*/ f91 f36 1"/>
                <a:gd name="f110" fmla="*/ f92 f36 1"/>
                <a:gd name="f111" fmla="*/ f93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98" y="f99"/>
                </a:cxn>
                <a:cxn ang="f61">
                  <a:pos x="f100" y="f101"/>
                </a:cxn>
                <a:cxn ang="f61">
                  <a:pos x="f100" y="f101"/>
                </a:cxn>
                <a:cxn ang="f61">
                  <a:pos x="f100" y="f101"/>
                </a:cxn>
                <a:cxn ang="f61">
                  <a:pos x="f102" y="f103"/>
                </a:cxn>
                <a:cxn ang="f61">
                  <a:pos x="f102" y="f104"/>
                </a:cxn>
                <a:cxn ang="f61">
                  <a:pos x="f102" y="f105"/>
                </a:cxn>
                <a:cxn ang="f61">
                  <a:pos x="f102" y="f106"/>
                </a:cxn>
                <a:cxn ang="f61">
                  <a:pos x="f102" y="f106"/>
                </a:cxn>
                <a:cxn ang="f61">
                  <a:pos x="f102" y="f107"/>
                </a:cxn>
                <a:cxn ang="f61">
                  <a:pos x="f102" y="f108"/>
                </a:cxn>
                <a:cxn ang="f61">
                  <a:pos x="f109" y="f108"/>
                </a:cxn>
                <a:cxn ang="f61">
                  <a:pos x="f110" y="f108"/>
                </a:cxn>
                <a:cxn ang="f61">
                  <a:pos x="f110" y="f111"/>
                </a:cxn>
              </a:cxnLst>
              <a:rect l="f94" t="f97" r="f95" b="f96"/>
              <a:pathLst>
                <a:path w="10966" h="114143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4" y="f15"/>
                  </a:lnTo>
                  <a:cubicBezTo>
                    <a:pt x="f14" y="f15"/>
                    <a:pt x="f14" y="f15"/>
                    <a:pt x="f14" y="f15"/>
                  </a:cubicBezTo>
                  <a:lnTo>
                    <a:pt x="f16" y="f17"/>
                  </a:lnTo>
                  <a:cubicBezTo>
                    <a:pt x="f18" y="f19"/>
                    <a:pt x="f18" y="f20"/>
                    <a:pt x="f16" y="f21"/>
                  </a:cubicBezTo>
                  <a:cubicBezTo>
                    <a:pt x="f22" y="f23"/>
                    <a:pt x="f22" y="f24"/>
                    <a:pt x="f16" y="f25"/>
                  </a:cubicBezTo>
                  <a:cubicBezTo>
                    <a:pt x="f26" y="f27"/>
                    <a:pt x="f26" y="f28"/>
                    <a:pt x="f16" y="f5"/>
                  </a:cubicBezTo>
                  <a:lnTo>
                    <a:pt x="f16" y="f5"/>
                  </a:lnTo>
                  <a:cubicBezTo>
                    <a:pt x="f26" y="f29"/>
                    <a:pt x="f26" y="f30"/>
                    <a:pt x="f16" y="f31"/>
                  </a:cubicBezTo>
                  <a:lnTo>
                    <a:pt x="f16" y="f7"/>
                  </a:lnTo>
                  <a:lnTo>
                    <a:pt x="f32" y="f7"/>
                  </a:lnTo>
                  <a:lnTo>
                    <a:pt x="f33" y="f7"/>
                  </a:lnTo>
                  <a:lnTo>
                    <a:pt x="f33" y="f3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0" name="Freeform: Shape 559">
              <a:extLst>
                <a:ext uri="{FF2B5EF4-FFF2-40B4-BE49-F238E27FC236}">
                  <a16:creationId xmlns:a16="http://schemas.microsoft.com/office/drawing/2014/main" id="{A39EB3D1-6296-468C-016A-E99307B855C0}"/>
                </a:ext>
              </a:extLst>
            </p:cNvPr>
            <p:cNvSpPr/>
            <p:nvPr/>
          </p:nvSpPr>
          <p:spPr>
            <a:xfrm>
              <a:off x="7570994" y="1066254"/>
              <a:ext cx="10789" cy="297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1"/>
                <a:gd name="f7" fmla="val 29710"/>
                <a:gd name="f8" fmla="val 8761"/>
                <a:gd name="f9" fmla="val 1904"/>
                <a:gd name="f10" fmla="val 7745"/>
                <a:gd name="f11" fmla="val 2603"/>
                <a:gd name="f12" fmla="val 6564"/>
                <a:gd name="f13" fmla="val 2996"/>
                <a:gd name="f14" fmla="val 5332"/>
                <a:gd name="f15" fmla="val 3047"/>
                <a:gd name="f16" fmla="val 3936"/>
                <a:gd name="f17" fmla="val 2032"/>
                <a:gd name="f18" fmla="val 29075"/>
                <a:gd name="f19" fmla="val 5967"/>
                <a:gd name="f20" fmla="val 10792"/>
                <a:gd name="f21" fmla="+- 0 0 -90"/>
                <a:gd name="f22" fmla="*/ f3 1 10791"/>
                <a:gd name="f23" fmla="*/ f4 1 29710"/>
                <a:gd name="f24" fmla="val f5"/>
                <a:gd name="f25" fmla="val f6"/>
                <a:gd name="f26" fmla="val f7"/>
                <a:gd name="f27" fmla="*/ f21 f0 1"/>
                <a:gd name="f28" fmla="+- f26 0 f24"/>
                <a:gd name="f29" fmla="+- f25 0 f24"/>
                <a:gd name="f30" fmla="*/ f27 1 f2"/>
                <a:gd name="f31" fmla="*/ f29 1 10791"/>
                <a:gd name="f32" fmla="*/ f28 1 29710"/>
                <a:gd name="f33" fmla="*/ 8761 f29 1"/>
                <a:gd name="f34" fmla="*/ 1904 f28 1"/>
                <a:gd name="f35" fmla="*/ 5332 f29 1"/>
                <a:gd name="f36" fmla="*/ 3047 f28 1"/>
                <a:gd name="f37" fmla="*/ 3936 f29 1"/>
                <a:gd name="f38" fmla="*/ 0 f29 1"/>
                <a:gd name="f39" fmla="*/ 2032 f28 1"/>
                <a:gd name="f40" fmla="*/ 29075 f28 1"/>
                <a:gd name="f41" fmla="*/ 5967 f29 1"/>
                <a:gd name="f42" fmla="*/ 29710 f28 1"/>
                <a:gd name="f43" fmla="*/ 10792 f29 1"/>
                <a:gd name="f44" fmla="*/ 0 f28 1"/>
                <a:gd name="f45" fmla="+- f30 0 f1"/>
                <a:gd name="f46" fmla="*/ f33 1 10791"/>
                <a:gd name="f47" fmla="*/ f34 1 29710"/>
                <a:gd name="f48" fmla="*/ f35 1 10791"/>
                <a:gd name="f49" fmla="*/ f36 1 29710"/>
                <a:gd name="f50" fmla="*/ f37 1 10791"/>
                <a:gd name="f51" fmla="*/ f38 1 10791"/>
                <a:gd name="f52" fmla="*/ f39 1 29710"/>
                <a:gd name="f53" fmla="*/ f40 1 29710"/>
                <a:gd name="f54" fmla="*/ f41 1 10791"/>
                <a:gd name="f55" fmla="*/ f42 1 29710"/>
                <a:gd name="f56" fmla="*/ f43 1 10791"/>
                <a:gd name="f57" fmla="*/ f44 1 29710"/>
                <a:gd name="f58" fmla="*/ f24 1 f31"/>
                <a:gd name="f59" fmla="*/ f25 1 f31"/>
                <a:gd name="f60" fmla="*/ f24 1 f32"/>
                <a:gd name="f61" fmla="*/ f26 1 f32"/>
                <a:gd name="f62" fmla="*/ f46 1 f31"/>
                <a:gd name="f63" fmla="*/ f47 1 f32"/>
                <a:gd name="f64" fmla="*/ f48 1 f31"/>
                <a:gd name="f65" fmla="*/ f49 1 f32"/>
                <a:gd name="f66" fmla="*/ f50 1 f31"/>
                <a:gd name="f67" fmla="*/ f51 1 f31"/>
                <a:gd name="f68" fmla="*/ f52 1 f32"/>
                <a:gd name="f69" fmla="*/ f53 1 f32"/>
                <a:gd name="f70" fmla="*/ f54 1 f31"/>
                <a:gd name="f71" fmla="*/ f55 1 f32"/>
                <a:gd name="f72" fmla="*/ f56 1 f31"/>
                <a:gd name="f73" fmla="*/ f57 1 f32"/>
                <a:gd name="f74" fmla="*/ f58 f22 1"/>
                <a:gd name="f75" fmla="*/ f59 f22 1"/>
                <a:gd name="f76" fmla="*/ f61 f23 1"/>
                <a:gd name="f77" fmla="*/ f60 f23 1"/>
                <a:gd name="f78" fmla="*/ f62 f22 1"/>
                <a:gd name="f79" fmla="*/ f63 f23 1"/>
                <a:gd name="f80" fmla="*/ f64 f22 1"/>
                <a:gd name="f81" fmla="*/ f65 f23 1"/>
                <a:gd name="f82" fmla="*/ f66 f22 1"/>
                <a:gd name="f83" fmla="*/ f67 f22 1"/>
                <a:gd name="f84" fmla="*/ f68 f23 1"/>
                <a:gd name="f85" fmla="*/ f69 f23 1"/>
                <a:gd name="f86" fmla="*/ f70 f22 1"/>
                <a:gd name="f87" fmla="*/ f71 f23 1"/>
                <a:gd name="f88" fmla="*/ f72 f22 1"/>
                <a:gd name="f89" fmla="*/ f73 f2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5">
                  <a:pos x="f78" y="f79"/>
                </a:cxn>
                <a:cxn ang="f45">
                  <a:pos x="f78" y="f79"/>
                </a:cxn>
                <a:cxn ang="f45">
                  <a:pos x="f80" y="f81"/>
                </a:cxn>
                <a:cxn ang="f45">
                  <a:pos x="f82" y="f81"/>
                </a:cxn>
                <a:cxn ang="f45">
                  <a:pos x="f83" y="f84"/>
                </a:cxn>
                <a:cxn ang="f45">
                  <a:pos x="f83" y="f85"/>
                </a:cxn>
                <a:cxn ang="f45">
                  <a:pos x="f86" y="f87"/>
                </a:cxn>
                <a:cxn ang="f45">
                  <a:pos x="f88" y="f87"/>
                </a:cxn>
                <a:cxn ang="f45">
                  <a:pos x="f88" y="f89"/>
                </a:cxn>
              </a:cxnLst>
              <a:rect l="f74" t="f77" r="f75" b="f76"/>
              <a:pathLst>
                <a:path w="10791" h="29710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16" y="f15"/>
                  </a:lnTo>
                  <a:lnTo>
                    <a:pt x="f5" y="f17"/>
                  </a:lnTo>
                  <a:lnTo>
                    <a:pt x="f5" y="f18"/>
                  </a:lnTo>
                  <a:lnTo>
                    <a:pt x="f19" y="f7"/>
                  </a:lnTo>
                  <a:lnTo>
                    <a:pt x="f20" y="f7"/>
                  </a:lnTo>
                  <a:lnTo>
                    <a:pt x="f20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1" name="Freeform: Shape 560">
              <a:extLst>
                <a:ext uri="{FF2B5EF4-FFF2-40B4-BE49-F238E27FC236}">
                  <a16:creationId xmlns:a16="http://schemas.microsoft.com/office/drawing/2014/main" id="{56351B59-B51E-4070-1BC4-8E60FBF428FB}"/>
                </a:ext>
              </a:extLst>
            </p:cNvPr>
            <p:cNvSpPr/>
            <p:nvPr/>
          </p:nvSpPr>
          <p:spPr>
            <a:xfrm>
              <a:off x="7049402" y="927101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0 f16 1"/>
                <a:gd name="f23" fmla="*/ 762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5"/>
                  </a:moveTo>
                  <a:lnTo>
                    <a:pt x="f5" y="f5"/>
                  </a:lnTo>
                  <a:lnTo>
                    <a:pt x="f5" y="f8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2" name="Freeform: Shape 561">
              <a:extLst>
                <a:ext uri="{FF2B5EF4-FFF2-40B4-BE49-F238E27FC236}">
                  <a16:creationId xmlns:a16="http://schemas.microsoft.com/office/drawing/2014/main" id="{9FFEA5BF-5790-305F-C1D8-8A89B7301E4F}"/>
                </a:ext>
              </a:extLst>
            </p:cNvPr>
            <p:cNvSpPr/>
            <p:nvPr/>
          </p:nvSpPr>
          <p:spPr>
            <a:xfrm>
              <a:off x="7050545" y="925327"/>
              <a:ext cx="12691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634"/>
                <a:gd name="f8" fmla="val 635"/>
                <a:gd name="f9" fmla="+- 0 0 -90"/>
                <a:gd name="f10" fmla="*/ f3 1 12696"/>
                <a:gd name="f11" fmla="*/ f4 1 634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634"/>
                <a:gd name="f21" fmla="*/ 0 f17 1"/>
                <a:gd name="f22" fmla="*/ 0 f16 1"/>
                <a:gd name="f23" fmla="*/ 635 f16 1"/>
                <a:gd name="f24" fmla="+- f18 0 f1"/>
                <a:gd name="f25" fmla="*/ f21 1 12696"/>
                <a:gd name="f26" fmla="*/ f22 1 634"/>
                <a:gd name="f27" fmla="*/ f23 1 634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1"/>
                </a:cxn>
              </a:cxnLst>
              <a:rect l="f35" t="f38" r="f36" b="f37"/>
              <a:pathLst>
                <a:path w="12696" h="634">
                  <a:moveTo>
                    <a:pt x="f5" y="f5"/>
                  </a:moveTo>
                  <a:lnTo>
                    <a:pt x="f5" y="f8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3" name="Freeform: Shape 562">
              <a:extLst>
                <a:ext uri="{FF2B5EF4-FFF2-40B4-BE49-F238E27FC236}">
                  <a16:creationId xmlns:a16="http://schemas.microsoft.com/office/drawing/2014/main" id="{CB0B1631-92CF-2108-488C-27584C231F7C}"/>
                </a:ext>
              </a:extLst>
            </p:cNvPr>
            <p:cNvSpPr/>
            <p:nvPr/>
          </p:nvSpPr>
          <p:spPr>
            <a:xfrm>
              <a:off x="7576069" y="1068293"/>
              <a:ext cx="3429" cy="11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428"/>
                <a:gd name="f7" fmla="val 1142"/>
                <a:gd name="f8" fmla="val 2412"/>
                <a:gd name="f9" fmla="val 698"/>
                <a:gd name="f10" fmla="val 1231"/>
                <a:gd name="f11" fmla="val 1092"/>
                <a:gd name="f12" fmla="val 1143"/>
                <a:gd name="f13" fmla="+- 0 0 -90"/>
                <a:gd name="f14" fmla="*/ f3 1 3428"/>
                <a:gd name="f15" fmla="*/ f4 1 1142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428"/>
                <a:gd name="f24" fmla="*/ f20 1 1142"/>
                <a:gd name="f25" fmla="*/ 3428 f21 1"/>
                <a:gd name="f26" fmla="*/ 0 f20 1"/>
                <a:gd name="f27" fmla="*/ 0 f21 1"/>
                <a:gd name="f28" fmla="*/ 1143 f20 1"/>
                <a:gd name="f29" fmla="+- f22 0 f1"/>
                <a:gd name="f30" fmla="*/ f25 1 3428"/>
                <a:gd name="f31" fmla="*/ f26 1 1142"/>
                <a:gd name="f32" fmla="*/ f27 1 3428"/>
                <a:gd name="f33" fmla="*/ f28 1 1142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3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4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8" y="f49"/>
                </a:cxn>
                <a:cxn ang="f29">
                  <a:pos x="f46" y="f47"/>
                </a:cxn>
              </a:cxnLst>
              <a:rect l="f42" t="f45" r="f43" b="f44"/>
              <a:pathLst>
                <a:path w="3428" h="1142">
                  <a:moveTo>
                    <a:pt x="f6" y="f5"/>
                  </a:moveTo>
                  <a:cubicBezTo>
                    <a:pt x="f8" y="f9"/>
                    <a:pt x="f10" y="f11"/>
                    <a:pt x="f5" y="f12"/>
                  </a:cubicBezTo>
                  <a:cubicBezTo>
                    <a:pt x="f10" y="f11"/>
                    <a:pt x="f8" y="f9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4" name="Freeform: Shape 563">
              <a:extLst>
                <a:ext uri="{FF2B5EF4-FFF2-40B4-BE49-F238E27FC236}">
                  <a16:creationId xmlns:a16="http://schemas.microsoft.com/office/drawing/2014/main" id="{735A3567-2868-1682-2624-C748976E4F04}"/>
                </a:ext>
              </a:extLst>
            </p:cNvPr>
            <p:cNvSpPr/>
            <p:nvPr/>
          </p:nvSpPr>
          <p:spPr>
            <a:xfrm>
              <a:off x="7051569" y="926214"/>
              <a:ext cx="525011" cy="1432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25014"/>
                <a:gd name="f7" fmla="val 143218"/>
                <a:gd name="f8" fmla="val 521459"/>
                <a:gd name="f9" fmla="val 134839"/>
                <a:gd name="f10" fmla="val 523617"/>
                <a:gd name="f11" fmla="val 133061"/>
                <a:gd name="f12" fmla="val 13204"/>
                <a:gd name="f13" fmla="val 7619"/>
                <a:gd name="f14" fmla="val 5840"/>
                <a:gd name="f15" fmla="val 6526"/>
                <a:gd name="f16" fmla="val 6894"/>
                <a:gd name="f17" fmla="val 5079"/>
                <a:gd name="f18" fmla="val 7491"/>
                <a:gd name="f19" fmla="val 3555"/>
                <a:gd name="f20" fmla="val 2260"/>
                <a:gd name="f21" fmla="val 7453"/>
                <a:gd name="f22" fmla="val 1016"/>
                <a:gd name="f23" fmla="val 7009"/>
                <a:gd name="f24" fmla="val 6221"/>
                <a:gd name="f25" fmla="val 584"/>
                <a:gd name="f26" fmla="val 6729"/>
                <a:gd name="f27" fmla="val 1283"/>
                <a:gd name="f28" fmla="val 7085"/>
                <a:gd name="f29" fmla="val 2032"/>
                <a:gd name="f30" fmla="val 7237"/>
                <a:gd name="f31" fmla="val 9015"/>
                <a:gd name="f32" fmla="val 519681"/>
                <a:gd name="f33" fmla="val 142203"/>
                <a:gd name="f34" fmla="val 143219"/>
                <a:gd name="f35" fmla="val 523541"/>
                <a:gd name="f36" fmla="val 143181"/>
                <a:gd name="f37" fmla="val 522131"/>
                <a:gd name="f38" fmla="val 142597"/>
                <a:gd name="f39" fmla="val 521077"/>
                <a:gd name="f40" fmla="val 141568"/>
                <a:gd name="f41" fmla="val 519313"/>
                <a:gd name="f42" fmla="val 139765"/>
                <a:gd name="f43" fmla="val 519351"/>
                <a:gd name="f44" fmla="val 136870"/>
                <a:gd name="f45" fmla="val 521167"/>
                <a:gd name="f46" fmla="val 135106"/>
                <a:gd name="f47" fmla="val 521256"/>
                <a:gd name="f48" fmla="val 135017"/>
                <a:gd name="f49" fmla="val 521357"/>
                <a:gd name="f50" fmla="val 134928"/>
                <a:gd name="f51" fmla="+- 0 0 -90"/>
                <a:gd name="f52" fmla="*/ f3 1 525014"/>
                <a:gd name="f53" fmla="*/ f4 1 143218"/>
                <a:gd name="f54" fmla="val f5"/>
                <a:gd name="f55" fmla="val f6"/>
                <a:gd name="f56" fmla="val f7"/>
                <a:gd name="f57" fmla="*/ f51 f0 1"/>
                <a:gd name="f58" fmla="+- f56 0 f54"/>
                <a:gd name="f59" fmla="+- f55 0 f54"/>
                <a:gd name="f60" fmla="*/ f57 1 f2"/>
                <a:gd name="f61" fmla="*/ f59 1 525014"/>
                <a:gd name="f62" fmla="*/ f58 1 143218"/>
                <a:gd name="f63" fmla="*/ 521459 f59 1"/>
                <a:gd name="f64" fmla="*/ 134839 f58 1"/>
                <a:gd name="f65" fmla="*/ 523617 f59 1"/>
                <a:gd name="f66" fmla="*/ 133061 f58 1"/>
                <a:gd name="f67" fmla="*/ 13204 f59 1"/>
                <a:gd name="f68" fmla="*/ 0 f58 1"/>
                <a:gd name="f69" fmla="*/ 7619 f59 1"/>
                <a:gd name="f70" fmla="*/ 5840 f58 1"/>
                <a:gd name="f71" fmla="*/ 3555 f59 1"/>
                <a:gd name="f72" fmla="*/ 7491 f58 1"/>
                <a:gd name="f73" fmla="*/ 0 f59 1"/>
                <a:gd name="f74" fmla="*/ 6221 f58 1"/>
                <a:gd name="f75" fmla="*/ 2032 f59 1"/>
                <a:gd name="f76" fmla="*/ 7237 f58 1"/>
                <a:gd name="f77" fmla="*/ 9015 f59 1"/>
                <a:gd name="f78" fmla="*/ 9015 f58 1"/>
                <a:gd name="f79" fmla="*/ 519681 f59 1"/>
                <a:gd name="f80" fmla="*/ 142203 f58 1"/>
                <a:gd name="f81" fmla="*/ 143219 f58 1"/>
                <a:gd name="f82" fmla="*/ 525014 f59 1"/>
                <a:gd name="f83" fmla="*/ 521077 f59 1"/>
                <a:gd name="f84" fmla="*/ 141568 f58 1"/>
                <a:gd name="f85" fmla="*/ 521167 f59 1"/>
                <a:gd name="f86" fmla="*/ 135106 f58 1"/>
                <a:gd name="f87" fmla="+- f60 0 f1"/>
                <a:gd name="f88" fmla="*/ f63 1 525014"/>
                <a:gd name="f89" fmla="*/ f64 1 143218"/>
                <a:gd name="f90" fmla="*/ f65 1 525014"/>
                <a:gd name="f91" fmla="*/ f66 1 143218"/>
                <a:gd name="f92" fmla="*/ f67 1 525014"/>
                <a:gd name="f93" fmla="*/ f68 1 143218"/>
                <a:gd name="f94" fmla="*/ f69 1 525014"/>
                <a:gd name="f95" fmla="*/ f70 1 143218"/>
                <a:gd name="f96" fmla="*/ f71 1 525014"/>
                <a:gd name="f97" fmla="*/ f72 1 143218"/>
                <a:gd name="f98" fmla="*/ f73 1 525014"/>
                <a:gd name="f99" fmla="*/ f74 1 143218"/>
                <a:gd name="f100" fmla="*/ f75 1 525014"/>
                <a:gd name="f101" fmla="*/ f76 1 143218"/>
                <a:gd name="f102" fmla="*/ f77 1 525014"/>
                <a:gd name="f103" fmla="*/ f78 1 143218"/>
                <a:gd name="f104" fmla="*/ f79 1 525014"/>
                <a:gd name="f105" fmla="*/ f80 1 143218"/>
                <a:gd name="f106" fmla="*/ f81 1 143218"/>
                <a:gd name="f107" fmla="*/ f82 1 525014"/>
                <a:gd name="f108" fmla="*/ f83 1 525014"/>
                <a:gd name="f109" fmla="*/ f84 1 143218"/>
                <a:gd name="f110" fmla="*/ f85 1 525014"/>
                <a:gd name="f111" fmla="*/ f86 1 143218"/>
                <a:gd name="f112" fmla="*/ f54 1 f61"/>
                <a:gd name="f113" fmla="*/ f55 1 f61"/>
                <a:gd name="f114" fmla="*/ f54 1 f62"/>
                <a:gd name="f115" fmla="*/ f56 1 f62"/>
                <a:gd name="f116" fmla="*/ f88 1 f61"/>
                <a:gd name="f117" fmla="*/ f89 1 f62"/>
                <a:gd name="f118" fmla="*/ f90 1 f61"/>
                <a:gd name="f119" fmla="*/ f91 1 f62"/>
                <a:gd name="f120" fmla="*/ f92 1 f61"/>
                <a:gd name="f121" fmla="*/ f93 1 f62"/>
                <a:gd name="f122" fmla="*/ f94 1 f61"/>
                <a:gd name="f123" fmla="*/ f95 1 f62"/>
                <a:gd name="f124" fmla="*/ f96 1 f61"/>
                <a:gd name="f125" fmla="*/ f97 1 f62"/>
                <a:gd name="f126" fmla="*/ f98 1 f61"/>
                <a:gd name="f127" fmla="*/ f99 1 f62"/>
                <a:gd name="f128" fmla="*/ f100 1 f61"/>
                <a:gd name="f129" fmla="*/ f101 1 f62"/>
                <a:gd name="f130" fmla="*/ f102 1 f61"/>
                <a:gd name="f131" fmla="*/ f103 1 f62"/>
                <a:gd name="f132" fmla="*/ f104 1 f61"/>
                <a:gd name="f133" fmla="*/ f105 1 f62"/>
                <a:gd name="f134" fmla="*/ f106 1 f62"/>
                <a:gd name="f135" fmla="*/ f107 1 f61"/>
                <a:gd name="f136" fmla="*/ f108 1 f61"/>
                <a:gd name="f137" fmla="*/ f109 1 f62"/>
                <a:gd name="f138" fmla="*/ f110 1 f61"/>
                <a:gd name="f139" fmla="*/ f111 1 f62"/>
                <a:gd name="f140" fmla="*/ f112 f52 1"/>
                <a:gd name="f141" fmla="*/ f113 f52 1"/>
                <a:gd name="f142" fmla="*/ f115 f53 1"/>
                <a:gd name="f143" fmla="*/ f114 f53 1"/>
                <a:gd name="f144" fmla="*/ f116 f52 1"/>
                <a:gd name="f145" fmla="*/ f117 f53 1"/>
                <a:gd name="f146" fmla="*/ f118 f52 1"/>
                <a:gd name="f147" fmla="*/ f119 f53 1"/>
                <a:gd name="f148" fmla="*/ f120 f52 1"/>
                <a:gd name="f149" fmla="*/ f121 f53 1"/>
                <a:gd name="f150" fmla="*/ f122 f52 1"/>
                <a:gd name="f151" fmla="*/ f123 f53 1"/>
                <a:gd name="f152" fmla="*/ f124 f52 1"/>
                <a:gd name="f153" fmla="*/ f125 f53 1"/>
                <a:gd name="f154" fmla="*/ f126 f52 1"/>
                <a:gd name="f155" fmla="*/ f127 f53 1"/>
                <a:gd name="f156" fmla="*/ f128 f52 1"/>
                <a:gd name="f157" fmla="*/ f129 f53 1"/>
                <a:gd name="f158" fmla="*/ f130 f52 1"/>
                <a:gd name="f159" fmla="*/ f131 f53 1"/>
                <a:gd name="f160" fmla="*/ f132 f52 1"/>
                <a:gd name="f161" fmla="*/ f133 f53 1"/>
                <a:gd name="f162" fmla="*/ f134 f53 1"/>
                <a:gd name="f163" fmla="*/ f135 f52 1"/>
                <a:gd name="f164" fmla="*/ f136 f52 1"/>
                <a:gd name="f165" fmla="*/ f137 f53 1"/>
                <a:gd name="f166" fmla="*/ f138 f52 1"/>
                <a:gd name="f167" fmla="*/ f139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44" y="f145"/>
                </a:cxn>
                <a:cxn ang="f87">
                  <a:pos x="f146" y="f147"/>
                </a:cxn>
                <a:cxn ang="f87">
                  <a:pos x="f148" y="f149"/>
                </a:cxn>
                <a:cxn ang="f87">
                  <a:pos x="f150" y="f151"/>
                </a:cxn>
                <a:cxn ang="f87">
                  <a:pos x="f152" y="f153"/>
                </a:cxn>
                <a:cxn ang="f87">
                  <a:pos x="f154" y="f155"/>
                </a:cxn>
                <a:cxn ang="f87">
                  <a:pos x="f156" y="f157"/>
                </a:cxn>
                <a:cxn ang="f87">
                  <a:pos x="f158" y="f159"/>
                </a:cxn>
                <a:cxn ang="f87">
                  <a:pos x="f160" y="f161"/>
                </a:cxn>
                <a:cxn ang="f87">
                  <a:pos x="f146" y="f162"/>
                </a:cxn>
                <a:cxn ang="f87">
                  <a:pos x="f163" y="f162"/>
                </a:cxn>
                <a:cxn ang="f87">
                  <a:pos x="f164" y="f165"/>
                </a:cxn>
                <a:cxn ang="f87">
                  <a:pos x="f166" y="f167"/>
                </a:cxn>
                <a:cxn ang="f87">
                  <a:pos x="f144" y="f145"/>
                </a:cxn>
              </a:cxnLst>
              <a:rect l="f140" t="f143" r="f141" b="f142"/>
              <a:pathLst>
                <a:path w="525014" h="143218">
                  <a:moveTo>
                    <a:pt x="f8" y="f9"/>
                  </a:moveTo>
                  <a:lnTo>
                    <a:pt x="f10" y="f11"/>
                  </a:lnTo>
                  <a:lnTo>
                    <a:pt x="f12" y="f5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18"/>
                  </a:cubicBezTo>
                  <a:cubicBezTo>
                    <a:pt x="f20" y="f21"/>
                    <a:pt x="f22" y="f23"/>
                    <a:pt x="f5" y="f24"/>
                  </a:cubicBezTo>
                  <a:cubicBezTo>
                    <a:pt x="f25" y="f26"/>
                    <a:pt x="f27" y="f28"/>
                    <a:pt x="f29" y="f30"/>
                  </a:cubicBezTo>
                  <a:lnTo>
                    <a:pt x="f31" y="f31"/>
                  </a:lnTo>
                  <a:lnTo>
                    <a:pt x="f32" y="f33"/>
                  </a:lnTo>
                  <a:lnTo>
                    <a:pt x="f10" y="f34"/>
                  </a:lnTo>
                  <a:lnTo>
                    <a:pt x="f6" y="f34"/>
                  </a:lnTo>
                  <a:cubicBezTo>
                    <a:pt x="f35" y="f36"/>
                    <a:pt x="f37" y="f38"/>
                    <a:pt x="f39" y="f40"/>
                  </a:cubicBez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5" name="Freeform: Shape 564">
              <a:extLst>
                <a:ext uri="{FF2B5EF4-FFF2-40B4-BE49-F238E27FC236}">
                  <a16:creationId xmlns:a16="http://schemas.microsoft.com/office/drawing/2014/main" id="{602EEF0C-DA02-A00B-E542-0E7DE85BC94C}"/>
                </a:ext>
              </a:extLst>
            </p:cNvPr>
            <p:cNvSpPr/>
            <p:nvPr/>
          </p:nvSpPr>
          <p:spPr>
            <a:xfrm>
              <a:off x="7049246" y="705166"/>
              <a:ext cx="222820" cy="2277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820"/>
                <a:gd name="f7" fmla="val 227778"/>
                <a:gd name="f8" fmla="val 28"/>
                <a:gd name="f9" fmla="val 223843"/>
                <a:gd name="f10" fmla="val -9"/>
                <a:gd name="f11" fmla="val 224135"/>
                <a:gd name="f12" fmla="val 224440"/>
                <a:gd name="f13" fmla="val 224732"/>
                <a:gd name="f14" fmla="val 41"/>
                <a:gd name="f15" fmla="val 225024"/>
                <a:gd name="f16" fmla="val 225328"/>
                <a:gd name="f17" fmla="val 225621"/>
                <a:gd name="f18" fmla="val 917"/>
                <a:gd name="f19" fmla="val 226509"/>
                <a:gd name="f20" fmla="val 1933"/>
                <a:gd name="f21" fmla="val 227296"/>
                <a:gd name="f22" fmla="val 3177"/>
                <a:gd name="f23" fmla="val 227741"/>
                <a:gd name="f24" fmla="val 4472"/>
                <a:gd name="f25" fmla="val 227779"/>
                <a:gd name="f26" fmla="val 5996"/>
                <a:gd name="f27" fmla="val 7443"/>
                <a:gd name="f28" fmla="val 227182"/>
                <a:gd name="f29" fmla="val 8535"/>
                <a:gd name="f30" fmla="val 226128"/>
                <a:gd name="f31" fmla="val 14122"/>
                <a:gd name="f32" fmla="val 220288"/>
                <a:gd name="f33" fmla="val 219049"/>
                <a:gd name="f34" fmla="val 10284"/>
                <a:gd name="f35" fmla="val 221207"/>
                <a:gd name="f36" fmla="val 7999"/>
                <a:gd name="f37" fmla="val 223099"/>
                <a:gd name="f38" fmla="val 6437"/>
                <a:gd name="f39" fmla="val 223366"/>
                <a:gd name="f40" fmla="val 3631"/>
                <a:gd name="f41" fmla="val 221804"/>
                <a:gd name="f42" fmla="val 1739"/>
                <a:gd name="f43" fmla="val 221626"/>
                <a:gd name="f44" fmla="val 1524"/>
                <a:gd name="f45" fmla="val 221423"/>
                <a:gd name="f46" fmla="val 1321"/>
                <a:gd name="f47" fmla="val 1143"/>
                <a:gd name="f48" fmla="val 220331"/>
                <a:gd name="f49" fmla="val 457"/>
                <a:gd name="f50" fmla="val 219265"/>
                <a:gd name="f51" fmla="val 51"/>
                <a:gd name="f52" fmla="val 218160"/>
                <a:gd name="f53" fmla="val 217144"/>
                <a:gd name="f54" fmla="val 216002"/>
                <a:gd name="f55" fmla="val 215113"/>
                <a:gd name="f56" fmla="val 214719"/>
                <a:gd name="f57" fmla="val 165"/>
                <a:gd name="f58" fmla="val 214363"/>
                <a:gd name="f59" fmla="val 432"/>
                <a:gd name="f60" fmla="val 214097"/>
                <a:gd name="f61" fmla="val 762"/>
                <a:gd name="f62" fmla="val 219526"/>
                <a:gd name="f63" fmla="val 1298"/>
                <a:gd name="f64" fmla="val 220415"/>
                <a:gd name="f65" fmla="val 221050"/>
                <a:gd name="f66" fmla="val 222065"/>
                <a:gd name="f67" fmla="val 701"/>
                <a:gd name="f68" fmla="val 222510"/>
                <a:gd name="f69" fmla="val 257"/>
                <a:gd name="f70" fmla="val 223132"/>
                <a:gd name="f71" fmla="+- 0 0 -90"/>
                <a:gd name="f72" fmla="*/ f3 1 222820"/>
                <a:gd name="f73" fmla="*/ f4 1 227778"/>
                <a:gd name="f74" fmla="val f5"/>
                <a:gd name="f75" fmla="val f6"/>
                <a:gd name="f76" fmla="val f7"/>
                <a:gd name="f77" fmla="*/ f71 f0 1"/>
                <a:gd name="f78" fmla="+- f76 0 f74"/>
                <a:gd name="f79" fmla="+- f75 0 f74"/>
                <a:gd name="f80" fmla="*/ f77 1 f2"/>
                <a:gd name="f81" fmla="*/ f79 1 222820"/>
                <a:gd name="f82" fmla="*/ f78 1 227778"/>
                <a:gd name="f83" fmla="*/ 28 f79 1"/>
                <a:gd name="f84" fmla="*/ 223843 f78 1"/>
                <a:gd name="f85" fmla="*/ 224732 f78 1"/>
                <a:gd name="f86" fmla="*/ 225621 f78 1"/>
                <a:gd name="f87" fmla="*/ 917 f79 1"/>
                <a:gd name="f88" fmla="*/ 226509 f78 1"/>
                <a:gd name="f89" fmla="*/ 4472 f79 1"/>
                <a:gd name="f90" fmla="*/ 227779 f78 1"/>
                <a:gd name="f91" fmla="*/ 8535 f79 1"/>
                <a:gd name="f92" fmla="*/ 226128 f78 1"/>
                <a:gd name="f93" fmla="*/ 14122 f79 1"/>
                <a:gd name="f94" fmla="*/ 220288 f78 1"/>
                <a:gd name="f95" fmla="*/ 219049 f79 1"/>
                <a:gd name="f96" fmla="*/ 10284 f78 1"/>
                <a:gd name="f97" fmla="*/ 221207 f79 1"/>
                <a:gd name="f98" fmla="*/ 7999 f78 1"/>
                <a:gd name="f99" fmla="*/ 221804 f79 1"/>
                <a:gd name="f100" fmla="*/ 1739 f78 1"/>
                <a:gd name="f101" fmla="*/ 1143 f78 1"/>
                <a:gd name="f102" fmla="*/ 218160 f79 1"/>
                <a:gd name="f103" fmla="*/ 0 f78 1"/>
                <a:gd name="f104" fmla="*/ 217144 f79 1"/>
                <a:gd name="f105" fmla="*/ 216002 f79 1"/>
                <a:gd name="f106" fmla="*/ 215113 f79 1"/>
                <a:gd name="f107" fmla="*/ 214097 f79 1"/>
                <a:gd name="f108" fmla="*/ 762 f78 1"/>
                <a:gd name="f109" fmla="*/ 1933 f79 1"/>
                <a:gd name="f110" fmla="*/ 219526 f78 1"/>
                <a:gd name="f111" fmla="*/ 1298 f79 1"/>
                <a:gd name="f112" fmla="*/ 220415 f78 1"/>
                <a:gd name="f113" fmla="*/ 221050 f78 1"/>
                <a:gd name="f114" fmla="*/ 222065 f78 1"/>
                <a:gd name="f115" fmla="+- f80 0 f1"/>
                <a:gd name="f116" fmla="*/ f83 1 222820"/>
                <a:gd name="f117" fmla="*/ f84 1 227778"/>
                <a:gd name="f118" fmla="*/ f85 1 227778"/>
                <a:gd name="f119" fmla="*/ f86 1 227778"/>
                <a:gd name="f120" fmla="*/ f87 1 222820"/>
                <a:gd name="f121" fmla="*/ f88 1 227778"/>
                <a:gd name="f122" fmla="*/ f89 1 222820"/>
                <a:gd name="f123" fmla="*/ f90 1 227778"/>
                <a:gd name="f124" fmla="*/ f91 1 222820"/>
                <a:gd name="f125" fmla="*/ f92 1 227778"/>
                <a:gd name="f126" fmla="*/ f93 1 222820"/>
                <a:gd name="f127" fmla="*/ f94 1 227778"/>
                <a:gd name="f128" fmla="*/ f95 1 222820"/>
                <a:gd name="f129" fmla="*/ f96 1 227778"/>
                <a:gd name="f130" fmla="*/ f97 1 222820"/>
                <a:gd name="f131" fmla="*/ f98 1 227778"/>
                <a:gd name="f132" fmla="*/ f99 1 222820"/>
                <a:gd name="f133" fmla="*/ f100 1 227778"/>
                <a:gd name="f134" fmla="*/ f101 1 227778"/>
                <a:gd name="f135" fmla="*/ f102 1 222820"/>
                <a:gd name="f136" fmla="*/ f103 1 227778"/>
                <a:gd name="f137" fmla="*/ f104 1 222820"/>
                <a:gd name="f138" fmla="*/ f105 1 222820"/>
                <a:gd name="f139" fmla="*/ f106 1 222820"/>
                <a:gd name="f140" fmla="*/ f107 1 222820"/>
                <a:gd name="f141" fmla="*/ f108 1 227778"/>
                <a:gd name="f142" fmla="*/ f109 1 222820"/>
                <a:gd name="f143" fmla="*/ f110 1 227778"/>
                <a:gd name="f144" fmla="*/ f111 1 222820"/>
                <a:gd name="f145" fmla="*/ f112 1 227778"/>
                <a:gd name="f146" fmla="*/ f113 1 227778"/>
                <a:gd name="f147" fmla="*/ f114 1 227778"/>
                <a:gd name="f148" fmla="*/ f74 1 f81"/>
                <a:gd name="f149" fmla="*/ f75 1 f81"/>
                <a:gd name="f150" fmla="*/ f74 1 f82"/>
                <a:gd name="f151" fmla="*/ f76 1 f82"/>
                <a:gd name="f152" fmla="*/ f116 1 f81"/>
                <a:gd name="f153" fmla="*/ f117 1 f82"/>
                <a:gd name="f154" fmla="*/ f118 1 f82"/>
                <a:gd name="f155" fmla="*/ f119 1 f82"/>
                <a:gd name="f156" fmla="*/ f120 1 f81"/>
                <a:gd name="f157" fmla="*/ f121 1 f82"/>
                <a:gd name="f158" fmla="*/ f122 1 f81"/>
                <a:gd name="f159" fmla="*/ f123 1 f82"/>
                <a:gd name="f160" fmla="*/ f124 1 f81"/>
                <a:gd name="f161" fmla="*/ f125 1 f82"/>
                <a:gd name="f162" fmla="*/ f126 1 f81"/>
                <a:gd name="f163" fmla="*/ f127 1 f82"/>
                <a:gd name="f164" fmla="*/ f128 1 f81"/>
                <a:gd name="f165" fmla="*/ f129 1 f82"/>
                <a:gd name="f166" fmla="*/ f130 1 f81"/>
                <a:gd name="f167" fmla="*/ f131 1 f82"/>
                <a:gd name="f168" fmla="*/ f132 1 f81"/>
                <a:gd name="f169" fmla="*/ f133 1 f82"/>
                <a:gd name="f170" fmla="*/ f134 1 f82"/>
                <a:gd name="f171" fmla="*/ f135 1 f81"/>
                <a:gd name="f172" fmla="*/ f136 1 f82"/>
                <a:gd name="f173" fmla="*/ f137 1 f81"/>
                <a:gd name="f174" fmla="*/ f138 1 f81"/>
                <a:gd name="f175" fmla="*/ f139 1 f81"/>
                <a:gd name="f176" fmla="*/ f140 1 f81"/>
                <a:gd name="f177" fmla="*/ f141 1 f82"/>
                <a:gd name="f178" fmla="*/ f142 1 f81"/>
                <a:gd name="f179" fmla="*/ f143 1 f82"/>
                <a:gd name="f180" fmla="*/ f144 1 f81"/>
                <a:gd name="f181" fmla="*/ f145 1 f82"/>
                <a:gd name="f182" fmla="*/ f146 1 f82"/>
                <a:gd name="f183" fmla="*/ f147 1 f82"/>
                <a:gd name="f184" fmla="*/ f148 f72 1"/>
                <a:gd name="f185" fmla="*/ f149 f72 1"/>
                <a:gd name="f186" fmla="*/ f151 f73 1"/>
                <a:gd name="f187" fmla="*/ f150 f73 1"/>
                <a:gd name="f188" fmla="*/ f152 f72 1"/>
                <a:gd name="f189" fmla="*/ f153 f73 1"/>
                <a:gd name="f190" fmla="*/ f154 f73 1"/>
                <a:gd name="f191" fmla="*/ f155 f73 1"/>
                <a:gd name="f192" fmla="*/ f156 f72 1"/>
                <a:gd name="f193" fmla="*/ f157 f73 1"/>
                <a:gd name="f194" fmla="*/ f158 f72 1"/>
                <a:gd name="f195" fmla="*/ f159 f73 1"/>
                <a:gd name="f196" fmla="*/ f160 f72 1"/>
                <a:gd name="f197" fmla="*/ f161 f73 1"/>
                <a:gd name="f198" fmla="*/ f162 f72 1"/>
                <a:gd name="f199" fmla="*/ f163 f73 1"/>
                <a:gd name="f200" fmla="*/ f164 f72 1"/>
                <a:gd name="f201" fmla="*/ f165 f73 1"/>
                <a:gd name="f202" fmla="*/ f166 f72 1"/>
                <a:gd name="f203" fmla="*/ f167 f73 1"/>
                <a:gd name="f204" fmla="*/ f168 f72 1"/>
                <a:gd name="f205" fmla="*/ f169 f73 1"/>
                <a:gd name="f206" fmla="*/ f170 f73 1"/>
                <a:gd name="f207" fmla="*/ f171 f72 1"/>
                <a:gd name="f208" fmla="*/ f172 f73 1"/>
                <a:gd name="f209" fmla="*/ f173 f72 1"/>
                <a:gd name="f210" fmla="*/ f174 f72 1"/>
                <a:gd name="f211" fmla="*/ f175 f72 1"/>
                <a:gd name="f212" fmla="*/ f176 f72 1"/>
                <a:gd name="f213" fmla="*/ f177 f73 1"/>
                <a:gd name="f214" fmla="*/ f178 f72 1"/>
                <a:gd name="f215" fmla="*/ f179 f73 1"/>
                <a:gd name="f216" fmla="*/ f180 f72 1"/>
                <a:gd name="f217" fmla="*/ f181 f73 1"/>
                <a:gd name="f218" fmla="*/ f182 f73 1"/>
                <a:gd name="f219" fmla="*/ f183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5">
                  <a:pos x="f188" y="f189"/>
                </a:cxn>
                <a:cxn ang="f115">
                  <a:pos x="f188" y="f190"/>
                </a:cxn>
                <a:cxn ang="f115">
                  <a:pos x="f188" y="f191"/>
                </a:cxn>
                <a:cxn ang="f115">
                  <a:pos x="f192" y="f193"/>
                </a:cxn>
                <a:cxn ang="f115">
                  <a:pos x="f192" y="f193"/>
                </a:cxn>
                <a:cxn ang="f115">
                  <a:pos x="f192" y="f193"/>
                </a:cxn>
                <a:cxn ang="f115">
                  <a:pos x="f194" y="f195"/>
                </a:cxn>
                <a:cxn ang="f115">
                  <a:pos x="f196" y="f197"/>
                </a:cxn>
                <a:cxn ang="f115">
                  <a:pos x="f198" y="f199"/>
                </a:cxn>
                <a:cxn ang="f115">
                  <a:pos x="f200" y="f201"/>
                </a:cxn>
                <a:cxn ang="f115">
                  <a:pos x="f200" y="f201"/>
                </a:cxn>
                <a:cxn ang="f115">
                  <a:pos x="f202" y="f203"/>
                </a:cxn>
                <a:cxn ang="f115">
                  <a:pos x="f204" y="f205"/>
                </a:cxn>
                <a:cxn ang="f115">
                  <a:pos x="f202" y="f206"/>
                </a:cxn>
                <a:cxn ang="f115">
                  <a:pos x="f207" y="f208"/>
                </a:cxn>
                <a:cxn ang="f115">
                  <a:pos x="f209" y="f208"/>
                </a:cxn>
                <a:cxn ang="f115">
                  <a:pos x="f210" y="f208"/>
                </a:cxn>
                <a:cxn ang="f115">
                  <a:pos x="f211" y="f208"/>
                </a:cxn>
                <a:cxn ang="f115">
                  <a:pos x="f212" y="f213"/>
                </a:cxn>
                <a:cxn ang="f115">
                  <a:pos x="f212" y="f213"/>
                </a:cxn>
                <a:cxn ang="f115">
                  <a:pos x="f214" y="f215"/>
                </a:cxn>
                <a:cxn ang="f115">
                  <a:pos x="f214" y="f215"/>
                </a:cxn>
                <a:cxn ang="f115">
                  <a:pos x="f216" y="f217"/>
                </a:cxn>
                <a:cxn ang="f115">
                  <a:pos x="f216" y="f218"/>
                </a:cxn>
                <a:cxn ang="f115">
                  <a:pos x="f216" y="f219"/>
                </a:cxn>
                <a:cxn ang="f115">
                  <a:pos x="f188" y="f189"/>
                </a:cxn>
              </a:cxnLst>
              <a:rect l="f184" t="f187" r="f185" b="f186"/>
              <a:pathLst>
                <a:path w="222820" h="227778">
                  <a:moveTo>
                    <a:pt x="f8" y="f9"/>
                  </a:moveTo>
                  <a:cubicBezTo>
                    <a:pt x="f10" y="f11"/>
                    <a:pt x="f10" y="f12"/>
                    <a:pt x="f8" y="f13"/>
                  </a:cubicBezTo>
                  <a:cubicBezTo>
                    <a:pt x="f14" y="f15"/>
                    <a:pt x="f14" y="f16"/>
                    <a:pt x="f8" y="f17"/>
                  </a:cubicBezTo>
                  <a:lnTo>
                    <a:pt x="f18" y="f19"/>
                  </a:lnTo>
                  <a:cubicBezTo>
                    <a:pt x="f18" y="f19"/>
                    <a:pt x="f18" y="f19"/>
                    <a:pt x="f18" y="f19"/>
                  </a:cubicBez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5"/>
                    <a:pt x="f27" y="f28"/>
                    <a:pt x="f29" y="f30"/>
                  </a:cubicBezTo>
                  <a:lnTo>
                    <a:pt x="f31" y="f32"/>
                  </a:lnTo>
                  <a:lnTo>
                    <a:pt x="f33" y="f34"/>
                  </a:lnTo>
                  <a:lnTo>
                    <a:pt x="f33" y="f34"/>
                  </a:lnTo>
                  <a:lnTo>
                    <a:pt x="f35" y="f36"/>
                  </a:ln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35" y="f47"/>
                  </a:cubicBezTo>
                  <a:cubicBezTo>
                    <a:pt x="f48" y="f49"/>
                    <a:pt x="f50" y="f51"/>
                    <a:pt x="f52" y="f5"/>
                  </a:cubicBezTo>
                  <a:lnTo>
                    <a:pt x="f53" y="f5"/>
                  </a:lnTo>
                  <a:lnTo>
                    <a:pt x="f54" y="f5"/>
                  </a:lnTo>
                  <a:lnTo>
                    <a:pt x="f55" y="f5"/>
                  </a:lnTo>
                  <a:cubicBezTo>
                    <a:pt x="f56" y="f57"/>
                    <a:pt x="f58" y="f59"/>
                    <a:pt x="f60" y="f61"/>
                  </a:cubicBezTo>
                  <a:lnTo>
                    <a:pt x="f60" y="f61"/>
                  </a:lnTo>
                  <a:lnTo>
                    <a:pt x="f20" y="f62"/>
                  </a:lnTo>
                  <a:lnTo>
                    <a:pt x="f20" y="f62"/>
                  </a:lnTo>
                  <a:lnTo>
                    <a:pt x="f63" y="f64"/>
                  </a:lnTo>
                  <a:lnTo>
                    <a:pt x="f63" y="f65"/>
                  </a:lnTo>
                  <a:lnTo>
                    <a:pt x="f63" y="f66"/>
                  </a:lnTo>
                  <a:cubicBezTo>
                    <a:pt x="f67" y="f68"/>
                    <a:pt x="f69" y="f70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6" name="Freeform: Shape 565">
              <a:extLst>
                <a:ext uri="{FF2B5EF4-FFF2-40B4-BE49-F238E27FC236}">
                  <a16:creationId xmlns:a16="http://schemas.microsoft.com/office/drawing/2014/main" id="{C722A3E5-EB56-F56D-B93B-F32493B6ACAD}"/>
                </a:ext>
              </a:extLst>
            </p:cNvPr>
            <p:cNvSpPr/>
            <p:nvPr/>
          </p:nvSpPr>
          <p:spPr>
            <a:xfrm>
              <a:off x="7571396" y="869320"/>
              <a:ext cx="244419" cy="20036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44415"/>
                <a:gd name="f7" fmla="val 200366"/>
                <a:gd name="f8" fmla="val 242862"/>
                <a:gd name="f9" fmla="val 8393"/>
                <a:gd name="f10" fmla="val 244792"/>
                <a:gd name="f11" fmla="val 6653"/>
                <a:gd name="f12" fmla="val 244945"/>
                <a:gd name="f13" fmla="val 3682"/>
                <a:gd name="f14" fmla="val 243205"/>
                <a:gd name="f15" fmla="val 1752"/>
                <a:gd name="f16" fmla="val 243103"/>
                <a:gd name="f17" fmla="val 1638"/>
                <a:gd name="f18" fmla="val 242989"/>
                <a:gd name="f19" fmla="val 1524"/>
                <a:gd name="f20" fmla="val 1409"/>
                <a:gd name="f21" fmla="val 240678"/>
                <a:gd name="f22" fmla="val -470"/>
                <a:gd name="f23" fmla="val 237428"/>
                <a:gd name="f24" fmla="val 235244"/>
                <a:gd name="f25" fmla="val 228261"/>
                <a:gd name="f26" fmla="val 6996"/>
                <a:gd name="f27" fmla="val 3273"/>
                <a:gd name="f28" fmla="val 190082"/>
                <a:gd name="f29" fmla="val 1623"/>
                <a:gd name="f30" fmla="val 191733"/>
                <a:gd name="f31" fmla="val -307"/>
                <a:gd name="f32" fmla="val 193358"/>
                <a:gd name="f33" fmla="val -549"/>
                <a:gd name="f34" fmla="val 196240"/>
                <a:gd name="f35" fmla="val 1076"/>
                <a:gd name="f36" fmla="val 198170"/>
                <a:gd name="f37" fmla="val 1241"/>
                <a:gd name="f38" fmla="val 198373"/>
                <a:gd name="f39" fmla="val 1432"/>
                <a:gd name="f40" fmla="val 198551"/>
                <a:gd name="f41" fmla="val 198716"/>
                <a:gd name="f42" fmla="val 2676"/>
                <a:gd name="f43" fmla="val 199745"/>
                <a:gd name="f44" fmla="val 4085"/>
                <a:gd name="f45" fmla="val 200329"/>
                <a:gd name="f46" fmla="val 5559"/>
                <a:gd name="f47" fmla="val 200367"/>
                <a:gd name="f48" fmla="val 6790"/>
                <a:gd name="f49" fmla="val 200316"/>
                <a:gd name="f50" fmla="val 7971"/>
                <a:gd name="f51" fmla="val 199922"/>
                <a:gd name="f52" fmla="val 8987"/>
                <a:gd name="f53" fmla="val 199224"/>
                <a:gd name="f54" fmla="val 10764"/>
                <a:gd name="f55" fmla="val 197700"/>
                <a:gd name="f56" fmla="val 234101"/>
                <a:gd name="f57" fmla="val 16011"/>
                <a:gd name="f58" fmla="val 243116"/>
                <a:gd name="f59" fmla="val 8773"/>
                <a:gd name="f60" fmla="+- 0 0 -90"/>
                <a:gd name="f61" fmla="*/ f3 1 244415"/>
                <a:gd name="f62" fmla="*/ f4 1 200366"/>
                <a:gd name="f63" fmla="val f5"/>
                <a:gd name="f64" fmla="val f6"/>
                <a:gd name="f65" fmla="val f7"/>
                <a:gd name="f66" fmla="*/ f60 f0 1"/>
                <a:gd name="f67" fmla="+- f65 0 f63"/>
                <a:gd name="f68" fmla="+- f64 0 f63"/>
                <a:gd name="f69" fmla="*/ f66 1 f2"/>
                <a:gd name="f70" fmla="*/ f68 1 244415"/>
                <a:gd name="f71" fmla="*/ f67 1 200366"/>
                <a:gd name="f72" fmla="*/ 242862 f68 1"/>
                <a:gd name="f73" fmla="*/ 8393 f67 1"/>
                <a:gd name="f74" fmla="*/ 243205 f68 1"/>
                <a:gd name="f75" fmla="*/ 1752 f67 1"/>
                <a:gd name="f76" fmla="*/ 1409 f67 1"/>
                <a:gd name="f77" fmla="*/ 235244 f68 1"/>
                <a:gd name="f78" fmla="*/ 228261 f68 1"/>
                <a:gd name="f79" fmla="*/ 6996 f67 1"/>
                <a:gd name="f80" fmla="*/ 3273 f68 1"/>
                <a:gd name="f81" fmla="*/ 190082 f67 1"/>
                <a:gd name="f82" fmla="*/ 1623 f68 1"/>
                <a:gd name="f83" fmla="*/ 191733 f67 1"/>
                <a:gd name="f84" fmla="*/ 1076 f68 1"/>
                <a:gd name="f85" fmla="*/ 198170 f67 1"/>
                <a:gd name="f86" fmla="*/ 198716 f67 1"/>
                <a:gd name="f87" fmla="*/ 5559 f68 1"/>
                <a:gd name="f88" fmla="*/ 200367 f67 1"/>
                <a:gd name="f89" fmla="*/ 8987 f68 1"/>
                <a:gd name="f90" fmla="*/ 199224 f67 1"/>
                <a:gd name="f91" fmla="*/ 10764 f68 1"/>
                <a:gd name="f92" fmla="*/ 197700 f67 1"/>
                <a:gd name="f93" fmla="*/ 234101 f68 1"/>
                <a:gd name="f94" fmla="*/ 16011 f67 1"/>
                <a:gd name="f95" fmla="*/ 243116 f68 1"/>
                <a:gd name="f96" fmla="*/ 8773 f67 1"/>
                <a:gd name="f97" fmla="+- f69 0 f1"/>
                <a:gd name="f98" fmla="*/ f72 1 244415"/>
                <a:gd name="f99" fmla="*/ f73 1 200366"/>
                <a:gd name="f100" fmla="*/ f74 1 244415"/>
                <a:gd name="f101" fmla="*/ f75 1 200366"/>
                <a:gd name="f102" fmla="*/ f76 1 200366"/>
                <a:gd name="f103" fmla="*/ f77 1 244415"/>
                <a:gd name="f104" fmla="*/ f78 1 244415"/>
                <a:gd name="f105" fmla="*/ f79 1 200366"/>
                <a:gd name="f106" fmla="*/ f80 1 244415"/>
                <a:gd name="f107" fmla="*/ f81 1 200366"/>
                <a:gd name="f108" fmla="*/ f82 1 244415"/>
                <a:gd name="f109" fmla="*/ f83 1 200366"/>
                <a:gd name="f110" fmla="*/ f84 1 244415"/>
                <a:gd name="f111" fmla="*/ f85 1 200366"/>
                <a:gd name="f112" fmla="*/ f86 1 200366"/>
                <a:gd name="f113" fmla="*/ f87 1 244415"/>
                <a:gd name="f114" fmla="*/ f88 1 200366"/>
                <a:gd name="f115" fmla="*/ f89 1 244415"/>
                <a:gd name="f116" fmla="*/ f90 1 200366"/>
                <a:gd name="f117" fmla="*/ f91 1 244415"/>
                <a:gd name="f118" fmla="*/ f92 1 200366"/>
                <a:gd name="f119" fmla="*/ f93 1 244415"/>
                <a:gd name="f120" fmla="*/ f94 1 200366"/>
                <a:gd name="f121" fmla="*/ f95 1 244415"/>
                <a:gd name="f122" fmla="*/ f96 1 200366"/>
                <a:gd name="f123" fmla="*/ f63 1 f70"/>
                <a:gd name="f124" fmla="*/ f64 1 f70"/>
                <a:gd name="f125" fmla="*/ f63 1 f71"/>
                <a:gd name="f126" fmla="*/ f65 1 f71"/>
                <a:gd name="f127" fmla="*/ f98 1 f70"/>
                <a:gd name="f128" fmla="*/ f99 1 f71"/>
                <a:gd name="f129" fmla="*/ f100 1 f70"/>
                <a:gd name="f130" fmla="*/ f101 1 f71"/>
                <a:gd name="f131" fmla="*/ f102 1 f71"/>
                <a:gd name="f132" fmla="*/ f103 1 f70"/>
                <a:gd name="f133" fmla="*/ f104 1 f70"/>
                <a:gd name="f134" fmla="*/ f105 1 f71"/>
                <a:gd name="f135" fmla="*/ f106 1 f70"/>
                <a:gd name="f136" fmla="*/ f107 1 f71"/>
                <a:gd name="f137" fmla="*/ f108 1 f70"/>
                <a:gd name="f138" fmla="*/ f109 1 f71"/>
                <a:gd name="f139" fmla="*/ f110 1 f70"/>
                <a:gd name="f140" fmla="*/ f111 1 f71"/>
                <a:gd name="f141" fmla="*/ f112 1 f71"/>
                <a:gd name="f142" fmla="*/ f113 1 f70"/>
                <a:gd name="f143" fmla="*/ f114 1 f71"/>
                <a:gd name="f144" fmla="*/ f115 1 f70"/>
                <a:gd name="f145" fmla="*/ f116 1 f71"/>
                <a:gd name="f146" fmla="*/ f117 1 f70"/>
                <a:gd name="f147" fmla="*/ f118 1 f71"/>
                <a:gd name="f148" fmla="*/ f119 1 f70"/>
                <a:gd name="f149" fmla="*/ f120 1 f71"/>
                <a:gd name="f150" fmla="*/ f121 1 f70"/>
                <a:gd name="f151" fmla="*/ f122 1 f71"/>
                <a:gd name="f152" fmla="*/ f123 f61 1"/>
                <a:gd name="f153" fmla="*/ f124 f61 1"/>
                <a:gd name="f154" fmla="*/ f126 f62 1"/>
                <a:gd name="f155" fmla="*/ f125 f62 1"/>
                <a:gd name="f156" fmla="*/ f127 f61 1"/>
                <a:gd name="f157" fmla="*/ f128 f62 1"/>
                <a:gd name="f158" fmla="*/ f129 f61 1"/>
                <a:gd name="f159" fmla="*/ f130 f62 1"/>
                <a:gd name="f160" fmla="*/ f131 f62 1"/>
                <a:gd name="f161" fmla="*/ f132 f61 1"/>
                <a:gd name="f162" fmla="*/ f133 f61 1"/>
                <a:gd name="f163" fmla="*/ f134 f62 1"/>
                <a:gd name="f164" fmla="*/ f135 f61 1"/>
                <a:gd name="f165" fmla="*/ f136 f62 1"/>
                <a:gd name="f166" fmla="*/ f137 f61 1"/>
                <a:gd name="f167" fmla="*/ f138 f62 1"/>
                <a:gd name="f168" fmla="*/ f139 f61 1"/>
                <a:gd name="f169" fmla="*/ f140 f62 1"/>
                <a:gd name="f170" fmla="*/ f141 f62 1"/>
                <a:gd name="f171" fmla="*/ f142 f61 1"/>
                <a:gd name="f172" fmla="*/ f143 f62 1"/>
                <a:gd name="f173" fmla="*/ f144 f61 1"/>
                <a:gd name="f174" fmla="*/ f145 f62 1"/>
                <a:gd name="f175" fmla="*/ f146 f61 1"/>
                <a:gd name="f176" fmla="*/ f147 f62 1"/>
                <a:gd name="f177" fmla="*/ f148 f61 1"/>
                <a:gd name="f178" fmla="*/ f149 f62 1"/>
                <a:gd name="f179" fmla="*/ f150 f61 1"/>
                <a:gd name="f180" fmla="*/ f151 f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7">
                  <a:pos x="f156" y="f157"/>
                </a:cxn>
                <a:cxn ang="f97">
                  <a:pos x="f158" y="f159"/>
                </a:cxn>
                <a:cxn ang="f97">
                  <a:pos x="f156" y="f160"/>
                </a:cxn>
                <a:cxn ang="f97">
                  <a:pos x="f161" y="f160"/>
                </a:cxn>
                <a:cxn ang="f97">
                  <a:pos x="f161" y="f160"/>
                </a:cxn>
                <a:cxn ang="f97">
                  <a:pos x="f162" y="f163"/>
                </a:cxn>
                <a:cxn ang="f97">
                  <a:pos x="f164" y="f165"/>
                </a:cxn>
                <a:cxn ang="f97">
                  <a:pos x="f166" y="f167"/>
                </a:cxn>
                <a:cxn ang="f97">
                  <a:pos x="f168" y="f169"/>
                </a:cxn>
                <a:cxn ang="f97">
                  <a:pos x="f166" y="f170"/>
                </a:cxn>
                <a:cxn ang="f97">
                  <a:pos x="f171" y="f172"/>
                </a:cxn>
                <a:cxn ang="f97">
                  <a:pos x="f173" y="f174"/>
                </a:cxn>
                <a:cxn ang="f97">
                  <a:pos x="f173" y="f174"/>
                </a:cxn>
                <a:cxn ang="f97">
                  <a:pos x="f175" y="f176"/>
                </a:cxn>
                <a:cxn ang="f97">
                  <a:pos x="f177" y="f178"/>
                </a:cxn>
                <a:cxn ang="f97">
                  <a:pos x="f179" y="f180"/>
                </a:cxn>
              </a:cxnLst>
              <a:rect l="f152" t="f155" r="f153" b="f154"/>
              <a:pathLst>
                <a:path w="244415" h="20036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8" y="f20"/>
                  </a:cubicBezTo>
                  <a:cubicBezTo>
                    <a:pt x="f21" y="f22"/>
                    <a:pt x="f23" y="f22"/>
                    <a:pt x="f24" y="f20"/>
                  </a:cubicBezTo>
                  <a:lnTo>
                    <a:pt x="f24" y="f20"/>
                  </a:lnTo>
                  <a:lnTo>
                    <a:pt x="f25" y="f26"/>
                  </a:lnTo>
                  <a:lnTo>
                    <a:pt x="f27" y="f28"/>
                  </a:lnTo>
                  <a:lnTo>
                    <a:pt x="f29" y="f30"/>
                  </a:ln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29" y="f41"/>
                  </a:cubicBez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52" y="f53"/>
                  </a:cubicBezTo>
                  <a:lnTo>
                    <a:pt x="f52" y="f53"/>
                  </a:lnTo>
                  <a:lnTo>
                    <a:pt x="f54" y="f55"/>
                  </a:lnTo>
                  <a:lnTo>
                    <a:pt x="f56" y="f57"/>
                  </a:lnTo>
                  <a:lnTo>
                    <a:pt x="f58" y="f5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7" name="Freeform: Shape 566">
              <a:extLst>
                <a:ext uri="{FF2B5EF4-FFF2-40B4-BE49-F238E27FC236}">
                  <a16:creationId xmlns:a16="http://schemas.microsoft.com/office/drawing/2014/main" id="{1DC1C1C6-9B67-841C-1E3C-D49D899F2769}"/>
                </a:ext>
              </a:extLst>
            </p:cNvPr>
            <p:cNvSpPr/>
            <p:nvPr/>
          </p:nvSpPr>
          <p:spPr>
            <a:xfrm>
              <a:off x="8759412" y="1993117"/>
              <a:ext cx="1077574" cy="33633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7579"/>
                <a:gd name="f7" fmla="val 336335"/>
                <a:gd name="f8" fmla="val 1075294"/>
                <a:gd name="f9" fmla="val 336082"/>
                <a:gd name="f10" fmla="val 1074532"/>
                <a:gd name="f11" fmla="val 1074228"/>
                <a:gd name="f12" fmla="val 335930"/>
                <a:gd name="f13" fmla="val 1073999"/>
                <a:gd name="f14" fmla="val 335650"/>
                <a:gd name="f15" fmla="val 1073898"/>
                <a:gd name="f16" fmla="val 335320"/>
                <a:gd name="f17" fmla="val 1073910"/>
                <a:gd name="f18" fmla="val 335028"/>
                <a:gd name="f19" fmla="val 334723"/>
                <a:gd name="f20" fmla="val 334431"/>
                <a:gd name="f21" fmla="val 333796"/>
                <a:gd name="f22" fmla="val 333416"/>
                <a:gd name="f23" fmla="val 324909"/>
                <a:gd name="f24" fmla="val 10284"/>
                <a:gd name="f25" fmla="val 1077580"/>
                <a:gd name="f26" fmla="val 336336"/>
                <a:gd name="f27" fmla="+- 0 0 -90"/>
                <a:gd name="f28" fmla="*/ f3 1 1077579"/>
                <a:gd name="f29" fmla="*/ f4 1 336335"/>
                <a:gd name="f30" fmla="val f5"/>
                <a:gd name="f31" fmla="val f6"/>
                <a:gd name="f32" fmla="val f7"/>
                <a:gd name="f33" fmla="*/ f27 f0 1"/>
                <a:gd name="f34" fmla="+- f32 0 f30"/>
                <a:gd name="f35" fmla="+- f31 0 f30"/>
                <a:gd name="f36" fmla="*/ f33 1 f2"/>
                <a:gd name="f37" fmla="*/ f35 1 1077579"/>
                <a:gd name="f38" fmla="*/ f34 1 336335"/>
                <a:gd name="f39" fmla="*/ 1075294 f35 1"/>
                <a:gd name="f40" fmla="*/ 336082 f34 1"/>
                <a:gd name="f41" fmla="*/ 1074532 f35 1"/>
                <a:gd name="f42" fmla="*/ 1073898 f35 1"/>
                <a:gd name="f43" fmla="*/ 335320 f34 1"/>
                <a:gd name="f44" fmla="*/ 334431 f34 1"/>
                <a:gd name="f45" fmla="*/ 333416 f34 1"/>
                <a:gd name="f46" fmla="*/ 324909 f34 1"/>
                <a:gd name="f47" fmla="*/ 0 f35 1"/>
                <a:gd name="f48" fmla="*/ 0 f34 1"/>
                <a:gd name="f49" fmla="*/ 10284 f34 1"/>
                <a:gd name="f50" fmla="*/ 1077580 f35 1"/>
                <a:gd name="f51" fmla="*/ 336336 f34 1"/>
                <a:gd name="f52" fmla="+- f36 0 f1"/>
                <a:gd name="f53" fmla="*/ f39 1 1077579"/>
                <a:gd name="f54" fmla="*/ f40 1 336335"/>
                <a:gd name="f55" fmla="*/ f41 1 1077579"/>
                <a:gd name="f56" fmla="*/ f42 1 1077579"/>
                <a:gd name="f57" fmla="*/ f43 1 336335"/>
                <a:gd name="f58" fmla="*/ f44 1 336335"/>
                <a:gd name="f59" fmla="*/ f45 1 336335"/>
                <a:gd name="f60" fmla="*/ f46 1 336335"/>
                <a:gd name="f61" fmla="*/ f47 1 1077579"/>
                <a:gd name="f62" fmla="*/ f48 1 336335"/>
                <a:gd name="f63" fmla="*/ f49 1 336335"/>
                <a:gd name="f64" fmla="*/ f50 1 1077579"/>
                <a:gd name="f65" fmla="*/ f51 1 336335"/>
                <a:gd name="f66" fmla="*/ f30 1 f37"/>
                <a:gd name="f67" fmla="*/ f31 1 f37"/>
                <a:gd name="f68" fmla="*/ f30 1 f38"/>
                <a:gd name="f69" fmla="*/ f32 1 f38"/>
                <a:gd name="f70" fmla="*/ f53 1 f37"/>
                <a:gd name="f71" fmla="*/ f54 1 f38"/>
                <a:gd name="f72" fmla="*/ f55 1 f37"/>
                <a:gd name="f73" fmla="*/ f56 1 f37"/>
                <a:gd name="f74" fmla="*/ f57 1 f38"/>
                <a:gd name="f75" fmla="*/ f58 1 f38"/>
                <a:gd name="f76" fmla="*/ f59 1 f38"/>
                <a:gd name="f77" fmla="*/ f60 1 f38"/>
                <a:gd name="f78" fmla="*/ f61 1 f37"/>
                <a:gd name="f79" fmla="*/ f62 1 f38"/>
                <a:gd name="f80" fmla="*/ f63 1 f38"/>
                <a:gd name="f81" fmla="*/ f64 1 f37"/>
                <a:gd name="f82" fmla="*/ f65 1 f38"/>
                <a:gd name="f83" fmla="*/ f66 f28 1"/>
                <a:gd name="f84" fmla="*/ f67 f28 1"/>
                <a:gd name="f85" fmla="*/ f69 f29 1"/>
                <a:gd name="f86" fmla="*/ f68 f29 1"/>
                <a:gd name="f87" fmla="*/ f70 f28 1"/>
                <a:gd name="f88" fmla="*/ f71 f29 1"/>
                <a:gd name="f89" fmla="*/ f72 f28 1"/>
                <a:gd name="f90" fmla="*/ f73 f28 1"/>
                <a:gd name="f91" fmla="*/ f74 f29 1"/>
                <a:gd name="f92" fmla="*/ f75 f29 1"/>
                <a:gd name="f93" fmla="*/ f76 f29 1"/>
                <a:gd name="f94" fmla="*/ f77 f29 1"/>
                <a:gd name="f95" fmla="*/ f78 f28 1"/>
                <a:gd name="f96" fmla="*/ f79 f29 1"/>
                <a:gd name="f97" fmla="*/ f80 f29 1"/>
                <a:gd name="f98" fmla="*/ f81 f28 1"/>
                <a:gd name="f99" fmla="*/ f82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87" y="f88"/>
                </a:cxn>
                <a:cxn ang="f52">
                  <a:pos x="f89" y="f88"/>
                </a:cxn>
                <a:cxn ang="f52">
                  <a:pos x="f90" y="f91"/>
                </a:cxn>
                <a:cxn ang="f52">
                  <a:pos x="f90" y="f91"/>
                </a:cxn>
                <a:cxn ang="f52">
                  <a:pos x="f90" y="f92"/>
                </a:cxn>
                <a:cxn ang="f52">
                  <a:pos x="f90" y="f93"/>
                </a:cxn>
                <a:cxn ang="f52">
                  <a:pos x="f90" y="f94"/>
                </a:cxn>
                <a:cxn ang="f52">
                  <a:pos x="f95" y="f96"/>
                </a:cxn>
                <a:cxn ang="f52">
                  <a:pos x="f95" y="f97"/>
                </a:cxn>
                <a:cxn ang="f52">
                  <a:pos x="f98" y="f99"/>
                </a:cxn>
                <a:cxn ang="f52">
                  <a:pos x="f98" y="f99"/>
                </a:cxn>
              </a:cxnLst>
              <a:rect l="f83" t="f86" r="f84" b="f85"/>
              <a:pathLst>
                <a:path w="1077579" h="336335">
                  <a:moveTo>
                    <a:pt x="f8" y="f9"/>
                  </a:moveTo>
                  <a:lnTo>
                    <a:pt x="f10" y="f9"/>
                  </a:lnTo>
                  <a:cubicBezTo>
                    <a:pt x="f11" y="f12"/>
                    <a:pt x="f13" y="f14"/>
                    <a:pt x="f15" y="f16"/>
                  </a:cubicBezTo>
                  <a:lnTo>
                    <a:pt x="f15" y="f16"/>
                  </a:lnTo>
                  <a:cubicBezTo>
                    <a:pt x="f17" y="f18"/>
                    <a:pt x="f17" y="f19"/>
                    <a:pt x="f15" y="f20"/>
                  </a:cubicBezTo>
                  <a:cubicBezTo>
                    <a:pt x="f15" y="f20"/>
                    <a:pt x="f15" y="f21"/>
                    <a:pt x="f15" y="f22"/>
                  </a:cubicBezTo>
                  <a:lnTo>
                    <a:pt x="f15" y="f23"/>
                  </a:lnTo>
                  <a:lnTo>
                    <a:pt x="f5" y="f5"/>
                  </a:lnTo>
                  <a:lnTo>
                    <a:pt x="f5" y="f24"/>
                  </a:lnTo>
                  <a:lnTo>
                    <a:pt x="f25" y="f26"/>
                  </a:lnTo>
                  <a:lnTo>
                    <a:pt x="f25" y="f2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8" name="Freeform: Shape 567">
              <a:extLst>
                <a:ext uri="{FF2B5EF4-FFF2-40B4-BE49-F238E27FC236}">
                  <a16:creationId xmlns:a16="http://schemas.microsoft.com/office/drawing/2014/main" id="{E715884C-BD58-6C3B-1751-85A691DFD460}"/>
                </a:ext>
              </a:extLst>
            </p:cNvPr>
            <p:cNvSpPr/>
            <p:nvPr/>
          </p:nvSpPr>
          <p:spPr>
            <a:xfrm>
              <a:off x="5832290" y="1284896"/>
              <a:ext cx="2872148" cy="44984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872148"/>
                <a:gd name="f7" fmla="val 449844"/>
                <a:gd name="f8" fmla="val 2872149"/>
                <a:gd name="f9" fmla="val 441464"/>
                <a:gd name="f10" fmla="val 6983"/>
                <a:gd name="f11" fmla="val 4698"/>
                <a:gd name="f12" fmla="val 6844"/>
                <a:gd name="f13" fmla="val 7567"/>
                <a:gd name="f14" fmla="val 4406"/>
                <a:gd name="f15" fmla="val 9789"/>
                <a:gd name="f16" fmla="val 1536"/>
                <a:gd name="f17" fmla="val 9650"/>
                <a:gd name="f18" fmla="val 1524"/>
                <a:gd name="f19" fmla="val 1270"/>
                <a:gd name="f20" fmla="val 2861864"/>
                <a:gd name="f21" fmla="val 2870245"/>
                <a:gd name="f22" fmla="val 443115"/>
                <a:gd name="f23" fmla="+- 0 0 -90"/>
                <a:gd name="f24" fmla="*/ f3 1 2872148"/>
                <a:gd name="f25" fmla="*/ f4 1 449844"/>
                <a:gd name="f26" fmla="val f5"/>
                <a:gd name="f27" fmla="val f6"/>
                <a:gd name="f28" fmla="val f7"/>
                <a:gd name="f29" fmla="*/ f23 f0 1"/>
                <a:gd name="f30" fmla="+- f28 0 f26"/>
                <a:gd name="f31" fmla="+- f27 0 f26"/>
                <a:gd name="f32" fmla="*/ f29 1 f2"/>
                <a:gd name="f33" fmla="*/ f31 1 2872148"/>
                <a:gd name="f34" fmla="*/ f30 1 449844"/>
                <a:gd name="f35" fmla="*/ 2872149 f31 1"/>
                <a:gd name="f36" fmla="*/ 441464 f30 1"/>
                <a:gd name="f37" fmla="*/ 6983 f31 1"/>
                <a:gd name="f38" fmla="*/ 0 f30 1"/>
                <a:gd name="f39" fmla="*/ 4698 f30 1"/>
                <a:gd name="f40" fmla="*/ 1536 f31 1"/>
                <a:gd name="f41" fmla="*/ 9650 f30 1"/>
                <a:gd name="f42" fmla="*/ 1524 f31 1"/>
                <a:gd name="f43" fmla="*/ 0 f31 1"/>
                <a:gd name="f44" fmla="*/ 1270 f31 1"/>
                <a:gd name="f45" fmla="*/ 2861864 f31 1"/>
                <a:gd name="f46" fmla="*/ 449844 f30 1"/>
                <a:gd name="f47" fmla="*/ 2870245 f31 1"/>
                <a:gd name="f48" fmla="*/ 443115 f30 1"/>
                <a:gd name="f49" fmla="+- f32 0 f1"/>
                <a:gd name="f50" fmla="*/ f35 1 2872148"/>
                <a:gd name="f51" fmla="*/ f36 1 449844"/>
                <a:gd name="f52" fmla="*/ f37 1 2872148"/>
                <a:gd name="f53" fmla="*/ f38 1 449844"/>
                <a:gd name="f54" fmla="*/ f39 1 449844"/>
                <a:gd name="f55" fmla="*/ f40 1 2872148"/>
                <a:gd name="f56" fmla="*/ f41 1 449844"/>
                <a:gd name="f57" fmla="*/ f42 1 2872148"/>
                <a:gd name="f58" fmla="*/ f43 1 2872148"/>
                <a:gd name="f59" fmla="*/ f44 1 2872148"/>
                <a:gd name="f60" fmla="*/ f45 1 2872148"/>
                <a:gd name="f61" fmla="*/ f46 1 449844"/>
                <a:gd name="f62" fmla="*/ f47 1 2872148"/>
                <a:gd name="f63" fmla="*/ f48 1 449844"/>
                <a:gd name="f64" fmla="*/ f26 1 f33"/>
                <a:gd name="f65" fmla="*/ f27 1 f33"/>
                <a:gd name="f66" fmla="*/ f26 1 f34"/>
                <a:gd name="f67" fmla="*/ f28 1 f34"/>
                <a:gd name="f68" fmla="*/ f50 1 f33"/>
                <a:gd name="f69" fmla="*/ f51 1 f34"/>
                <a:gd name="f70" fmla="*/ f52 1 f33"/>
                <a:gd name="f71" fmla="*/ f53 1 f34"/>
                <a:gd name="f72" fmla="*/ f54 1 f34"/>
                <a:gd name="f73" fmla="*/ f55 1 f33"/>
                <a:gd name="f74" fmla="*/ f56 1 f34"/>
                <a:gd name="f75" fmla="*/ f57 1 f33"/>
                <a:gd name="f76" fmla="*/ f58 1 f33"/>
                <a:gd name="f77" fmla="*/ f59 1 f33"/>
                <a:gd name="f78" fmla="*/ f60 1 f33"/>
                <a:gd name="f79" fmla="*/ f61 1 f34"/>
                <a:gd name="f80" fmla="*/ f62 1 f33"/>
                <a:gd name="f81" fmla="*/ f63 1 f34"/>
                <a:gd name="f82" fmla="*/ f64 f24 1"/>
                <a:gd name="f83" fmla="*/ f65 f24 1"/>
                <a:gd name="f84" fmla="*/ f67 f25 1"/>
                <a:gd name="f85" fmla="*/ f66 f25 1"/>
                <a:gd name="f86" fmla="*/ f68 f24 1"/>
                <a:gd name="f87" fmla="*/ f69 f25 1"/>
                <a:gd name="f88" fmla="*/ f70 f24 1"/>
                <a:gd name="f89" fmla="*/ f71 f25 1"/>
                <a:gd name="f90" fmla="*/ f72 f25 1"/>
                <a:gd name="f91" fmla="*/ f73 f24 1"/>
                <a:gd name="f92" fmla="*/ f74 f25 1"/>
                <a:gd name="f93" fmla="*/ f75 f24 1"/>
                <a:gd name="f94" fmla="*/ f76 f24 1"/>
                <a:gd name="f95" fmla="*/ f77 f24 1"/>
                <a:gd name="f96" fmla="*/ f78 f24 1"/>
                <a:gd name="f97" fmla="*/ f79 f25 1"/>
                <a:gd name="f98" fmla="*/ f80 f24 1"/>
                <a:gd name="f99" fmla="*/ f81 f2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9">
                  <a:pos x="f86" y="f87"/>
                </a:cxn>
                <a:cxn ang="f49">
                  <a:pos x="f88" y="f89"/>
                </a:cxn>
                <a:cxn ang="f49">
                  <a:pos x="f88" y="f90"/>
                </a:cxn>
                <a:cxn ang="f49">
                  <a:pos x="f91" y="f92"/>
                </a:cxn>
                <a:cxn ang="f49">
                  <a:pos x="f93" y="f92"/>
                </a:cxn>
                <a:cxn ang="f49">
                  <a:pos x="f94" y="f92"/>
                </a:cxn>
                <a:cxn ang="f49">
                  <a:pos x="f95" y="f92"/>
                </a:cxn>
                <a:cxn ang="f49">
                  <a:pos x="f96" y="f97"/>
                </a:cxn>
                <a:cxn ang="f49">
                  <a:pos x="f98" y="f99"/>
                </a:cxn>
              </a:cxnLst>
              <a:rect l="f82" t="f85" r="f83" b="f84"/>
              <a:pathLst>
                <a:path w="2872148" h="449844">
                  <a:moveTo>
                    <a:pt x="f8" y="f9"/>
                  </a:moveTo>
                  <a:lnTo>
                    <a:pt x="f10" y="f5"/>
                  </a:ln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6" y="f17"/>
                    <a:pt x="f18" y="f17"/>
                    <a:pt x="f18" y="f17"/>
                  </a:cubicBezTo>
                  <a:lnTo>
                    <a:pt x="f5" y="f17"/>
                  </a:lnTo>
                  <a:lnTo>
                    <a:pt x="f19" y="f17"/>
                  </a:lnTo>
                  <a:lnTo>
                    <a:pt x="f20" y="f7"/>
                  </a:lnTo>
                  <a:lnTo>
                    <a:pt x="f21" y="f2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29" name="Freeform: Shape 568">
              <a:extLst>
                <a:ext uri="{FF2B5EF4-FFF2-40B4-BE49-F238E27FC236}">
                  <a16:creationId xmlns:a16="http://schemas.microsoft.com/office/drawing/2014/main" id="{78E9BD38-E233-0C6E-AA75-64F10E4AA6BA}"/>
                </a:ext>
              </a:extLst>
            </p:cNvPr>
            <p:cNvSpPr/>
            <p:nvPr/>
          </p:nvSpPr>
          <p:spPr>
            <a:xfrm>
              <a:off x="9832204" y="2121609"/>
              <a:ext cx="10634" cy="20378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33"/>
                <a:gd name="f7" fmla="val 203781"/>
                <a:gd name="f8" fmla="val 3777"/>
                <a:gd name="f9" fmla="val 1143"/>
                <a:gd name="f10" fmla="val 95"/>
                <a:gd name="f11" fmla="val 203782"/>
                <a:gd name="f12" fmla="val -32"/>
                <a:gd name="f13" fmla="val 203236"/>
                <a:gd name="f14" fmla="val 202678"/>
                <a:gd name="f15" fmla="val 202132"/>
                <a:gd name="f16" fmla="val 1111"/>
                <a:gd name="f17" fmla="val 199427"/>
                <a:gd name="f18" fmla="val 4057"/>
                <a:gd name="f19" fmla="val 197980"/>
                <a:gd name="f20" fmla="val 6824"/>
                <a:gd name="f21" fmla="val 198830"/>
                <a:gd name="f22" fmla="val 10634"/>
                <a:gd name="f23" fmla="val 199973"/>
                <a:gd name="f24" fmla="val 3174"/>
                <a:gd name="f25" fmla="+- 0 0 -90"/>
                <a:gd name="f26" fmla="*/ f3 1 10633"/>
                <a:gd name="f27" fmla="*/ f4 1 203781"/>
                <a:gd name="f28" fmla="val f5"/>
                <a:gd name="f29" fmla="val f6"/>
                <a:gd name="f30" fmla="val f7"/>
                <a:gd name="f31" fmla="*/ f25 f0 1"/>
                <a:gd name="f32" fmla="+- f30 0 f28"/>
                <a:gd name="f33" fmla="+- f29 0 f28"/>
                <a:gd name="f34" fmla="*/ f31 1 f2"/>
                <a:gd name="f35" fmla="*/ f33 1 10633"/>
                <a:gd name="f36" fmla="*/ f32 1 203781"/>
                <a:gd name="f37" fmla="*/ 3777 f33 1"/>
                <a:gd name="f38" fmla="*/ 1143 f32 1"/>
                <a:gd name="f39" fmla="*/ 95 f33 1"/>
                <a:gd name="f40" fmla="*/ 0 f32 1"/>
                <a:gd name="f41" fmla="*/ 203782 f32 1"/>
                <a:gd name="f42" fmla="*/ 202132 f32 1"/>
                <a:gd name="f43" fmla="*/ 6824 f33 1"/>
                <a:gd name="f44" fmla="*/ 198830 f32 1"/>
                <a:gd name="f45" fmla="*/ 10634 f33 1"/>
                <a:gd name="f46" fmla="*/ 199973 f32 1"/>
                <a:gd name="f47" fmla="*/ 3174 f32 1"/>
                <a:gd name="f48" fmla="+- f34 0 f1"/>
                <a:gd name="f49" fmla="*/ f37 1 10633"/>
                <a:gd name="f50" fmla="*/ f38 1 203781"/>
                <a:gd name="f51" fmla="*/ f39 1 10633"/>
                <a:gd name="f52" fmla="*/ f40 1 203781"/>
                <a:gd name="f53" fmla="*/ f41 1 203781"/>
                <a:gd name="f54" fmla="*/ f42 1 203781"/>
                <a:gd name="f55" fmla="*/ f43 1 10633"/>
                <a:gd name="f56" fmla="*/ f44 1 203781"/>
                <a:gd name="f57" fmla="*/ f45 1 10633"/>
                <a:gd name="f58" fmla="*/ f46 1 203781"/>
                <a:gd name="f59" fmla="*/ f47 1 203781"/>
                <a:gd name="f60" fmla="*/ f28 1 f35"/>
                <a:gd name="f61" fmla="*/ f29 1 f35"/>
                <a:gd name="f62" fmla="*/ f28 1 f36"/>
                <a:gd name="f63" fmla="*/ f30 1 f36"/>
                <a:gd name="f64" fmla="*/ f49 1 f35"/>
                <a:gd name="f65" fmla="*/ f50 1 f36"/>
                <a:gd name="f66" fmla="*/ f51 1 f35"/>
                <a:gd name="f67" fmla="*/ f52 1 f36"/>
                <a:gd name="f68" fmla="*/ f53 1 f36"/>
                <a:gd name="f69" fmla="*/ f54 1 f36"/>
                <a:gd name="f70" fmla="*/ f55 1 f35"/>
                <a:gd name="f71" fmla="*/ f56 1 f36"/>
                <a:gd name="f72" fmla="*/ f57 1 f35"/>
                <a:gd name="f73" fmla="*/ f58 1 f36"/>
                <a:gd name="f74" fmla="*/ f59 1 f36"/>
                <a:gd name="f75" fmla="*/ f60 f26 1"/>
                <a:gd name="f76" fmla="*/ f61 f26 1"/>
                <a:gd name="f77" fmla="*/ f63 f27 1"/>
                <a:gd name="f78" fmla="*/ f62 f27 1"/>
                <a:gd name="f79" fmla="*/ f64 f26 1"/>
                <a:gd name="f80" fmla="*/ f65 f27 1"/>
                <a:gd name="f81" fmla="*/ f66 f26 1"/>
                <a:gd name="f82" fmla="*/ f67 f27 1"/>
                <a:gd name="f83" fmla="*/ f68 f27 1"/>
                <a:gd name="f84" fmla="*/ f69 f27 1"/>
                <a:gd name="f85" fmla="*/ f70 f26 1"/>
                <a:gd name="f86" fmla="*/ f71 f27 1"/>
                <a:gd name="f87" fmla="*/ f72 f26 1"/>
                <a:gd name="f88" fmla="*/ f73 f27 1"/>
                <a:gd name="f89" fmla="*/ f74 f2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79" y="f80"/>
                </a:cxn>
                <a:cxn ang="f48">
                  <a:pos x="f79" y="f80"/>
                </a:cxn>
                <a:cxn ang="f48">
                  <a:pos x="f81" y="f82"/>
                </a:cxn>
                <a:cxn ang="f48">
                  <a:pos x="f81" y="f83"/>
                </a:cxn>
                <a:cxn ang="f48">
                  <a:pos x="f81" y="f84"/>
                </a:cxn>
                <a:cxn ang="f48">
                  <a:pos x="f85" y="f86"/>
                </a:cxn>
                <a:cxn ang="f48">
                  <a:pos x="f87" y="f88"/>
                </a:cxn>
                <a:cxn ang="f48">
                  <a:pos x="f87" y="f89"/>
                </a:cxn>
              </a:cxnLst>
              <a:rect l="f75" t="f78" r="f76" b="f77"/>
              <a:pathLst>
                <a:path w="10633" h="203781">
                  <a:moveTo>
                    <a:pt x="f8" y="f9"/>
                  </a:moveTo>
                  <a:lnTo>
                    <a:pt x="f8" y="f9"/>
                  </a:lnTo>
                  <a:lnTo>
                    <a:pt x="f10" y="f5"/>
                  </a:lnTo>
                  <a:lnTo>
                    <a:pt x="f10" y="f11"/>
                  </a:lnTo>
                  <a:cubicBezTo>
                    <a:pt x="f12" y="f13"/>
                    <a:pt x="f12" y="f14"/>
                    <a:pt x="f10" y="f15"/>
                  </a:cubicBezTo>
                  <a:cubicBezTo>
                    <a:pt x="f16" y="f17"/>
                    <a:pt x="f18" y="f19"/>
                    <a:pt x="f20" y="f21"/>
                  </a:cubicBezTo>
                  <a:lnTo>
                    <a:pt x="f22" y="f23"/>
                  </a:lnTo>
                  <a:lnTo>
                    <a:pt x="f22" y="f2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0" name="Freeform: Shape 569">
              <a:extLst>
                <a:ext uri="{FF2B5EF4-FFF2-40B4-BE49-F238E27FC236}">
                  <a16:creationId xmlns:a16="http://schemas.microsoft.com/office/drawing/2014/main" id="{AA145810-4950-4C74-9F01-F32776C0667C}"/>
                </a:ext>
              </a:extLst>
            </p:cNvPr>
            <p:cNvSpPr/>
            <p:nvPr/>
          </p:nvSpPr>
          <p:spPr>
            <a:xfrm>
              <a:off x="8661205" y="1762414"/>
              <a:ext cx="109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4"/>
                <a:gd name="f7" fmla="val 635"/>
                <a:gd name="f8" fmla="val 67"/>
                <a:gd name="f9" fmla="val 130"/>
                <a:gd name="f10" fmla="val 203"/>
                <a:gd name="f11" fmla="val 432"/>
                <a:gd name="f12" fmla="val -22"/>
                <a:gd name="f13" fmla="+- 0 0 -90"/>
                <a:gd name="f14" fmla="*/ f3 1 114"/>
                <a:gd name="f15" fmla="*/ f4 1 635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114"/>
                <a:gd name="f24" fmla="*/ f20 1 635"/>
                <a:gd name="f25" fmla="*/ 67 f21 1"/>
                <a:gd name="f26" fmla="*/ 0 f20 1"/>
                <a:gd name="f27" fmla="*/ 635 f20 1"/>
                <a:gd name="f28" fmla="+- f22 0 f1"/>
                <a:gd name="f29" fmla="*/ f25 1 114"/>
                <a:gd name="f30" fmla="*/ f26 1 635"/>
                <a:gd name="f31" fmla="*/ f27 1 635"/>
                <a:gd name="f32" fmla="*/ f16 1 f23"/>
                <a:gd name="f33" fmla="*/ f17 1 f23"/>
                <a:gd name="f34" fmla="*/ f16 1 f24"/>
                <a:gd name="f35" fmla="*/ f18 1 f24"/>
                <a:gd name="f36" fmla="*/ f29 1 f23"/>
                <a:gd name="f37" fmla="*/ f30 1 f24"/>
                <a:gd name="f38" fmla="*/ f31 1 f24"/>
                <a:gd name="f39" fmla="*/ f32 f14 1"/>
                <a:gd name="f40" fmla="*/ f33 f14 1"/>
                <a:gd name="f41" fmla="*/ f35 f15 1"/>
                <a:gd name="f42" fmla="*/ f34 f15 1"/>
                <a:gd name="f43" fmla="*/ f36 f14 1"/>
                <a:gd name="f44" fmla="*/ f37 f15 1"/>
                <a:gd name="f45" fmla="*/ f3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3" y="f44"/>
                </a:cxn>
                <a:cxn ang="f28">
                  <a:pos x="f43" y="f44"/>
                </a:cxn>
                <a:cxn ang="f28">
                  <a:pos x="f43" y="f45"/>
                </a:cxn>
                <a:cxn ang="f28">
                  <a:pos x="f43" y="f45"/>
                </a:cxn>
                <a:cxn ang="f28">
                  <a:pos x="f43" y="f44"/>
                </a:cxn>
              </a:cxnLst>
              <a:rect l="f39" t="f42" r="f40" b="f41"/>
              <a:pathLst>
                <a:path w="114" h="635">
                  <a:moveTo>
                    <a:pt x="f8" y="f5"/>
                  </a:moveTo>
                  <a:lnTo>
                    <a:pt x="f8" y="f5"/>
                  </a:lnTo>
                  <a:cubicBezTo>
                    <a:pt x="f9" y="f10"/>
                    <a:pt x="f9" y="f11"/>
                    <a:pt x="f8" y="f7"/>
                  </a:cubicBezTo>
                  <a:lnTo>
                    <a:pt x="f8" y="f7"/>
                  </a:lnTo>
                  <a:cubicBezTo>
                    <a:pt x="f12" y="f11"/>
                    <a:pt x="f12" y="f10"/>
                    <a:pt x="f8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1" name="Freeform: Shape 570">
              <a:extLst>
                <a:ext uri="{FF2B5EF4-FFF2-40B4-BE49-F238E27FC236}">
                  <a16:creationId xmlns:a16="http://schemas.microsoft.com/office/drawing/2014/main" id="{B798155E-8043-496C-3240-A38D5E1ADDD7}"/>
                </a:ext>
              </a:extLst>
            </p:cNvPr>
            <p:cNvSpPr/>
            <p:nvPr/>
          </p:nvSpPr>
          <p:spPr>
            <a:xfrm>
              <a:off x="8672443" y="1763813"/>
              <a:ext cx="1164680" cy="3594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4679"/>
                <a:gd name="f7" fmla="val 359443"/>
                <a:gd name="f8" fmla="val 1163409"/>
                <a:gd name="f9" fmla="val 358936"/>
                <a:gd name="f10" fmla="val 1162521"/>
                <a:gd name="f11" fmla="val 1161505"/>
                <a:gd name="f12" fmla="val 358174"/>
                <a:gd name="f13" fmla="val 357285"/>
                <a:gd name="f14" fmla="val 1161454"/>
                <a:gd name="f15" fmla="val 356993"/>
                <a:gd name="f16" fmla="val 356688"/>
                <a:gd name="f17" fmla="val 356397"/>
                <a:gd name="f18" fmla="val 1161442"/>
                <a:gd name="f19" fmla="val 356104"/>
                <a:gd name="f20" fmla="val 355800"/>
                <a:gd name="f21" fmla="val 355508"/>
                <a:gd name="f22" fmla="val 354492"/>
                <a:gd name="f23" fmla="val 353857"/>
                <a:gd name="f24" fmla="val 353095"/>
                <a:gd name="f25" fmla="val 1162267"/>
                <a:gd name="f26" fmla="val 352206"/>
                <a:gd name="f27" fmla="val 1164680"/>
                <a:gd name="f28" fmla="val 350302"/>
                <a:gd name="f29" fmla="val 5078"/>
                <a:gd name="f30" fmla="val 4063"/>
                <a:gd name="f31" fmla="val 8761"/>
                <a:gd name="f32" fmla="val 1160489"/>
                <a:gd name="f33" fmla="val 359444"/>
                <a:gd name="f34" fmla="+- 0 0 -90"/>
                <a:gd name="f35" fmla="*/ f3 1 1164679"/>
                <a:gd name="f36" fmla="*/ f4 1 359443"/>
                <a:gd name="f37" fmla="val f5"/>
                <a:gd name="f38" fmla="val f6"/>
                <a:gd name="f39" fmla="val f7"/>
                <a:gd name="f40" fmla="*/ f34 f0 1"/>
                <a:gd name="f41" fmla="+- f39 0 f37"/>
                <a:gd name="f42" fmla="+- f38 0 f37"/>
                <a:gd name="f43" fmla="*/ f40 1 f2"/>
                <a:gd name="f44" fmla="*/ f42 1 1164679"/>
                <a:gd name="f45" fmla="*/ f41 1 359443"/>
                <a:gd name="f46" fmla="*/ 1163409 f42 1"/>
                <a:gd name="f47" fmla="*/ 358936 f41 1"/>
                <a:gd name="f48" fmla="*/ 1162521 f42 1"/>
                <a:gd name="f49" fmla="*/ 1161505 f42 1"/>
                <a:gd name="f50" fmla="*/ 358174 f41 1"/>
                <a:gd name="f51" fmla="*/ 357285 f41 1"/>
                <a:gd name="f52" fmla="*/ 356397 f41 1"/>
                <a:gd name="f53" fmla="*/ 355508 f41 1"/>
                <a:gd name="f54" fmla="*/ 354492 f41 1"/>
                <a:gd name="f55" fmla="*/ 353857 f41 1"/>
                <a:gd name="f56" fmla="*/ 353095 f41 1"/>
                <a:gd name="f57" fmla="*/ 1162267 f42 1"/>
                <a:gd name="f58" fmla="*/ 352206 f41 1"/>
                <a:gd name="f59" fmla="*/ 1164680 f42 1"/>
                <a:gd name="f60" fmla="*/ 350302 f41 1"/>
                <a:gd name="f61" fmla="*/ 5078 f42 1"/>
                <a:gd name="f62" fmla="*/ 0 f41 1"/>
                <a:gd name="f63" fmla="*/ 0 f42 1"/>
                <a:gd name="f64" fmla="*/ 4063 f41 1"/>
                <a:gd name="f65" fmla="*/ 8761 f41 1"/>
                <a:gd name="f66" fmla="*/ 1160489 f42 1"/>
                <a:gd name="f67" fmla="*/ 359444 f41 1"/>
                <a:gd name="f68" fmla="+- f43 0 f1"/>
                <a:gd name="f69" fmla="*/ f46 1 1164679"/>
                <a:gd name="f70" fmla="*/ f47 1 359443"/>
                <a:gd name="f71" fmla="*/ f48 1 1164679"/>
                <a:gd name="f72" fmla="*/ f49 1 1164679"/>
                <a:gd name="f73" fmla="*/ f50 1 359443"/>
                <a:gd name="f74" fmla="*/ f51 1 359443"/>
                <a:gd name="f75" fmla="*/ f52 1 359443"/>
                <a:gd name="f76" fmla="*/ f53 1 359443"/>
                <a:gd name="f77" fmla="*/ f54 1 359443"/>
                <a:gd name="f78" fmla="*/ f55 1 359443"/>
                <a:gd name="f79" fmla="*/ f56 1 359443"/>
                <a:gd name="f80" fmla="*/ f57 1 1164679"/>
                <a:gd name="f81" fmla="*/ f58 1 359443"/>
                <a:gd name="f82" fmla="*/ f59 1 1164679"/>
                <a:gd name="f83" fmla="*/ f60 1 359443"/>
                <a:gd name="f84" fmla="*/ f61 1 1164679"/>
                <a:gd name="f85" fmla="*/ f62 1 359443"/>
                <a:gd name="f86" fmla="*/ f63 1 1164679"/>
                <a:gd name="f87" fmla="*/ f64 1 359443"/>
                <a:gd name="f88" fmla="*/ f65 1 359443"/>
                <a:gd name="f89" fmla="*/ f66 1 1164679"/>
                <a:gd name="f90" fmla="*/ f67 1 359443"/>
                <a:gd name="f91" fmla="*/ f37 1 f44"/>
                <a:gd name="f92" fmla="*/ f38 1 f44"/>
                <a:gd name="f93" fmla="*/ f37 1 f45"/>
                <a:gd name="f94" fmla="*/ f39 1 f45"/>
                <a:gd name="f95" fmla="*/ f69 1 f44"/>
                <a:gd name="f96" fmla="*/ f70 1 f45"/>
                <a:gd name="f97" fmla="*/ f71 1 f44"/>
                <a:gd name="f98" fmla="*/ f72 1 f44"/>
                <a:gd name="f99" fmla="*/ f73 1 f45"/>
                <a:gd name="f100" fmla="*/ f74 1 f45"/>
                <a:gd name="f101" fmla="*/ f75 1 f45"/>
                <a:gd name="f102" fmla="*/ f76 1 f45"/>
                <a:gd name="f103" fmla="*/ f77 1 f45"/>
                <a:gd name="f104" fmla="*/ f78 1 f45"/>
                <a:gd name="f105" fmla="*/ f79 1 f45"/>
                <a:gd name="f106" fmla="*/ f80 1 f44"/>
                <a:gd name="f107" fmla="*/ f81 1 f45"/>
                <a:gd name="f108" fmla="*/ f82 1 f44"/>
                <a:gd name="f109" fmla="*/ f83 1 f45"/>
                <a:gd name="f110" fmla="*/ f84 1 f44"/>
                <a:gd name="f111" fmla="*/ f85 1 f45"/>
                <a:gd name="f112" fmla="*/ f86 1 f44"/>
                <a:gd name="f113" fmla="*/ f87 1 f45"/>
                <a:gd name="f114" fmla="*/ f88 1 f45"/>
                <a:gd name="f115" fmla="*/ f89 1 f44"/>
                <a:gd name="f116" fmla="*/ f90 1 f45"/>
                <a:gd name="f117" fmla="*/ f91 f35 1"/>
                <a:gd name="f118" fmla="*/ f92 f35 1"/>
                <a:gd name="f119" fmla="*/ f94 f36 1"/>
                <a:gd name="f120" fmla="*/ f93 f36 1"/>
                <a:gd name="f121" fmla="*/ f95 f35 1"/>
                <a:gd name="f122" fmla="*/ f96 f36 1"/>
                <a:gd name="f123" fmla="*/ f97 f35 1"/>
                <a:gd name="f124" fmla="*/ f98 f35 1"/>
                <a:gd name="f125" fmla="*/ f99 f36 1"/>
                <a:gd name="f126" fmla="*/ f100 f36 1"/>
                <a:gd name="f127" fmla="*/ f101 f36 1"/>
                <a:gd name="f128" fmla="*/ f102 f36 1"/>
                <a:gd name="f129" fmla="*/ f103 f36 1"/>
                <a:gd name="f130" fmla="*/ f104 f36 1"/>
                <a:gd name="f131" fmla="*/ f105 f36 1"/>
                <a:gd name="f132" fmla="*/ f106 f35 1"/>
                <a:gd name="f133" fmla="*/ f107 f36 1"/>
                <a:gd name="f134" fmla="*/ f108 f35 1"/>
                <a:gd name="f135" fmla="*/ f109 f36 1"/>
                <a:gd name="f136" fmla="*/ f110 f35 1"/>
                <a:gd name="f137" fmla="*/ f111 f36 1"/>
                <a:gd name="f138" fmla="*/ f112 f35 1"/>
                <a:gd name="f139" fmla="*/ f113 f36 1"/>
                <a:gd name="f140" fmla="*/ f114 f36 1"/>
                <a:gd name="f141" fmla="*/ f115 f35 1"/>
                <a:gd name="f142" fmla="*/ f116 f3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121" y="f122"/>
                </a:cxn>
                <a:cxn ang="f68">
                  <a:pos x="f121" y="f122"/>
                </a:cxn>
                <a:cxn ang="f68">
                  <a:pos x="f123" y="f122"/>
                </a:cxn>
                <a:cxn ang="f68">
                  <a:pos x="f124" y="f125"/>
                </a:cxn>
                <a:cxn ang="f68">
                  <a:pos x="f124" y="f125"/>
                </a:cxn>
                <a:cxn ang="f68">
                  <a:pos x="f124" y="f125"/>
                </a:cxn>
                <a:cxn ang="f68">
                  <a:pos x="f124" y="f126"/>
                </a:cxn>
                <a:cxn ang="f68">
                  <a:pos x="f124" y="f127"/>
                </a:cxn>
                <a:cxn ang="f68">
                  <a:pos x="f124" y="f128"/>
                </a:cxn>
                <a:cxn ang="f68">
                  <a:pos x="f124" y="f129"/>
                </a:cxn>
                <a:cxn ang="f68">
                  <a:pos x="f124" y="f130"/>
                </a:cxn>
                <a:cxn ang="f68">
                  <a:pos x="f124" y="f130"/>
                </a:cxn>
                <a:cxn ang="f68">
                  <a:pos x="f124" y="f131"/>
                </a:cxn>
                <a:cxn ang="f68">
                  <a:pos x="f132" y="f133"/>
                </a:cxn>
                <a:cxn ang="f68">
                  <a:pos x="f132" y="f133"/>
                </a:cxn>
                <a:cxn ang="f68">
                  <a:pos x="f134" y="f135"/>
                </a:cxn>
                <a:cxn ang="f68">
                  <a:pos x="f136" y="f137"/>
                </a:cxn>
                <a:cxn ang="f68">
                  <a:pos x="f138" y="f139"/>
                </a:cxn>
                <a:cxn ang="f68">
                  <a:pos x="f138" y="f140"/>
                </a:cxn>
                <a:cxn ang="f68">
                  <a:pos x="f141" y="f142"/>
                </a:cxn>
              </a:cxnLst>
              <a:rect l="f117" t="f120" r="f118" b="f119"/>
              <a:pathLst>
                <a:path w="1164679" h="359443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lnTo>
                    <a:pt x="f11" y="f12"/>
                  </a:lnTo>
                  <a:lnTo>
                    <a:pt x="f11" y="f12"/>
                  </a:lnTo>
                  <a:lnTo>
                    <a:pt x="f11" y="f12"/>
                  </a:lnTo>
                  <a:lnTo>
                    <a:pt x="f11" y="f13"/>
                  </a:lnTo>
                  <a:cubicBezTo>
                    <a:pt x="f14" y="f15"/>
                    <a:pt x="f14" y="f16"/>
                    <a:pt x="f11" y="f17"/>
                  </a:cubicBezTo>
                  <a:cubicBezTo>
                    <a:pt x="f18" y="f19"/>
                    <a:pt x="f18" y="f20"/>
                    <a:pt x="f11" y="f21"/>
                  </a:cubicBezTo>
                  <a:lnTo>
                    <a:pt x="f11" y="f22"/>
                  </a:lnTo>
                  <a:cubicBezTo>
                    <a:pt x="f11" y="f22"/>
                    <a:pt x="f11" y="f22"/>
                    <a:pt x="f11" y="f23"/>
                  </a:cubicBezTo>
                  <a:lnTo>
                    <a:pt x="f11" y="f23"/>
                  </a:lnTo>
                  <a:lnTo>
                    <a:pt x="f11" y="f24"/>
                  </a:lnTo>
                  <a:lnTo>
                    <a:pt x="f25" y="f26"/>
                  </a:lnTo>
                  <a:cubicBezTo>
                    <a:pt x="f25" y="f26"/>
                    <a:pt x="f25" y="f26"/>
                    <a:pt x="f25" y="f26"/>
                  </a:cubicBezTo>
                  <a:lnTo>
                    <a:pt x="f27" y="f28"/>
                  </a:lnTo>
                  <a:lnTo>
                    <a:pt x="f29" y="f5"/>
                  </a:lnTo>
                  <a:lnTo>
                    <a:pt x="f5" y="f30"/>
                  </a:lnTo>
                  <a:lnTo>
                    <a:pt x="f5" y="f31"/>
                  </a:lnTo>
                  <a:lnTo>
                    <a:pt x="f32" y="f3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2" name="Freeform: Shape 571">
              <a:extLst>
                <a:ext uri="{FF2B5EF4-FFF2-40B4-BE49-F238E27FC236}">
                  <a16:creationId xmlns:a16="http://schemas.microsoft.com/office/drawing/2014/main" id="{BF76D0C2-9D2C-460B-F6E0-E7836EA023A1}"/>
                </a:ext>
              </a:extLst>
            </p:cNvPr>
            <p:cNvSpPr/>
            <p:nvPr/>
          </p:nvSpPr>
          <p:spPr>
            <a:xfrm>
              <a:off x="9834454" y="1653610"/>
              <a:ext cx="569963" cy="4617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9960"/>
                <a:gd name="f7" fmla="val 461779"/>
                <a:gd name="f8" fmla="val 566914"/>
                <a:gd name="f9" fmla="val 8634"/>
                <a:gd name="f10" fmla="val 564273"/>
                <a:gd name="f11" fmla="val 7910"/>
                <a:gd name="f12" fmla="val 562723"/>
                <a:gd name="f13" fmla="val 5193"/>
                <a:gd name="f14" fmla="val 563447"/>
                <a:gd name="f15" fmla="val 2552"/>
                <a:gd name="f16" fmla="val 563460"/>
                <a:gd name="f17" fmla="val 2501"/>
                <a:gd name="f18" fmla="val 563473"/>
                <a:gd name="f19" fmla="val 2463"/>
                <a:gd name="f20" fmla="val 563485"/>
                <a:gd name="f21" fmla="val 2412"/>
                <a:gd name="f22" fmla="val 563904"/>
                <a:gd name="f23" fmla="val 1422"/>
                <a:gd name="f24" fmla="val 564615"/>
                <a:gd name="f25" fmla="val 584"/>
                <a:gd name="f26" fmla="val 565517"/>
                <a:gd name="f27" fmla="val 558533"/>
                <a:gd name="f28" fmla="val 5586"/>
                <a:gd name="f29" fmla="val 458478"/>
                <a:gd name="f30" fmla="val 460382"/>
                <a:gd name="f31" fmla="val 1499"/>
                <a:gd name="f32" fmla="val 459075"/>
                <a:gd name="f33" fmla="val 3542"/>
                <a:gd name="f34" fmla="val 458605"/>
                <a:gd name="f35" fmla="val 5460"/>
                <a:gd name="f36" fmla="val 459113"/>
                <a:gd name="f37" fmla="val 14347"/>
                <a:gd name="f38" fmla="val 569961"/>
                <a:gd name="f39" fmla="val 9523"/>
                <a:gd name="f40" fmla="+- 0 0 -90"/>
                <a:gd name="f41" fmla="*/ f3 1 569960"/>
                <a:gd name="f42" fmla="*/ f4 1 461779"/>
                <a:gd name="f43" fmla="val f5"/>
                <a:gd name="f44" fmla="val f6"/>
                <a:gd name="f45" fmla="val f7"/>
                <a:gd name="f46" fmla="*/ f40 f0 1"/>
                <a:gd name="f47" fmla="+- f45 0 f43"/>
                <a:gd name="f48" fmla="+- f44 0 f43"/>
                <a:gd name="f49" fmla="*/ f46 1 f2"/>
                <a:gd name="f50" fmla="*/ f48 1 569960"/>
                <a:gd name="f51" fmla="*/ f47 1 461779"/>
                <a:gd name="f52" fmla="*/ 566914 f48 1"/>
                <a:gd name="f53" fmla="*/ 8634 f47 1"/>
                <a:gd name="f54" fmla="*/ 563447 f48 1"/>
                <a:gd name="f55" fmla="*/ 2552 f47 1"/>
                <a:gd name="f56" fmla="*/ 563485 f48 1"/>
                <a:gd name="f57" fmla="*/ 2412 f47 1"/>
                <a:gd name="f58" fmla="*/ 565517 f48 1"/>
                <a:gd name="f59" fmla="*/ 0 f47 1"/>
                <a:gd name="f60" fmla="*/ 558533 f48 1"/>
                <a:gd name="f61" fmla="*/ 5586 f47 1"/>
                <a:gd name="f62" fmla="*/ 2412 f48 1"/>
                <a:gd name="f63" fmla="*/ 458478 f47 1"/>
                <a:gd name="f64" fmla="*/ 0 f48 1"/>
                <a:gd name="f65" fmla="*/ 460382 f47 1"/>
                <a:gd name="f66" fmla="*/ 5460 f48 1"/>
                <a:gd name="f67" fmla="*/ 459113 f47 1"/>
                <a:gd name="f68" fmla="*/ 14347 f48 1"/>
                <a:gd name="f69" fmla="*/ 461779 f47 1"/>
                <a:gd name="f70" fmla="*/ 569961 f48 1"/>
                <a:gd name="f71" fmla="*/ 9523 f47 1"/>
                <a:gd name="f72" fmla="+- f49 0 f1"/>
                <a:gd name="f73" fmla="*/ f52 1 569960"/>
                <a:gd name="f74" fmla="*/ f53 1 461779"/>
                <a:gd name="f75" fmla="*/ f54 1 569960"/>
                <a:gd name="f76" fmla="*/ f55 1 461779"/>
                <a:gd name="f77" fmla="*/ f56 1 569960"/>
                <a:gd name="f78" fmla="*/ f57 1 461779"/>
                <a:gd name="f79" fmla="*/ f58 1 569960"/>
                <a:gd name="f80" fmla="*/ f59 1 461779"/>
                <a:gd name="f81" fmla="*/ f60 1 569960"/>
                <a:gd name="f82" fmla="*/ f61 1 461779"/>
                <a:gd name="f83" fmla="*/ f62 1 569960"/>
                <a:gd name="f84" fmla="*/ f63 1 461779"/>
                <a:gd name="f85" fmla="*/ f64 1 569960"/>
                <a:gd name="f86" fmla="*/ f65 1 461779"/>
                <a:gd name="f87" fmla="*/ f66 1 569960"/>
                <a:gd name="f88" fmla="*/ f67 1 461779"/>
                <a:gd name="f89" fmla="*/ f68 1 569960"/>
                <a:gd name="f90" fmla="*/ f69 1 461779"/>
                <a:gd name="f91" fmla="*/ f70 1 569960"/>
                <a:gd name="f92" fmla="*/ f71 1 461779"/>
                <a:gd name="f93" fmla="*/ f43 1 f50"/>
                <a:gd name="f94" fmla="*/ f44 1 f50"/>
                <a:gd name="f95" fmla="*/ f43 1 f51"/>
                <a:gd name="f96" fmla="*/ f45 1 f51"/>
                <a:gd name="f97" fmla="*/ f73 1 f50"/>
                <a:gd name="f98" fmla="*/ f74 1 f51"/>
                <a:gd name="f99" fmla="*/ f75 1 f50"/>
                <a:gd name="f100" fmla="*/ f76 1 f51"/>
                <a:gd name="f101" fmla="*/ f77 1 f50"/>
                <a:gd name="f102" fmla="*/ f78 1 f51"/>
                <a:gd name="f103" fmla="*/ f79 1 f50"/>
                <a:gd name="f104" fmla="*/ f80 1 f51"/>
                <a:gd name="f105" fmla="*/ f81 1 f50"/>
                <a:gd name="f106" fmla="*/ f82 1 f51"/>
                <a:gd name="f107" fmla="*/ f83 1 f50"/>
                <a:gd name="f108" fmla="*/ f84 1 f51"/>
                <a:gd name="f109" fmla="*/ f85 1 f50"/>
                <a:gd name="f110" fmla="*/ f86 1 f51"/>
                <a:gd name="f111" fmla="*/ f87 1 f50"/>
                <a:gd name="f112" fmla="*/ f88 1 f51"/>
                <a:gd name="f113" fmla="*/ f89 1 f50"/>
                <a:gd name="f114" fmla="*/ f90 1 f51"/>
                <a:gd name="f115" fmla="*/ f91 1 f50"/>
                <a:gd name="f116" fmla="*/ f92 1 f51"/>
                <a:gd name="f117" fmla="*/ f93 f41 1"/>
                <a:gd name="f118" fmla="*/ f94 f41 1"/>
                <a:gd name="f119" fmla="*/ f96 f42 1"/>
                <a:gd name="f120" fmla="*/ f95 f42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1 1"/>
                <a:gd name="f130" fmla="*/ f106 f42 1"/>
                <a:gd name="f131" fmla="*/ f107 f41 1"/>
                <a:gd name="f132" fmla="*/ f108 f42 1"/>
                <a:gd name="f133" fmla="*/ f109 f41 1"/>
                <a:gd name="f134" fmla="*/ f110 f42 1"/>
                <a:gd name="f135" fmla="*/ f111 f41 1"/>
                <a:gd name="f136" fmla="*/ f112 f42 1"/>
                <a:gd name="f137" fmla="*/ f113 f41 1"/>
                <a:gd name="f138" fmla="*/ f114 f42 1"/>
                <a:gd name="f139" fmla="*/ f115 f41 1"/>
                <a:gd name="f140" fmla="*/ f116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121" y="f122"/>
                </a:cxn>
                <a:cxn ang="f72">
                  <a:pos x="f123" y="f124"/>
                </a:cxn>
                <a:cxn ang="f72">
                  <a:pos x="f125" y="f126"/>
                </a:cxn>
                <a:cxn ang="f72">
                  <a:pos x="f127" y="f128"/>
                </a:cxn>
                <a:cxn ang="f72">
                  <a:pos x="f127" y="f128"/>
                </a:cxn>
                <a:cxn ang="f72">
                  <a:pos x="f129" y="f130"/>
                </a:cxn>
                <a:cxn ang="f72">
                  <a:pos x="f131" y="f132"/>
                </a:cxn>
                <a:cxn ang="f72">
                  <a:pos x="f133" y="f134"/>
                </a:cxn>
                <a:cxn ang="f72">
                  <a:pos x="f133" y="f134"/>
                </a:cxn>
                <a:cxn ang="f72">
                  <a:pos x="f135" y="f136"/>
                </a:cxn>
                <a:cxn ang="f72">
                  <a:pos x="f137" y="f138"/>
                </a:cxn>
                <a:cxn ang="f72">
                  <a:pos x="f139" y="f140"/>
                </a:cxn>
              </a:cxnLst>
              <a:rect l="f117" t="f120" r="f118" b="f119"/>
              <a:pathLst>
                <a:path w="569960" h="46177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5"/>
                  </a:cubicBezTo>
                  <a:lnTo>
                    <a:pt x="f26" y="f5"/>
                  </a:lnTo>
                  <a:lnTo>
                    <a:pt x="f27" y="f28"/>
                  </a:lnTo>
                  <a:lnTo>
                    <a:pt x="f21" y="f29"/>
                  </a:lnTo>
                  <a:lnTo>
                    <a:pt x="f5" y="f30"/>
                  </a:lnTo>
                  <a:cubicBezTo>
                    <a:pt x="f5" y="f30"/>
                    <a:pt x="f5" y="f30"/>
                    <a:pt x="f5" y="f30"/>
                  </a:cubicBezTo>
                  <a:cubicBezTo>
                    <a:pt x="f31" y="f32"/>
                    <a:pt x="f33" y="f34"/>
                    <a:pt x="f35" y="f36"/>
                  </a:cubicBezTo>
                  <a:lnTo>
                    <a:pt x="f37" y="f7"/>
                  </a:lnTo>
                  <a:lnTo>
                    <a:pt x="f38" y="f3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3" name="Freeform: Shape 572">
              <a:extLst>
                <a:ext uri="{FF2B5EF4-FFF2-40B4-BE49-F238E27FC236}">
                  <a16:creationId xmlns:a16="http://schemas.microsoft.com/office/drawing/2014/main" id="{44F62090-4529-8396-A6B4-57D6396383CD}"/>
                </a:ext>
              </a:extLst>
            </p:cNvPr>
            <p:cNvSpPr/>
            <p:nvPr/>
          </p:nvSpPr>
          <p:spPr>
            <a:xfrm>
              <a:off x="9833823" y="2121481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4" name="Freeform: Shape 573">
              <a:extLst>
                <a:ext uri="{FF2B5EF4-FFF2-40B4-BE49-F238E27FC236}">
                  <a16:creationId xmlns:a16="http://schemas.microsoft.com/office/drawing/2014/main" id="{C68957F9-9320-5923-04CB-DAD814B4A48F}"/>
                </a:ext>
              </a:extLst>
            </p:cNvPr>
            <p:cNvSpPr/>
            <p:nvPr/>
          </p:nvSpPr>
          <p:spPr>
            <a:xfrm>
              <a:off x="5828733" y="1080601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5"/>
                  </a:lnTo>
                  <a:cubicBezTo>
                    <a:pt x="f5" y="f5"/>
                    <a:pt x="f5" y="f5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5" name="Freeform: Shape 574">
              <a:extLst>
                <a:ext uri="{FF2B5EF4-FFF2-40B4-BE49-F238E27FC236}">
                  <a16:creationId xmlns:a16="http://schemas.microsoft.com/office/drawing/2014/main" id="{F3191712-CBA0-092C-A3D8-A6374F3306B5}"/>
                </a:ext>
              </a:extLst>
            </p:cNvPr>
            <p:cNvSpPr/>
            <p:nvPr/>
          </p:nvSpPr>
          <p:spPr>
            <a:xfrm>
              <a:off x="5839276" y="1078196"/>
              <a:ext cx="3082405" cy="4827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82407"/>
                <a:gd name="f7" fmla="val 482728"/>
                <a:gd name="f8" fmla="val 9649"/>
                <a:gd name="f9" fmla="val 3068949"/>
                <a:gd name="f10" fmla="val 482729"/>
                <a:gd name="f11" fmla="val 3077330"/>
                <a:gd name="f12" fmla="val 475999"/>
                <a:gd name="f13" fmla="val 3078739"/>
                <a:gd name="f14" fmla="val 474806"/>
                <a:gd name="f15" fmla="val 3080656"/>
                <a:gd name="f16" fmla="val 474425"/>
                <a:gd name="f17" fmla="val 3082408"/>
                <a:gd name="f18" fmla="val 474984"/>
                <a:gd name="f19" fmla="val 3081773"/>
                <a:gd name="f20" fmla="val 2285"/>
                <a:gd name="f21" fmla="val 4825"/>
                <a:gd name="f22" fmla="+- 0 0 -90"/>
                <a:gd name="f23" fmla="*/ f3 1 3082407"/>
                <a:gd name="f24" fmla="*/ f4 1 482728"/>
                <a:gd name="f25" fmla="val f5"/>
                <a:gd name="f26" fmla="val f6"/>
                <a:gd name="f27" fmla="val f7"/>
                <a:gd name="f28" fmla="*/ f22 f0 1"/>
                <a:gd name="f29" fmla="+- f27 0 f25"/>
                <a:gd name="f30" fmla="+- f26 0 f25"/>
                <a:gd name="f31" fmla="*/ f28 1 f2"/>
                <a:gd name="f32" fmla="*/ f30 1 3082407"/>
                <a:gd name="f33" fmla="*/ f29 1 482728"/>
                <a:gd name="f34" fmla="*/ 0 f30 1"/>
                <a:gd name="f35" fmla="*/ 9649 f29 1"/>
                <a:gd name="f36" fmla="*/ 3068949 f30 1"/>
                <a:gd name="f37" fmla="*/ 482729 f29 1"/>
                <a:gd name="f38" fmla="*/ 3077330 f30 1"/>
                <a:gd name="f39" fmla="*/ 475999 f29 1"/>
                <a:gd name="f40" fmla="*/ 3082408 f30 1"/>
                <a:gd name="f41" fmla="*/ 474984 f29 1"/>
                <a:gd name="f42" fmla="*/ 3081773 f30 1"/>
                <a:gd name="f43" fmla="*/ 2285 f30 1"/>
                <a:gd name="f44" fmla="*/ 0 f29 1"/>
                <a:gd name="f45" fmla="*/ 4825 f29 1"/>
                <a:gd name="f46" fmla="+- f31 0 f1"/>
                <a:gd name="f47" fmla="*/ f34 1 3082407"/>
                <a:gd name="f48" fmla="*/ f35 1 482728"/>
                <a:gd name="f49" fmla="*/ f36 1 3082407"/>
                <a:gd name="f50" fmla="*/ f37 1 482728"/>
                <a:gd name="f51" fmla="*/ f38 1 3082407"/>
                <a:gd name="f52" fmla="*/ f39 1 482728"/>
                <a:gd name="f53" fmla="*/ f40 1 3082407"/>
                <a:gd name="f54" fmla="*/ f41 1 482728"/>
                <a:gd name="f55" fmla="*/ f42 1 3082407"/>
                <a:gd name="f56" fmla="*/ f43 1 3082407"/>
                <a:gd name="f57" fmla="*/ f44 1 482728"/>
                <a:gd name="f58" fmla="*/ f45 1 482728"/>
                <a:gd name="f59" fmla="*/ f25 1 f32"/>
                <a:gd name="f60" fmla="*/ f26 1 f32"/>
                <a:gd name="f61" fmla="*/ f25 1 f33"/>
                <a:gd name="f62" fmla="*/ f27 1 f33"/>
                <a:gd name="f63" fmla="*/ f47 1 f32"/>
                <a:gd name="f64" fmla="*/ f48 1 f33"/>
                <a:gd name="f65" fmla="*/ f49 1 f32"/>
                <a:gd name="f66" fmla="*/ f50 1 f33"/>
                <a:gd name="f67" fmla="*/ f51 1 f32"/>
                <a:gd name="f68" fmla="*/ f52 1 f33"/>
                <a:gd name="f69" fmla="*/ f53 1 f32"/>
                <a:gd name="f70" fmla="*/ f54 1 f33"/>
                <a:gd name="f71" fmla="*/ f55 1 f32"/>
                <a:gd name="f72" fmla="*/ f56 1 f32"/>
                <a:gd name="f73" fmla="*/ f57 1 f33"/>
                <a:gd name="f74" fmla="*/ f58 1 f33"/>
                <a:gd name="f75" fmla="*/ f59 f23 1"/>
                <a:gd name="f76" fmla="*/ f60 f23 1"/>
                <a:gd name="f77" fmla="*/ f62 f24 1"/>
                <a:gd name="f78" fmla="*/ f61 f24 1"/>
                <a:gd name="f79" fmla="*/ f63 f23 1"/>
                <a:gd name="f80" fmla="*/ f64 f24 1"/>
                <a:gd name="f81" fmla="*/ f65 f23 1"/>
                <a:gd name="f82" fmla="*/ f66 f24 1"/>
                <a:gd name="f83" fmla="*/ f67 f23 1"/>
                <a:gd name="f84" fmla="*/ f68 f24 1"/>
                <a:gd name="f85" fmla="*/ f69 f23 1"/>
                <a:gd name="f86" fmla="*/ f70 f24 1"/>
                <a:gd name="f87" fmla="*/ f71 f23 1"/>
                <a:gd name="f88" fmla="*/ f72 f23 1"/>
                <a:gd name="f89" fmla="*/ f73 f24 1"/>
                <a:gd name="f90" fmla="*/ f74 f2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6">
                  <a:pos x="f79" y="f80"/>
                </a:cxn>
                <a:cxn ang="f46">
                  <a:pos x="f81" y="f82"/>
                </a:cxn>
                <a:cxn ang="f46">
                  <a:pos x="f83" y="f84"/>
                </a:cxn>
                <a:cxn ang="f46">
                  <a:pos x="f85" y="f86"/>
                </a:cxn>
                <a:cxn ang="f46">
                  <a:pos x="f87" y="f86"/>
                </a:cxn>
                <a:cxn ang="f46">
                  <a:pos x="f88" y="f89"/>
                </a:cxn>
                <a:cxn ang="f46">
                  <a:pos x="f79" y="f90"/>
                </a:cxn>
              </a:cxnLst>
              <a:rect l="f75" t="f78" r="f76" b="f77"/>
              <a:pathLst>
                <a:path w="3082407" h="482728">
                  <a:moveTo>
                    <a:pt x="f5" y="f8"/>
                  </a:moveTo>
                  <a:lnTo>
                    <a:pt x="f9" y="f10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lnTo>
                    <a:pt x="f19" y="f18"/>
                  </a:lnTo>
                  <a:lnTo>
                    <a:pt x="f20" y="f5"/>
                  </a:lnTo>
                  <a:lnTo>
                    <a:pt x="f5" y="f2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6" name="Freeform: Shape 575">
              <a:extLst>
                <a:ext uri="{FF2B5EF4-FFF2-40B4-BE49-F238E27FC236}">
                  <a16:creationId xmlns:a16="http://schemas.microsoft.com/office/drawing/2014/main" id="{9400E346-B52F-E105-F8AB-3F5D53335691}"/>
                </a:ext>
              </a:extLst>
            </p:cNvPr>
            <p:cNvSpPr/>
            <p:nvPr/>
          </p:nvSpPr>
          <p:spPr>
            <a:xfrm>
              <a:off x="8925485" y="1558640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ubicBezTo>
                    <a:pt x="f5" y="f5"/>
                    <a:pt x="f5" y="f5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7" name="Freeform: Shape 576">
              <a:extLst>
                <a:ext uri="{FF2B5EF4-FFF2-40B4-BE49-F238E27FC236}">
                  <a16:creationId xmlns:a16="http://schemas.microsoft.com/office/drawing/2014/main" id="{2E845883-77F0-BDCF-B9B6-FF8E76B38BE2}"/>
                </a:ext>
              </a:extLst>
            </p:cNvPr>
            <p:cNvSpPr/>
            <p:nvPr/>
          </p:nvSpPr>
          <p:spPr>
            <a:xfrm>
              <a:off x="11524786" y="1185601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8" name="Freeform: Shape 577">
              <a:extLst>
                <a:ext uri="{FF2B5EF4-FFF2-40B4-BE49-F238E27FC236}">
                  <a16:creationId xmlns:a16="http://schemas.microsoft.com/office/drawing/2014/main" id="{CCA79B87-F040-9704-BCCB-DBCAE51B1B7B}"/>
                </a:ext>
              </a:extLst>
            </p:cNvPr>
            <p:cNvSpPr/>
            <p:nvPr/>
          </p:nvSpPr>
          <p:spPr>
            <a:xfrm>
              <a:off x="11454953" y="1184842"/>
              <a:ext cx="62846" cy="642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2849"/>
                <a:gd name="f7" fmla="val 64245"/>
                <a:gd name="f8" fmla="val 62215"/>
                <a:gd name="f9" fmla="val 1524"/>
                <a:gd name="f10" fmla="val 49644"/>
                <a:gd name="f11" fmla="val 60563"/>
                <a:gd name="f12" fmla="val 61325"/>
                <a:gd name="f13" fmla="val 62087"/>
                <a:gd name="f14" fmla="val 61960"/>
                <a:gd name="f15" fmla="val 62214"/>
                <a:gd name="f16" fmla="val 1181"/>
                <a:gd name="f17" fmla="val 63001"/>
                <a:gd name="f18" fmla="val 660"/>
                <a:gd name="f19" fmla="val 63687"/>
                <a:gd name="f20" fmla="val 60691"/>
                <a:gd name="f21" fmla="val 14601"/>
                <a:gd name="f22" fmla="val 3682"/>
                <a:gd name="f23" fmla="val 60805"/>
                <a:gd name="f24" fmla="val 2184"/>
                <a:gd name="f25" fmla="val 61592"/>
                <a:gd name="f26" fmla="val 825"/>
                <a:gd name="f27" fmla="+- 0 0 -90"/>
                <a:gd name="f28" fmla="*/ f3 1 62849"/>
                <a:gd name="f29" fmla="*/ f4 1 64245"/>
                <a:gd name="f30" fmla="val f5"/>
                <a:gd name="f31" fmla="val f6"/>
                <a:gd name="f32" fmla="val f7"/>
                <a:gd name="f33" fmla="*/ f27 f0 1"/>
                <a:gd name="f34" fmla="+- f32 0 f30"/>
                <a:gd name="f35" fmla="+- f31 0 f30"/>
                <a:gd name="f36" fmla="*/ f33 1 f2"/>
                <a:gd name="f37" fmla="*/ f35 1 62849"/>
                <a:gd name="f38" fmla="*/ f34 1 64245"/>
                <a:gd name="f39" fmla="*/ 62849 f35 1"/>
                <a:gd name="f40" fmla="*/ 0 f34 1"/>
                <a:gd name="f41" fmla="*/ 62215 f35 1"/>
                <a:gd name="f42" fmla="*/ 1524 f35 1"/>
                <a:gd name="f43" fmla="*/ 49644 f34 1"/>
                <a:gd name="f44" fmla="*/ 60563 f34 1"/>
                <a:gd name="f45" fmla="*/ 61325 f34 1"/>
                <a:gd name="f46" fmla="*/ 62214 f34 1"/>
                <a:gd name="f47" fmla="*/ 0 f35 1"/>
                <a:gd name="f48" fmla="*/ 64245 f34 1"/>
                <a:gd name="f49" fmla="*/ 60691 f35 1"/>
                <a:gd name="f50" fmla="*/ 14601 f34 1"/>
                <a:gd name="f51" fmla="*/ 3682 f34 1"/>
                <a:gd name="f52" fmla="+- f36 0 f1"/>
                <a:gd name="f53" fmla="*/ f39 1 62849"/>
                <a:gd name="f54" fmla="*/ f40 1 64245"/>
                <a:gd name="f55" fmla="*/ f41 1 62849"/>
                <a:gd name="f56" fmla="*/ f42 1 62849"/>
                <a:gd name="f57" fmla="*/ f43 1 64245"/>
                <a:gd name="f58" fmla="*/ f44 1 64245"/>
                <a:gd name="f59" fmla="*/ f45 1 64245"/>
                <a:gd name="f60" fmla="*/ f46 1 64245"/>
                <a:gd name="f61" fmla="*/ f47 1 62849"/>
                <a:gd name="f62" fmla="*/ f48 1 64245"/>
                <a:gd name="f63" fmla="*/ f49 1 62849"/>
                <a:gd name="f64" fmla="*/ f50 1 64245"/>
                <a:gd name="f65" fmla="*/ f51 1 64245"/>
                <a:gd name="f66" fmla="*/ f30 1 f37"/>
                <a:gd name="f67" fmla="*/ f31 1 f37"/>
                <a:gd name="f68" fmla="*/ f30 1 f38"/>
                <a:gd name="f69" fmla="*/ f32 1 f38"/>
                <a:gd name="f70" fmla="*/ f53 1 f37"/>
                <a:gd name="f71" fmla="*/ f54 1 f38"/>
                <a:gd name="f72" fmla="*/ f55 1 f37"/>
                <a:gd name="f73" fmla="*/ f56 1 f37"/>
                <a:gd name="f74" fmla="*/ f57 1 f38"/>
                <a:gd name="f75" fmla="*/ f58 1 f38"/>
                <a:gd name="f76" fmla="*/ f59 1 f38"/>
                <a:gd name="f77" fmla="*/ f60 1 f38"/>
                <a:gd name="f78" fmla="*/ f61 1 f37"/>
                <a:gd name="f79" fmla="*/ f62 1 f38"/>
                <a:gd name="f80" fmla="*/ f63 1 f37"/>
                <a:gd name="f81" fmla="*/ f64 1 f38"/>
                <a:gd name="f82" fmla="*/ f65 1 f38"/>
                <a:gd name="f83" fmla="*/ f66 f28 1"/>
                <a:gd name="f84" fmla="*/ f67 f28 1"/>
                <a:gd name="f85" fmla="*/ f69 f29 1"/>
                <a:gd name="f86" fmla="*/ f68 f29 1"/>
                <a:gd name="f87" fmla="*/ f70 f28 1"/>
                <a:gd name="f88" fmla="*/ f71 f29 1"/>
                <a:gd name="f89" fmla="*/ f72 f28 1"/>
                <a:gd name="f90" fmla="*/ f73 f28 1"/>
                <a:gd name="f91" fmla="*/ f74 f29 1"/>
                <a:gd name="f92" fmla="*/ f75 f29 1"/>
                <a:gd name="f93" fmla="*/ f76 f29 1"/>
                <a:gd name="f94" fmla="*/ f77 f29 1"/>
                <a:gd name="f95" fmla="*/ f78 f28 1"/>
                <a:gd name="f96" fmla="*/ f79 f29 1"/>
                <a:gd name="f97" fmla="*/ f80 f28 1"/>
                <a:gd name="f98" fmla="*/ f81 f29 1"/>
                <a:gd name="f99" fmla="*/ f82 f2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87" y="f88"/>
                </a:cxn>
                <a:cxn ang="f52">
                  <a:pos x="f89" y="f88"/>
                </a:cxn>
                <a:cxn ang="f52">
                  <a:pos x="f90" y="f91"/>
                </a:cxn>
                <a:cxn ang="f52">
                  <a:pos x="f90" y="f92"/>
                </a:cxn>
                <a:cxn ang="f52">
                  <a:pos x="f90" y="f93"/>
                </a:cxn>
                <a:cxn ang="f52">
                  <a:pos x="f90" y="f94"/>
                </a:cxn>
                <a:cxn ang="f52">
                  <a:pos x="f90" y="f94"/>
                </a:cxn>
                <a:cxn ang="f52">
                  <a:pos x="f95" y="f96"/>
                </a:cxn>
                <a:cxn ang="f52">
                  <a:pos x="f95" y="f96"/>
                </a:cxn>
                <a:cxn ang="f52">
                  <a:pos x="f97" y="f98"/>
                </a:cxn>
                <a:cxn ang="f52">
                  <a:pos x="f97" y="f99"/>
                </a:cxn>
                <a:cxn ang="f52">
                  <a:pos x="f87" y="f88"/>
                </a:cxn>
              </a:cxnLst>
              <a:rect l="f83" t="f86" r="f84" b="f85"/>
              <a:pathLst>
                <a:path w="62849" h="64245">
                  <a:moveTo>
                    <a:pt x="f6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9" y="f11"/>
                  </a:lnTo>
                  <a:cubicBezTo>
                    <a:pt x="f9" y="f11"/>
                    <a:pt x="f9" y="f11"/>
                    <a:pt x="f9" y="f12"/>
                  </a:cubicBezTo>
                  <a:cubicBezTo>
                    <a:pt x="f9" y="f13"/>
                    <a:pt x="f9" y="f14"/>
                    <a:pt x="f9" y="f15"/>
                  </a:cubicBezTo>
                  <a:lnTo>
                    <a:pt x="f9" y="f15"/>
                  </a:lnTo>
                  <a:cubicBezTo>
                    <a:pt x="f16" y="f17"/>
                    <a:pt x="f18" y="f19"/>
                    <a:pt x="f5" y="f7"/>
                  </a:cubicBezTo>
                  <a:lnTo>
                    <a:pt x="f5" y="f7"/>
                  </a:lnTo>
                  <a:lnTo>
                    <a:pt x="f20" y="f21"/>
                  </a:lnTo>
                  <a:lnTo>
                    <a:pt x="f20" y="f22"/>
                  </a:lnTo>
                  <a:cubicBezTo>
                    <a:pt x="f23" y="f24"/>
                    <a:pt x="f25" y="f26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39" name="Freeform: Shape 578">
              <a:extLst>
                <a:ext uri="{FF2B5EF4-FFF2-40B4-BE49-F238E27FC236}">
                  <a16:creationId xmlns:a16="http://schemas.microsoft.com/office/drawing/2014/main" id="{D1FF3853-691C-EC4E-0CFD-A590376DB9C0}"/>
                </a:ext>
              </a:extLst>
            </p:cNvPr>
            <p:cNvSpPr/>
            <p:nvPr/>
          </p:nvSpPr>
          <p:spPr>
            <a:xfrm>
              <a:off x="11456215" y="1246272"/>
              <a:ext cx="12691" cy="12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1289"/>
                <a:gd name="f8" fmla="val 1163"/>
                <a:gd name="f9" fmla="val 274"/>
                <a:gd name="f10" fmla="val -614"/>
                <a:gd name="f11" fmla="val 909"/>
                <a:gd name="f12" fmla="val 1290"/>
                <a:gd name="f13" fmla="+- 0 0 -90"/>
                <a:gd name="f14" fmla="*/ f3 1 12696"/>
                <a:gd name="f15" fmla="*/ f4 1 1289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12696"/>
                <a:gd name="f24" fmla="*/ f20 1 1289"/>
                <a:gd name="f25" fmla="*/ 0 f21 1"/>
                <a:gd name="f26" fmla="*/ 1163 f20 1"/>
                <a:gd name="f27" fmla="*/ 274 f20 1"/>
                <a:gd name="f28" fmla="*/ 1290 f20 1"/>
                <a:gd name="f29" fmla="+- f22 0 f1"/>
                <a:gd name="f30" fmla="*/ f25 1 12696"/>
                <a:gd name="f31" fmla="*/ f26 1 1289"/>
                <a:gd name="f32" fmla="*/ f27 1 1289"/>
                <a:gd name="f33" fmla="*/ f28 1 1289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12696" h="1289">
                  <a:moveTo>
                    <a:pt x="f5" y="f8"/>
                  </a:moveTo>
                  <a:cubicBezTo>
                    <a:pt x="f5" y="f8"/>
                    <a:pt x="f5" y="f8"/>
                    <a:pt x="f5" y="f9"/>
                  </a:cubicBezTo>
                  <a:cubicBezTo>
                    <a:pt x="f5" y="f10"/>
                    <a:pt x="f5" y="f11"/>
                    <a:pt x="f5" y="f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0" name="Freeform: Shape 579">
              <a:extLst>
                <a:ext uri="{FF2B5EF4-FFF2-40B4-BE49-F238E27FC236}">
                  <a16:creationId xmlns:a16="http://schemas.microsoft.com/office/drawing/2014/main" id="{E4F312CD-2F30-A4F9-B80B-A16FD0BF300D}"/>
                </a:ext>
              </a:extLst>
            </p:cNvPr>
            <p:cNvSpPr/>
            <p:nvPr/>
          </p:nvSpPr>
          <p:spPr>
            <a:xfrm>
              <a:off x="11314273" y="1198814"/>
              <a:ext cx="136748" cy="5143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6745"/>
                <a:gd name="f7" fmla="val 51431"/>
                <a:gd name="f8" fmla="val 131286"/>
                <a:gd name="f9" fmla="val 46978"/>
                <a:gd name="f10" fmla="val 39995"/>
                <a:gd name="f11" fmla="val 10284"/>
                <a:gd name="f12" fmla="val 134967"/>
                <a:gd name="f13" fmla="val 51422"/>
                <a:gd name="f14" fmla="val 134054"/>
                <a:gd name="f15" fmla="val 51587"/>
                <a:gd name="f16" fmla="val 131679"/>
                <a:gd name="f17" fmla="val 49657"/>
                <a:gd name="f18" fmla="+- 0 0 -90"/>
                <a:gd name="f19" fmla="*/ f3 1 136745"/>
                <a:gd name="f20" fmla="*/ f4 1 51431"/>
                <a:gd name="f21" fmla="val f5"/>
                <a:gd name="f22" fmla="val f6"/>
                <a:gd name="f23" fmla="val f7"/>
                <a:gd name="f24" fmla="*/ f18 f0 1"/>
                <a:gd name="f25" fmla="+- f23 0 f21"/>
                <a:gd name="f26" fmla="+- f22 0 f21"/>
                <a:gd name="f27" fmla="*/ f24 1 f2"/>
                <a:gd name="f28" fmla="*/ f26 1 136745"/>
                <a:gd name="f29" fmla="*/ f25 1 51431"/>
                <a:gd name="f30" fmla="*/ 131286 f26 1"/>
                <a:gd name="f31" fmla="*/ 46978 f25 1"/>
                <a:gd name="f32" fmla="*/ 39995 f25 1"/>
                <a:gd name="f33" fmla="*/ 0 f26 1"/>
                <a:gd name="f34" fmla="*/ 0 f25 1"/>
                <a:gd name="f35" fmla="*/ 10284 f25 1"/>
                <a:gd name="f36" fmla="*/ 134967 f26 1"/>
                <a:gd name="f37" fmla="*/ 51422 f25 1"/>
                <a:gd name="f38" fmla="*/ 136745 f26 1"/>
                <a:gd name="f39" fmla="+- f27 0 f1"/>
                <a:gd name="f40" fmla="*/ f30 1 136745"/>
                <a:gd name="f41" fmla="*/ f31 1 51431"/>
                <a:gd name="f42" fmla="*/ f32 1 51431"/>
                <a:gd name="f43" fmla="*/ f33 1 136745"/>
                <a:gd name="f44" fmla="*/ f34 1 51431"/>
                <a:gd name="f45" fmla="*/ f35 1 51431"/>
                <a:gd name="f46" fmla="*/ f36 1 136745"/>
                <a:gd name="f47" fmla="*/ f37 1 51431"/>
                <a:gd name="f48" fmla="*/ f38 1 136745"/>
                <a:gd name="f49" fmla="*/ f21 1 f28"/>
                <a:gd name="f50" fmla="*/ f22 1 f28"/>
                <a:gd name="f51" fmla="*/ f21 1 f29"/>
                <a:gd name="f52" fmla="*/ f23 1 f29"/>
                <a:gd name="f53" fmla="*/ f40 1 f28"/>
                <a:gd name="f54" fmla="*/ f41 1 f29"/>
                <a:gd name="f55" fmla="*/ f42 1 f29"/>
                <a:gd name="f56" fmla="*/ f43 1 f28"/>
                <a:gd name="f57" fmla="*/ f44 1 f29"/>
                <a:gd name="f58" fmla="*/ f45 1 f29"/>
                <a:gd name="f59" fmla="*/ f46 1 f28"/>
                <a:gd name="f60" fmla="*/ f47 1 f29"/>
                <a:gd name="f61" fmla="*/ f48 1 f28"/>
                <a:gd name="f62" fmla="*/ f49 f19 1"/>
                <a:gd name="f63" fmla="*/ f50 f19 1"/>
                <a:gd name="f64" fmla="*/ f52 f20 1"/>
                <a:gd name="f65" fmla="*/ f51 f20 1"/>
                <a:gd name="f66" fmla="*/ f53 f19 1"/>
                <a:gd name="f67" fmla="*/ f54 f20 1"/>
                <a:gd name="f68" fmla="*/ f55 f20 1"/>
                <a:gd name="f69" fmla="*/ f56 f19 1"/>
                <a:gd name="f70" fmla="*/ f57 f20 1"/>
                <a:gd name="f71" fmla="*/ f58 f20 1"/>
                <a:gd name="f72" fmla="*/ f59 f19 1"/>
                <a:gd name="f73" fmla="*/ f60 f20 1"/>
                <a:gd name="f74" fmla="*/ f61 f1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9">
                  <a:pos x="f66" y="f67"/>
                </a:cxn>
                <a:cxn ang="f39">
                  <a:pos x="f66" y="f68"/>
                </a:cxn>
                <a:cxn ang="f39">
                  <a:pos x="f69" y="f70"/>
                </a:cxn>
                <a:cxn ang="f39">
                  <a:pos x="f69" y="f71"/>
                </a:cxn>
                <a:cxn ang="f39">
                  <a:pos x="f72" y="f73"/>
                </a:cxn>
                <a:cxn ang="f39">
                  <a:pos x="f74" y="f73"/>
                </a:cxn>
                <a:cxn ang="f39">
                  <a:pos x="f66" y="f67"/>
                </a:cxn>
              </a:cxnLst>
              <a:rect l="f62" t="f65" r="f63" b="f64"/>
              <a:pathLst>
                <a:path w="136745" h="51431">
                  <a:moveTo>
                    <a:pt x="f8" y="f9"/>
                  </a:moveTo>
                  <a:lnTo>
                    <a:pt x="f8" y="f10"/>
                  </a:lnTo>
                  <a:lnTo>
                    <a:pt x="f5" y="f5"/>
                  </a:lnTo>
                  <a:lnTo>
                    <a:pt x="f5" y="f11"/>
                  </a:lnTo>
                  <a:lnTo>
                    <a:pt x="f12" y="f13"/>
                  </a:lnTo>
                  <a:lnTo>
                    <a:pt x="f6" y="f13"/>
                  </a:lnTo>
                  <a:cubicBezTo>
                    <a:pt x="f14" y="f15"/>
                    <a:pt x="f16" y="f1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1" name="Freeform: Shape 580">
              <a:extLst>
                <a:ext uri="{FF2B5EF4-FFF2-40B4-BE49-F238E27FC236}">
                  <a16:creationId xmlns:a16="http://schemas.microsoft.com/office/drawing/2014/main" id="{045B6B8E-73DB-C736-706F-610D1D4BE400}"/>
                </a:ext>
              </a:extLst>
            </p:cNvPr>
            <p:cNvSpPr/>
            <p:nvPr/>
          </p:nvSpPr>
          <p:spPr>
            <a:xfrm>
              <a:off x="11445809" y="1144216"/>
              <a:ext cx="10533" cy="106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37"/>
                <a:gd name="f7" fmla="val 106404"/>
                <a:gd name="f8" fmla="val 10538"/>
                <a:gd name="f9" fmla="val 102335"/>
                <a:gd name="f10" fmla="val 101573"/>
                <a:gd name="f11" fmla="val 8761"/>
                <a:gd name="f12" fmla="val 1397"/>
                <a:gd name="f13" fmla="val 7821"/>
                <a:gd name="f14" fmla="val 2133"/>
                <a:gd name="f15" fmla="val 6653"/>
                <a:gd name="f16" fmla="val 2527"/>
                <a:gd name="f17" fmla="val 5460"/>
                <a:gd name="f18" fmla="val 2539"/>
                <a:gd name="f19" fmla="val 4875"/>
                <a:gd name="f20" fmla="val 2666"/>
                <a:gd name="f21" fmla="val 4266"/>
                <a:gd name="f22" fmla="val 3682"/>
                <a:gd name="f23" fmla="val 1524"/>
                <a:gd name="f24" fmla="val 101447"/>
                <a:gd name="f25" fmla="val 139"/>
                <a:gd name="f26" fmla="val 104316"/>
                <a:gd name="f27" fmla="val 2577"/>
                <a:gd name="f28" fmla="val 106538"/>
                <a:gd name="f29" fmla="val 5446"/>
                <a:gd name="f30" fmla="val 106398"/>
                <a:gd name="f31" fmla="val 6437"/>
                <a:gd name="f32" fmla="val 106347"/>
                <a:gd name="f33" fmla="val 7389"/>
                <a:gd name="f34" fmla="val 106081"/>
                <a:gd name="f35" fmla="val 8252"/>
                <a:gd name="f36" fmla="val 105636"/>
                <a:gd name="f37" fmla="val 8900"/>
                <a:gd name="f38" fmla="val 105078"/>
                <a:gd name="f39" fmla="val 9433"/>
                <a:gd name="f40" fmla="val 104392"/>
                <a:gd name="f41" fmla="val 9776"/>
                <a:gd name="f42" fmla="val 103605"/>
                <a:gd name="f43" fmla="val 10411"/>
                <a:gd name="f44" fmla="val 102716"/>
                <a:gd name="f45" fmla="+- 0 0 -90"/>
                <a:gd name="f46" fmla="*/ f3 1 10537"/>
                <a:gd name="f47" fmla="*/ f4 1 106404"/>
                <a:gd name="f48" fmla="val f5"/>
                <a:gd name="f49" fmla="val f6"/>
                <a:gd name="f50" fmla="val f7"/>
                <a:gd name="f51" fmla="*/ f45 f0 1"/>
                <a:gd name="f52" fmla="+- f50 0 f48"/>
                <a:gd name="f53" fmla="+- f49 0 f48"/>
                <a:gd name="f54" fmla="*/ f51 1 f2"/>
                <a:gd name="f55" fmla="*/ f53 1 10537"/>
                <a:gd name="f56" fmla="*/ f52 1 106404"/>
                <a:gd name="f57" fmla="*/ 10538 f53 1"/>
                <a:gd name="f58" fmla="*/ 102335 f52 1"/>
                <a:gd name="f59" fmla="*/ 101573 f52 1"/>
                <a:gd name="f60" fmla="*/ 0 f52 1"/>
                <a:gd name="f61" fmla="*/ 8761 f53 1"/>
                <a:gd name="f62" fmla="*/ 1397 f52 1"/>
                <a:gd name="f63" fmla="*/ 5460 f53 1"/>
                <a:gd name="f64" fmla="*/ 2539 f52 1"/>
                <a:gd name="f65" fmla="*/ 3682 f53 1"/>
                <a:gd name="f66" fmla="*/ 0 f53 1"/>
                <a:gd name="f67" fmla="*/ 1524 f52 1"/>
                <a:gd name="f68" fmla="*/ 101447 f52 1"/>
                <a:gd name="f69" fmla="*/ 5446 f53 1"/>
                <a:gd name="f70" fmla="*/ 106398 f52 1"/>
                <a:gd name="f71" fmla="*/ 8252 f53 1"/>
                <a:gd name="f72" fmla="*/ 105636 f52 1"/>
                <a:gd name="f73" fmla="*/ 9776 f53 1"/>
                <a:gd name="f74" fmla="*/ 103605 f52 1"/>
                <a:gd name="f75" fmla="+- f54 0 f1"/>
                <a:gd name="f76" fmla="*/ f57 1 10537"/>
                <a:gd name="f77" fmla="*/ f58 1 106404"/>
                <a:gd name="f78" fmla="*/ f59 1 106404"/>
                <a:gd name="f79" fmla="*/ f60 1 106404"/>
                <a:gd name="f80" fmla="*/ f61 1 10537"/>
                <a:gd name="f81" fmla="*/ f62 1 106404"/>
                <a:gd name="f82" fmla="*/ f63 1 10537"/>
                <a:gd name="f83" fmla="*/ f64 1 106404"/>
                <a:gd name="f84" fmla="*/ f65 1 10537"/>
                <a:gd name="f85" fmla="*/ f66 1 10537"/>
                <a:gd name="f86" fmla="*/ f67 1 106404"/>
                <a:gd name="f87" fmla="*/ f68 1 106404"/>
                <a:gd name="f88" fmla="*/ f69 1 10537"/>
                <a:gd name="f89" fmla="*/ f70 1 106404"/>
                <a:gd name="f90" fmla="*/ f71 1 10537"/>
                <a:gd name="f91" fmla="*/ f72 1 106404"/>
                <a:gd name="f92" fmla="*/ f73 1 10537"/>
                <a:gd name="f93" fmla="*/ f74 1 106404"/>
                <a:gd name="f94" fmla="*/ f48 1 f55"/>
                <a:gd name="f95" fmla="*/ f49 1 f55"/>
                <a:gd name="f96" fmla="*/ f48 1 f56"/>
                <a:gd name="f97" fmla="*/ f50 1 f56"/>
                <a:gd name="f98" fmla="*/ f76 1 f55"/>
                <a:gd name="f99" fmla="*/ f77 1 f56"/>
                <a:gd name="f100" fmla="*/ f78 1 f56"/>
                <a:gd name="f101" fmla="*/ f79 1 f56"/>
                <a:gd name="f102" fmla="*/ f80 1 f55"/>
                <a:gd name="f103" fmla="*/ f81 1 f56"/>
                <a:gd name="f104" fmla="*/ f82 1 f55"/>
                <a:gd name="f105" fmla="*/ f83 1 f56"/>
                <a:gd name="f106" fmla="*/ f84 1 f55"/>
                <a:gd name="f107" fmla="*/ f85 1 f55"/>
                <a:gd name="f108" fmla="*/ f86 1 f56"/>
                <a:gd name="f109" fmla="*/ f87 1 f56"/>
                <a:gd name="f110" fmla="*/ f88 1 f55"/>
                <a:gd name="f111" fmla="*/ f89 1 f56"/>
                <a:gd name="f112" fmla="*/ f90 1 f55"/>
                <a:gd name="f113" fmla="*/ f91 1 f56"/>
                <a:gd name="f114" fmla="*/ f92 1 f55"/>
                <a:gd name="f115" fmla="*/ f93 1 f56"/>
                <a:gd name="f116" fmla="*/ f94 f46 1"/>
                <a:gd name="f117" fmla="*/ f95 f46 1"/>
                <a:gd name="f118" fmla="*/ f97 f47 1"/>
                <a:gd name="f119" fmla="*/ f96 f47 1"/>
                <a:gd name="f120" fmla="*/ f98 f46 1"/>
                <a:gd name="f121" fmla="*/ f99 f47 1"/>
                <a:gd name="f122" fmla="*/ f100 f47 1"/>
                <a:gd name="f123" fmla="*/ f101 f47 1"/>
                <a:gd name="f124" fmla="*/ f102 f46 1"/>
                <a:gd name="f125" fmla="*/ f103 f47 1"/>
                <a:gd name="f126" fmla="*/ f104 f46 1"/>
                <a:gd name="f127" fmla="*/ f105 f47 1"/>
                <a:gd name="f128" fmla="*/ f106 f46 1"/>
                <a:gd name="f129" fmla="*/ f107 f46 1"/>
                <a:gd name="f130" fmla="*/ f108 f47 1"/>
                <a:gd name="f131" fmla="*/ f109 f47 1"/>
                <a:gd name="f132" fmla="*/ f110 f46 1"/>
                <a:gd name="f133" fmla="*/ f111 f47 1"/>
                <a:gd name="f134" fmla="*/ f112 f46 1"/>
                <a:gd name="f135" fmla="*/ f113 f47 1"/>
                <a:gd name="f136" fmla="*/ f114 f46 1"/>
                <a:gd name="f137" fmla="*/ f115 f4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120" y="f121"/>
                </a:cxn>
                <a:cxn ang="f75">
                  <a:pos x="f120" y="f122"/>
                </a:cxn>
                <a:cxn ang="f75">
                  <a:pos x="f120" y="f123"/>
                </a:cxn>
                <a:cxn ang="f75">
                  <a:pos x="f124" y="f125"/>
                </a:cxn>
                <a:cxn ang="f75">
                  <a:pos x="f124" y="f125"/>
                </a:cxn>
                <a:cxn ang="f75">
                  <a:pos x="f126" y="f127"/>
                </a:cxn>
                <a:cxn ang="f75">
                  <a:pos x="f128" y="f127"/>
                </a:cxn>
                <a:cxn ang="f75">
                  <a:pos x="f129" y="f130"/>
                </a:cxn>
                <a:cxn ang="f75">
                  <a:pos x="f129" y="f131"/>
                </a:cxn>
                <a:cxn ang="f75">
                  <a:pos x="f132" y="f133"/>
                </a:cxn>
                <a:cxn ang="f75">
                  <a:pos x="f126" y="f133"/>
                </a:cxn>
                <a:cxn ang="f75">
                  <a:pos x="f134" y="f135"/>
                </a:cxn>
                <a:cxn ang="f75">
                  <a:pos x="f134" y="f135"/>
                </a:cxn>
                <a:cxn ang="f75">
                  <a:pos x="f134" y="f135"/>
                </a:cxn>
                <a:cxn ang="f75">
                  <a:pos x="f136" y="f137"/>
                </a:cxn>
                <a:cxn ang="f75">
                  <a:pos x="f120" y="f121"/>
                </a:cxn>
              </a:cxnLst>
              <a:rect l="f116" t="f119" r="f117" b="f118"/>
              <a:pathLst>
                <a:path w="10537" h="106404">
                  <a:moveTo>
                    <a:pt x="f8" y="f9"/>
                  </a:moveTo>
                  <a:cubicBezTo>
                    <a:pt x="f8" y="f9"/>
                    <a:pt x="f8" y="f9"/>
                    <a:pt x="f8" y="f10"/>
                  </a:cubicBezTo>
                  <a:lnTo>
                    <a:pt x="f8" y="f5"/>
                  </a:lnTo>
                  <a:lnTo>
                    <a:pt x="f11" y="f12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0"/>
                    <a:pt x="f22" y="f18"/>
                  </a:cubicBezTo>
                  <a:lnTo>
                    <a:pt x="f5" y="f23"/>
                  </a:lnTo>
                  <a:lnTo>
                    <a:pt x="f5" y="f24"/>
                  </a:lnTo>
                  <a:cubicBezTo>
                    <a:pt x="f25" y="f26"/>
                    <a:pt x="f27" y="f28"/>
                    <a:pt x="f29" y="f30"/>
                  </a:cubicBezTo>
                  <a:cubicBezTo>
                    <a:pt x="f29" y="f30"/>
                    <a:pt x="f17" y="f30"/>
                    <a:pt x="f17" y="f30"/>
                  </a:cubicBezTo>
                  <a:cubicBezTo>
                    <a:pt x="f31" y="f32"/>
                    <a:pt x="f33" y="f34"/>
                    <a:pt x="f35" y="f36"/>
                  </a:cubicBezTo>
                  <a:lnTo>
                    <a:pt x="f35" y="f36"/>
                  </a:lnTo>
                  <a:lnTo>
                    <a:pt x="f35" y="f36"/>
                  </a:lnTo>
                  <a:cubicBezTo>
                    <a:pt x="f37" y="f38"/>
                    <a:pt x="f39" y="f40"/>
                    <a:pt x="f41" y="f42"/>
                  </a:cubicBezTo>
                  <a:cubicBezTo>
                    <a:pt x="f41" y="f42"/>
                    <a:pt x="f43" y="f4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2" name="Freeform: Shape 581">
              <a:extLst>
                <a:ext uri="{FF2B5EF4-FFF2-40B4-BE49-F238E27FC236}">
                  <a16:creationId xmlns:a16="http://schemas.microsoft.com/office/drawing/2014/main" id="{E44B451E-80BB-2AA9-1718-AEA837C8B206}"/>
                </a:ext>
              </a:extLst>
            </p:cNvPr>
            <p:cNvSpPr/>
            <p:nvPr/>
          </p:nvSpPr>
          <p:spPr>
            <a:xfrm>
              <a:off x="11314392" y="1095460"/>
              <a:ext cx="136620" cy="515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6617"/>
                <a:gd name="f7" fmla="val 51516"/>
                <a:gd name="f8" fmla="val 133063"/>
                <a:gd name="f9" fmla="val 43169"/>
                <a:gd name="f10" fmla="val 135476"/>
                <a:gd name="f11" fmla="val 41264"/>
                <a:gd name="f12" fmla="val 10411"/>
                <a:gd name="f13" fmla="val 131158"/>
                <a:gd name="f14" fmla="val 50406"/>
                <a:gd name="f15" fmla="val 134840"/>
                <a:gd name="f16" fmla="val 51422"/>
                <a:gd name="f17" fmla="val 135425"/>
                <a:gd name="f18" fmla="val 51549"/>
                <a:gd name="f19" fmla="val 136034"/>
                <a:gd name="f20" fmla="val 136618"/>
                <a:gd name="f21" fmla="val 135094"/>
                <a:gd name="f22" fmla="val 51485"/>
                <a:gd name="f23" fmla="val 133609"/>
                <a:gd name="f24" fmla="val 50876"/>
                <a:gd name="f25" fmla="val 132555"/>
                <a:gd name="f26" fmla="val 49771"/>
                <a:gd name="f27" fmla="val 130866"/>
                <a:gd name="f28" fmla="val 47892"/>
                <a:gd name="f29" fmla="val 131019"/>
                <a:gd name="f30" fmla="val 45010"/>
                <a:gd name="f31" fmla="val 132885"/>
                <a:gd name="f32" fmla="val 43321"/>
                <a:gd name="f33" fmla="val 132949"/>
                <a:gd name="f34" fmla="val 43270"/>
                <a:gd name="f35" fmla="val 133000"/>
                <a:gd name="f36" fmla="val 43219"/>
                <a:gd name="f37" fmla="+- 0 0 -90"/>
                <a:gd name="f38" fmla="*/ f3 1 136617"/>
                <a:gd name="f39" fmla="*/ f4 1 51516"/>
                <a:gd name="f40" fmla="val f5"/>
                <a:gd name="f41" fmla="val f6"/>
                <a:gd name="f42" fmla="val f7"/>
                <a:gd name="f43" fmla="*/ f37 f0 1"/>
                <a:gd name="f44" fmla="+- f42 0 f40"/>
                <a:gd name="f45" fmla="+- f41 0 f40"/>
                <a:gd name="f46" fmla="*/ f43 1 f2"/>
                <a:gd name="f47" fmla="*/ f45 1 136617"/>
                <a:gd name="f48" fmla="*/ f44 1 51516"/>
                <a:gd name="f49" fmla="*/ 133063 f45 1"/>
                <a:gd name="f50" fmla="*/ 43169 f44 1"/>
                <a:gd name="f51" fmla="*/ 135476 f45 1"/>
                <a:gd name="f52" fmla="*/ 41264 f44 1"/>
                <a:gd name="f53" fmla="*/ 0 f45 1"/>
                <a:gd name="f54" fmla="*/ 0 f44 1"/>
                <a:gd name="f55" fmla="*/ 10411 f44 1"/>
                <a:gd name="f56" fmla="*/ 131158 f45 1"/>
                <a:gd name="f57" fmla="*/ 50406 f44 1"/>
                <a:gd name="f58" fmla="*/ 134840 f45 1"/>
                <a:gd name="f59" fmla="*/ 51422 f44 1"/>
                <a:gd name="f60" fmla="*/ 136618 f45 1"/>
                <a:gd name="f61" fmla="*/ 132555 f45 1"/>
                <a:gd name="f62" fmla="*/ 49771 f44 1"/>
                <a:gd name="f63" fmla="*/ 132885 f45 1"/>
                <a:gd name="f64" fmla="*/ 43321 f44 1"/>
                <a:gd name="f65" fmla="+- f46 0 f1"/>
                <a:gd name="f66" fmla="*/ f49 1 136617"/>
                <a:gd name="f67" fmla="*/ f50 1 51516"/>
                <a:gd name="f68" fmla="*/ f51 1 136617"/>
                <a:gd name="f69" fmla="*/ f52 1 51516"/>
                <a:gd name="f70" fmla="*/ f53 1 136617"/>
                <a:gd name="f71" fmla="*/ f54 1 51516"/>
                <a:gd name="f72" fmla="*/ f55 1 51516"/>
                <a:gd name="f73" fmla="*/ f56 1 136617"/>
                <a:gd name="f74" fmla="*/ f57 1 51516"/>
                <a:gd name="f75" fmla="*/ f58 1 136617"/>
                <a:gd name="f76" fmla="*/ f59 1 51516"/>
                <a:gd name="f77" fmla="*/ f60 1 136617"/>
                <a:gd name="f78" fmla="*/ f61 1 136617"/>
                <a:gd name="f79" fmla="*/ f62 1 51516"/>
                <a:gd name="f80" fmla="*/ f63 1 136617"/>
                <a:gd name="f81" fmla="*/ f64 1 51516"/>
                <a:gd name="f82" fmla="*/ f40 1 f47"/>
                <a:gd name="f83" fmla="*/ f41 1 f47"/>
                <a:gd name="f84" fmla="*/ f40 1 f48"/>
                <a:gd name="f85" fmla="*/ f42 1 f48"/>
                <a:gd name="f86" fmla="*/ f66 1 f47"/>
                <a:gd name="f87" fmla="*/ f67 1 f48"/>
                <a:gd name="f88" fmla="*/ f68 1 f47"/>
                <a:gd name="f89" fmla="*/ f69 1 f48"/>
                <a:gd name="f90" fmla="*/ f70 1 f47"/>
                <a:gd name="f91" fmla="*/ f71 1 f48"/>
                <a:gd name="f92" fmla="*/ f72 1 f48"/>
                <a:gd name="f93" fmla="*/ f73 1 f47"/>
                <a:gd name="f94" fmla="*/ f74 1 f48"/>
                <a:gd name="f95" fmla="*/ f75 1 f47"/>
                <a:gd name="f96" fmla="*/ f76 1 f48"/>
                <a:gd name="f97" fmla="*/ f77 1 f47"/>
                <a:gd name="f98" fmla="*/ f78 1 f47"/>
                <a:gd name="f99" fmla="*/ f79 1 f48"/>
                <a:gd name="f100" fmla="*/ f80 1 f47"/>
                <a:gd name="f101" fmla="*/ f81 1 f48"/>
                <a:gd name="f102" fmla="*/ f82 f38 1"/>
                <a:gd name="f103" fmla="*/ f83 f38 1"/>
                <a:gd name="f104" fmla="*/ f85 f39 1"/>
                <a:gd name="f105" fmla="*/ f84 f39 1"/>
                <a:gd name="f106" fmla="*/ f86 f38 1"/>
                <a:gd name="f107" fmla="*/ f87 f39 1"/>
                <a:gd name="f108" fmla="*/ f88 f38 1"/>
                <a:gd name="f109" fmla="*/ f89 f39 1"/>
                <a:gd name="f110" fmla="*/ f90 f38 1"/>
                <a:gd name="f111" fmla="*/ f91 f39 1"/>
                <a:gd name="f112" fmla="*/ f92 f39 1"/>
                <a:gd name="f113" fmla="*/ f93 f38 1"/>
                <a:gd name="f114" fmla="*/ f94 f39 1"/>
                <a:gd name="f115" fmla="*/ f95 f38 1"/>
                <a:gd name="f116" fmla="*/ f96 f39 1"/>
                <a:gd name="f117" fmla="*/ f97 f38 1"/>
                <a:gd name="f118" fmla="*/ f98 f38 1"/>
                <a:gd name="f119" fmla="*/ f99 f39 1"/>
                <a:gd name="f120" fmla="*/ f100 f38 1"/>
                <a:gd name="f121" fmla="*/ f101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5">
                  <a:pos x="f106" y="f107"/>
                </a:cxn>
                <a:cxn ang="f65">
                  <a:pos x="f108" y="f109"/>
                </a:cxn>
                <a:cxn ang="f65">
                  <a:pos x="f110" y="f111"/>
                </a:cxn>
                <a:cxn ang="f65">
                  <a:pos x="f110" y="f112"/>
                </a:cxn>
                <a:cxn ang="f65">
                  <a:pos x="f113" y="f114"/>
                </a:cxn>
                <a:cxn ang="f65">
                  <a:pos x="f115" y="f116"/>
                </a:cxn>
                <a:cxn ang="f65">
                  <a:pos x="f117" y="f116"/>
                </a:cxn>
                <a:cxn ang="f65">
                  <a:pos x="f118" y="f119"/>
                </a:cxn>
                <a:cxn ang="f65">
                  <a:pos x="f120" y="f121"/>
                </a:cxn>
                <a:cxn ang="f65">
                  <a:pos x="f106" y="f107"/>
                </a:cxn>
              </a:cxnLst>
              <a:rect l="f102" t="f105" r="f103" b="f104"/>
              <a:pathLst>
                <a:path w="136617" h="51516">
                  <a:moveTo>
                    <a:pt x="f8" y="f9"/>
                  </a:moveTo>
                  <a:lnTo>
                    <a:pt x="f10" y="f11"/>
                  </a:lnTo>
                  <a:lnTo>
                    <a:pt x="f5" y="f5"/>
                  </a:lnTo>
                  <a:lnTo>
                    <a:pt x="f5" y="f12"/>
                  </a:lnTo>
                  <a:lnTo>
                    <a:pt x="f13" y="f14"/>
                  </a:lnTo>
                  <a:lnTo>
                    <a:pt x="f15" y="f16"/>
                  </a:lnTo>
                  <a:cubicBezTo>
                    <a:pt x="f17" y="f18"/>
                    <a:pt x="f19" y="f18"/>
                    <a:pt x="f20" y="f16"/>
                  </a:cubicBez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32"/>
                  </a:cubicBezTo>
                  <a:cubicBezTo>
                    <a:pt x="f33" y="f34"/>
                    <a:pt x="f35" y="f3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3" name="Freeform: Shape 582">
              <a:extLst>
                <a:ext uri="{FF2B5EF4-FFF2-40B4-BE49-F238E27FC236}">
                  <a16:creationId xmlns:a16="http://schemas.microsoft.com/office/drawing/2014/main" id="{F39B28C2-F8CC-91D7-CF8B-B9EF3159A47F}"/>
                </a:ext>
              </a:extLst>
            </p:cNvPr>
            <p:cNvSpPr/>
            <p:nvPr/>
          </p:nvSpPr>
          <p:spPr>
            <a:xfrm>
              <a:off x="11451140" y="1145990"/>
              <a:ext cx="3300" cy="11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01"/>
                <a:gd name="f7" fmla="val 1142"/>
                <a:gd name="f8" fmla="val 2361"/>
                <a:gd name="f9" fmla="val 736"/>
                <a:gd name="f10" fmla="val 1193"/>
                <a:gd name="f11" fmla="val 1130"/>
                <a:gd name="f12" fmla="val 1143"/>
                <a:gd name="f13" fmla="+- 0 0 -90"/>
                <a:gd name="f14" fmla="*/ f3 1 3301"/>
                <a:gd name="f15" fmla="*/ f4 1 1142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301"/>
                <a:gd name="f24" fmla="*/ f20 1 1142"/>
                <a:gd name="f25" fmla="*/ 3301 f21 1"/>
                <a:gd name="f26" fmla="*/ 0 f20 1"/>
                <a:gd name="f27" fmla="*/ 0 f21 1"/>
                <a:gd name="f28" fmla="*/ 1143 f20 1"/>
                <a:gd name="f29" fmla="+- f22 0 f1"/>
                <a:gd name="f30" fmla="*/ f25 1 3301"/>
                <a:gd name="f31" fmla="*/ f26 1 1142"/>
                <a:gd name="f32" fmla="*/ f27 1 3301"/>
                <a:gd name="f33" fmla="*/ f28 1 1142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3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4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8" y="f49"/>
                </a:cxn>
                <a:cxn ang="f29">
                  <a:pos x="f46" y="f47"/>
                </a:cxn>
              </a:cxnLst>
              <a:rect l="f42" t="f45" r="f43" b="f44"/>
              <a:pathLst>
                <a:path w="3301" h="1142">
                  <a:moveTo>
                    <a:pt x="f6" y="f5"/>
                  </a:moveTo>
                  <a:cubicBezTo>
                    <a:pt x="f8" y="f9"/>
                    <a:pt x="f10" y="f11"/>
                    <a:pt x="f5" y="f12"/>
                  </a:cubicBezTo>
                  <a:cubicBezTo>
                    <a:pt x="f10" y="f11"/>
                    <a:pt x="f8" y="f9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4" name="Freeform: Shape 583">
              <a:extLst>
                <a:ext uri="{FF2B5EF4-FFF2-40B4-BE49-F238E27FC236}">
                  <a16:creationId xmlns:a16="http://schemas.microsoft.com/office/drawing/2014/main" id="{74206FCF-2F7D-6397-19C4-8A863E8DDCB9}"/>
                </a:ext>
              </a:extLst>
            </p:cNvPr>
            <p:cNvSpPr/>
            <p:nvPr/>
          </p:nvSpPr>
          <p:spPr>
            <a:xfrm>
              <a:off x="11824682" y="837096"/>
              <a:ext cx="758" cy="1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12"/>
                <a:gd name="f8" fmla="val 762"/>
                <a:gd name="f9" fmla="val 113"/>
                <a:gd name="f10" fmla="val 635"/>
                <a:gd name="f11" fmla="val -141"/>
                <a:gd name="f12" fmla="+- 0 0 -90"/>
                <a:gd name="f13" fmla="*/ f3 1 761"/>
                <a:gd name="f14" fmla="*/ f4 1 112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761"/>
                <a:gd name="f23" fmla="*/ f19 1 112"/>
                <a:gd name="f24" fmla="*/ 762 f20 1"/>
                <a:gd name="f25" fmla="*/ 113 f19 1"/>
                <a:gd name="f26" fmla="*/ 0 f20 1"/>
                <a:gd name="f27" fmla="+- f21 0 f1"/>
                <a:gd name="f28" fmla="*/ f24 1 761"/>
                <a:gd name="f29" fmla="*/ f25 1 112"/>
                <a:gd name="f30" fmla="*/ f26 1 761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2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4" y="f43"/>
                </a:cxn>
                <a:cxn ang="f27">
                  <a:pos x="f44" y="f43"/>
                </a:cxn>
                <a:cxn ang="f27">
                  <a:pos x="f42" y="f43"/>
                </a:cxn>
              </a:cxnLst>
              <a:rect l="f38" t="f41" r="f39" b="f40"/>
              <a:pathLst>
                <a:path w="761" h="112">
                  <a:moveTo>
                    <a:pt x="f8" y="f9"/>
                  </a:moveTo>
                  <a:cubicBezTo>
                    <a:pt x="f8" y="f9"/>
                    <a:pt x="f8" y="f9"/>
                    <a:pt x="f5" y="f9"/>
                  </a:cubicBezTo>
                  <a:lnTo>
                    <a:pt x="f5" y="f9"/>
                  </a:lnTo>
                  <a:cubicBezTo>
                    <a:pt x="f5" y="f9"/>
                    <a:pt x="f10" y="f11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5" name="Freeform: Shape 584">
              <a:extLst>
                <a:ext uri="{FF2B5EF4-FFF2-40B4-BE49-F238E27FC236}">
                  <a16:creationId xmlns:a16="http://schemas.microsoft.com/office/drawing/2014/main" id="{5872F2A0-9D5F-F3F3-AEC9-1AA108B562BB}"/>
                </a:ext>
              </a:extLst>
            </p:cNvPr>
            <p:cNvSpPr/>
            <p:nvPr/>
          </p:nvSpPr>
          <p:spPr>
            <a:xfrm>
              <a:off x="11826456" y="837974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762 f16 1"/>
                <a:gd name="f23" fmla="*/ 0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8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6" name="Freeform: Shape 585">
              <a:extLst>
                <a:ext uri="{FF2B5EF4-FFF2-40B4-BE49-F238E27FC236}">
                  <a16:creationId xmlns:a16="http://schemas.microsoft.com/office/drawing/2014/main" id="{1DC3BF91-A974-8AC3-4EF4-6294BC6A9C48}"/>
                </a:ext>
              </a:extLst>
            </p:cNvPr>
            <p:cNvSpPr/>
            <p:nvPr/>
          </p:nvSpPr>
          <p:spPr>
            <a:xfrm>
              <a:off x="11827224" y="839748"/>
              <a:ext cx="36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"/>
                <a:gd name="f7" fmla="val 761"/>
                <a:gd name="f8" fmla="val 762"/>
                <a:gd name="f9" fmla="val 51"/>
                <a:gd name="f10" fmla="val 508"/>
                <a:gd name="f11" fmla="val 254"/>
                <a:gd name="f12" fmla="val 635"/>
                <a:gd name="f13" fmla="+- 0 0 -90"/>
                <a:gd name="f14" fmla="*/ f3 1 38"/>
                <a:gd name="f15" fmla="*/ f4 1 761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8"/>
                <a:gd name="f24" fmla="*/ f20 1 761"/>
                <a:gd name="f25" fmla="*/ 0 f21 1"/>
                <a:gd name="f26" fmla="*/ 762 f20 1"/>
                <a:gd name="f27" fmla="*/ 0 f20 1"/>
                <a:gd name="f28" fmla="+- f22 0 f1"/>
                <a:gd name="f29" fmla="*/ f25 1 38"/>
                <a:gd name="f30" fmla="*/ f26 1 761"/>
                <a:gd name="f31" fmla="*/ f27 1 761"/>
                <a:gd name="f32" fmla="*/ f16 1 f23"/>
                <a:gd name="f33" fmla="*/ f17 1 f23"/>
                <a:gd name="f34" fmla="*/ f16 1 f24"/>
                <a:gd name="f35" fmla="*/ f18 1 f24"/>
                <a:gd name="f36" fmla="*/ f29 1 f23"/>
                <a:gd name="f37" fmla="*/ f30 1 f24"/>
                <a:gd name="f38" fmla="*/ f31 1 f24"/>
                <a:gd name="f39" fmla="*/ f32 f14 1"/>
                <a:gd name="f40" fmla="*/ f33 f14 1"/>
                <a:gd name="f41" fmla="*/ f35 f15 1"/>
                <a:gd name="f42" fmla="*/ f34 f15 1"/>
                <a:gd name="f43" fmla="*/ f36 f14 1"/>
                <a:gd name="f44" fmla="*/ f37 f15 1"/>
                <a:gd name="f45" fmla="*/ f3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3" y="f44"/>
                </a:cxn>
                <a:cxn ang="f28">
                  <a:pos x="f43" y="f45"/>
                </a:cxn>
                <a:cxn ang="f28">
                  <a:pos x="f43" y="f45"/>
                </a:cxn>
                <a:cxn ang="f28">
                  <a:pos x="f43" y="f44"/>
                </a:cxn>
              </a:cxnLst>
              <a:rect l="f39" t="f42" r="f40" b="f41"/>
              <a:pathLst>
                <a:path w="38" h="761">
                  <a:moveTo>
                    <a:pt x="f5" y="f8"/>
                  </a:moveTo>
                  <a:cubicBezTo>
                    <a:pt x="f9" y="f10"/>
                    <a:pt x="f9" y="f11"/>
                    <a:pt x="f5" y="f5"/>
                  </a:cubicBezTo>
                  <a:lnTo>
                    <a:pt x="f5" y="f5"/>
                  </a:lnTo>
                  <a:cubicBezTo>
                    <a:pt x="f5" y="f5"/>
                    <a:pt x="f5" y="f12"/>
                    <a:pt x="f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7" name="Freeform: Shape 586">
              <a:extLst>
                <a:ext uri="{FF2B5EF4-FFF2-40B4-BE49-F238E27FC236}">
                  <a16:creationId xmlns:a16="http://schemas.microsoft.com/office/drawing/2014/main" id="{C7EEB5E7-59FF-07F0-CBA1-70D595F1DF1B}"/>
                </a:ext>
              </a:extLst>
            </p:cNvPr>
            <p:cNvSpPr/>
            <p:nvPr/>
          </p:nvSpPr>
          <p:spPr>
            <a:xfrm>
              <a:off x="11607439" y="772713"/>
              <a:ext cx="214957" cy="690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4955"/>
                <a:gd name="f7" fmla="val 69070"/>
                <a:gd name="f8" fmla="val 5331"/>
                <a:gd name="f9" fmla="val 4315"/>
                <a:gd name="f10" fmla="val 3299"/>
                <a:gd name="f11" fmla="val 2410"/>
                <a:gd name="f12" fmla="val 1408"/>
                <a:gd name="f13" fmla="val 508"/>
                <a:gd name="f14" fmla="val 646"/>
                <a:gd name="f15" fmla="val 1371"/>
                <a:gd name="f16" fmla="val 252"/>
                <a:gd name="f17" fmla="val 2412"/>
                <a:gd name="f18" fmla="val -586"/>
                <a:gd name="f19" fmla="val 4876"/>
                <a:gd name="f20" fmla="val 734"/>
                <a:gd name="f21" fmla="val 7542"/>
                <a:gd name="f22" fmla="val 3198"/>
                <a:gd name="f23" fmla="val 8367"/>
                <a:gd name="f24" fmla="val 3350"/>
                <a:gd name="f25" fmla="val 8431"/>
                <a:gd name="f26" fmla="val 3515"/>
                <a:gd name="f27" fmla="val 8469"/>
                <a:gd name="f28" fmla="val 3680"/>
                <a:gd name="f29" fmla="val 8507"/>
                <a:gd name="f30" fmla="val 6728"/>
                <a:gd name="f31" fmla="val 9396"/>
                <a:gd name="f32" fmla="val 203782"/>
                <a:gd name="f33" fmla="val 210765"/>
                <a:gd name="f34" fmla="val 63484"/>
                <a:gd name="f35" fmla="val 211781"/>
                <a:gd name="f36" fmla="val 212924"/>
                <a:gd name="f37" fmla="val 213939"/>
                <a:gd name="f38" fmla="val 5965"/>
                <a:gd name="f39" fmla="val 4188"/>
                <a:gd name="f40" fmla="+- 0 0 -90"/>
                <a:gd name="f41" fmla="*/ f3 1 214955"/>
                <a:gd name="f42" fmla="*/ f4 1 69070"/>
                <a:gd name="f43" fmla="val f5"/>
                <a:gd name="f44" fmla="val f6"/>
                <a:gd name="f45" fmla="val f7"/>
                <a:gd name="f46" fmla="*/ f40 f0 1"/>
                <a:gd name="f47" fmla="+- f45 0 f43"/>
                <a:gd name="f48" fmla="+- f44 0 f43"/>
                <a:gd name="f49" fmla="*/ f46 1 f2"/>
                <a:gd name="f50" fmla="*/ f48 1 214955"/>
                <a:gd name="f51" fmla="*/ f47 1 69070"/>
                <a:gd name="f52" fmla="*/ 5331 f48 1"/>
                <a:gd name="f53" fmla="*/ 0 f47 1"/>
                <a:gd name="f54" fmla="*/ 4315 f48 1"/>
                <a:gd name="f55" fmla="*/ 3299 f48 1"/>
                <a:gd name="f56" fmla="*/ 2410 f48 1"/>
                <a:gd name="f57" fmla="*/ 252 f48 1"/>
                <a:gd name="f58" fmla="*/ 2412 f47 1"/>
                <a:gd name="f59" fmla="*/ 3198 f48 1"/>
                <a:gd name="f60" fmla="*/ 8367 f47 1"/>
                <a:gd name="f61" fmla="*/ 3680 f48 1"/>
                <a:gd name="f62" fmla="*/ 8507 f47 1"/>
                <a:gd name="f63" fmla="*/ 6728 f48 1"/>
                <a:gd name="f64" fmla="*/ 9396 f47 1"/>
                <a:gd name="f65" fmla="*/ 203782 f48 1"/>
                <a:gd name="f66" fmla="*/ 69070 f47 1"/>
                <a:gd name="f67" fmla="*/ 210765 f48 1"/>
                <a:gd name="f68" fmla="*/ 63484 f47 1"/>
                <a:gd name="f69" fmla="*/ 211781 f48 1"/>
                <a:gd name="f70" fmla="*/ 212924 f48 1"/>
                <a:gd name="f71" fmla="*/ 213939 f48 1"/>
                <a:gd name="f72" fmla="*/ 214955 f48 1"/>
                <a:gd name="f73" fmla="*/ 5965 f48 1"/>
                <a:gd name="f74" fmla="*/ 4188 f48 1"/>
                <a:gd name="f75" fmla="+- f49 0 f1"/>
                <a:gd name="f76" fmla="*/ f52 1 214955"/>
                <a:gd name="f77" fmla="*/ f53 1 69070"/>
                <a:gd name="f78" fmla="*/ f54 1 214955"/>
                <a:gd name="f79" fmla="*/ f55 1 214955"/>
                <a:gd name="f80" fmla="*/ f56 1 214955"/>
                <a:gd name="f81" fmla="*/ f57 1 214955"/>
                <a:gd name="f82" fmla="*/ f58 1 69070"/>
                <a:gd name="f83" fmla="*/ f59 1 214955"/>
                <a:gd name="f84" fmla="*/ f60 1 69070"/>
                <a:gd name="f85" fmla="*/ f61 1 214955"/>
                <a:gd name="f86" fmla="*/ f62 1 69070"/>
                <a:gd name="f87" fmla="*/ f63 1 214955"/>
                <a:gd name="f88" fmla="*/ f64 1 69070"/>
                <a:gd name="f89" fmla="*/ f65 1 214955"/>
                <a:gd name="f90" fmla="*/ f66 1 69070"/>
                <a:gd name="f91" fmla="*/ f67 1 214955"/>
                <a:gd name="f92" fmla="*/ f68 1 69070"/>
                <a:gd name="f93" fmla="*/ f69 1 214955"/>
                <a:gd name="f94" fmla="*/ f70 1 214955"/>
                <a:gd name="f95" fmla="*/ f71 1 214955"/>
                <a:gd name="f96" fmla="*/ f72 1 214955"/>
                <a:gd name="f97" fmla="*/ f73 1 214955"/>
                <a:gd name="f98" fmla="*/ f74 1 214955"/>
                <a:gd name="f99" fmla="*/ f43 1 f50"/>
                <a:gd name="f100" fmla="*/ f44 1 f50"/>
                <a:gd name="f101" fmla="*/ f43 1 f51"/>
                <a:gd name="f102" fmla="*/ f45 1 f51"/>
                <a:gd name="f103" fmla="*/ f76 1 f50"/>
                <a:gd name="f104" fmla="*/ f77 1 f51"/>
                <a:gd name="f105" fmla="*/ f78 1 f50"/>
                <a:gd name="f106" fmla="*/ f79 1 f50"/>
                <a:gd name="f107" fmla="*/ f80 1 f50"/>
                <a:gd name="f108" fmla="*/ f81 1 f50"/>
                <a:gd name="f109" fmla="*/ f82 1 f51"/>
                <a:gd name="f110" fmla="*/ f83 1 f50"/>
                <a:gd name="f111" fmla="*/ f84 1 f51"/>
                <a:gd name="f112" fmla="*/ f85 1 f50"/>
                <a:gd name="f113" fmla="*/ f86 1 f51"/>
                <a:gd name="f114" fmla="*/ f87 1 f50"/>
                <a:gd name="f115" fmla="*/ f88 1 f51"/>
                <a:gd name="f116" fmla="*/ f89 1 f50"/>
                <a:gd name="f117" fmla="*/ f90 1 f51"/>
                <a:gd name="f118" fmla="*/ f91 1 f50"/>
                <a:gd name="f119" fmla="*/ f92 1 f51"/>
                <a:gd name="f120" fmla="*/ f93 1 f50"/>
                <a:gd name="f121" fmla="*/ f94 1 f50"/>
                <a:gd name="f122" fmla="*/ f95 1 f50"/>
                <a:gd name="f123" fmla="*/ f96 1 f50"/>
                <a:gd name="f124" fmla="*/ f97 1 f50"/>
                <a:gd name="f125" fmla="*/ f98 1 f50"/>
                <a:gd name="f126" fmla="*/ f99 f41 1"/>
                <a:gd name="f127" fmla="*/ f100 f41 1"/>
                <a:gd name="f128" fmla="*/ f102 f42 1"/>
                <a:gd name="f129" fmla="*/ f101 f42 1"/>
                <a:gd name="f130" fmla="*/ f103 f41 1"/>
                <a:gd name="f131" fmla="*/ f104 f42 1"/>
                <a:gd name="f132" fmla="*/ f105 f41 1"/>
                <a:gd name="f133" fmla="*/ f106 f41 1"/>
                <a:gd name="f134" fmla="*/ f107 f41 1"/>
                <a:gd name="f135" fmla="*/ f108 f41 1"/>
                <a:gd name="f136" fmla="*/ f109 f42 1"/>
                <a:gd name="f137" fmla="*/ f110 f41 1"/>
                <a:gd name="f138" fmla="*/ f111 f42 1"/>
                <a:gd name="f139" fmla="*/ f112 f41 1"/>
                <a:gd name="f140" fmla="*/ f113 f42 1"/>
                <a:gd name="f141" fmla="*/ f114 f41 1"/>
                <a:gd name="f142" fmla="*/ f115 f42 1"/>
                <a:gd name="f143" fmla="*/ f116 f41 1"/>
                <a:gd name="f144" fmla="*/ f117 f42 1"/>
                <a:gd name="f145" fmla="*/ f118 f41 1"/>
                <a:gd name="f146" fmla="*/ f119 f42 1"/>
                <a:gd name="f147" fmla="*/ f120 f41 1"/>
                <a:gd name="f148" fmla="*/ f121 f41 1"/>
                <a:gd name="f149" fmla="*/ f122 f41 1"/>
                <a:gd name="f150" fmla="*/ f123 f41 1"/>
                <a:gd name="f151" fmla="*/ f124 f41 1"/>
                <a:gd name="f152" fmla="*/ f125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130" y="f131"/>
                </a:cxn>
                <a:cxn ang="f75">
                  <a:pos x="f132" y="f131"/>
                </a:cxn>
                <a:cxn ang="f75">
                  <a:pos x="f133" y="f131"/>
                </a:cxn>
                <a:cxn ang="f75">
                  <a:pos x="f134" y="f131"/>
                </a:cxn>
                <a:cxn ang="f75">
                  <a:pos x="f135" y="f136"/>
                </a:cxn>
                <a:cxn ang="f75">
                  <a:pos x="f137" y="f138"/>
                </a:cxn>
                <a:cxn ang="f75">
                  <a:pos x="f139" y="f140"/>
                </a:cxn>
                <a:cxn ang="f75">
                  <a:pos x="f141" y="f142"/>
                </a:cxn>
                <a:cxn ang="f75">
                  <a:pos x="f143" y="f144"/>
                </a:cxn>
                <a:cxn ang="f75">
                  <a:pos x="f145" y="f146"/>
                </a:cxn>
                <a:cxn ang="f75">
                  <a:pos x="f145" y="f146"/>
                </a:cxn>
                <a:cxn ang="f75">
                  <a:pos x="f147" y="f146"/>
                </a:cxn>
                <a:cxn ang="f75">
                  <a:pos x="f148" y="f146"/>
                </a:cxn>
                <a:cxn ang="f75">
                  <a:pos x="f149" y="f146"/>
                </a:cxn>
                <a:cxn ang="f75">
                  <a:pos x="f150" y="f146"/>
                </a:cxn>
                <a:cxn ang="f75">
                  <a:pos x="f150" y="f146"/>
                </a:cxn>
                <a:cxn ang="f75">
                  <a:pos x="f151" y="f131"/>
                </a:cxn>
                <a:cxn ang="f75">
                  <a:pos x="f152" y="f131"/>
                </a:cxn>
              </a:cxnLst>
              <a:rect l="f126" t="f129" r="f127" b="f128"/>
              <a:pathLst>
                <a:path w="214955" h="69070">
                  <a:moveTo>
                    <a:pt x="f8" y="f5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11" y="f5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31"/>
                  </a:lnTo>
                  <a:lnTo>
                    <a:pt x="f32" y="f7"/>
                  </a:lnTo>
                  <a:lnTo>
                    <a:pt x="f33" y="f34"/>
                  </a:lnTo>
                  <a:lnTo>
                    <a:pt x="f33" y="f34"/>
                  </a:lnTo>
                  <a:lnTo>
                    <a:pt x="f35" y="f34"/>
                  </a:lnTo>
                  <a:lnTo>
                    <a:pt x="f36" y="f34"/>
                  </a:lnTo>
                  <a:lnTo>
                    <a:pt x="f37" y="f34"/>
                  </a:lnTo>
                  <a:lnTo>
                    <a:pt x="f6" y="f34"/>
                  </a:lnTo>
                  <a:lnTo>
                    <a:pt x="f6" y="f34"/>
                  </a:lnTo>
                  <a:lnTo>
                    <a:pt x="f38" y="f5"/>
                  </a:lnTo>
                  <a:lnTo>
                    <a:pt x="f39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8" name="Freeform: Shape 587">
              <a:extLst>
                <a:ext uri="{FF2B5EF4-FFF2-40B4-BE49-F238E27FC236}">
                  <a16:creationId xmlns:a16="http://schemas.microsoft.com/office/drawing/2014/main" id="{449BA867-7214-5190-8857-EBCBFD6C6644}"/>
                </a:ext>
              </a:extLst>
            </p:cNvPr>
            <p:cNvSpPr/>
            <p:nvPr/>
          </p:nvSpPr>
          <p:spPr>
            <a:xfrm>
              <a:off x="11823027" y="836319"/>
              <a:ext cx="1014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15"/>
                <a:gd name="f7" fmla="val 12696"/>
                <a:gd name="f8" fmla="val 1016"/>
                <a:gd name="f9" fmla="+- 0 0 -90"/>
                <a:gd name="f10" fmla="*/ f3 1 1015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015"/>
                <a:gd name="f20" fmla="*/ f16 1 12696"/>
                <a:gd name="f21" fmla="*/ 1016 f17 1"/>
                <a:gd name="f22" fmla="*/ 0 f16 1"/>
                <a:gd name="f23" fmla="*/ 0 f17 1"/>
                <a:gd name="f24" fmla="+- f18 0 f1"/>
                <a:gd name="f25" fmla="*/ f21 1 1015"/>
                <a:gd name="f26" fmla="*/ f22 1 12696"/>
                <a:gd name="f27" fmla="*/ f23 1 1015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</a:cxnLst>
              <a:rect l="f35" t="f38" r="f36" b="f37"/>
              <a:pathLst>
                <a:path w="1015" h="12696">
                  <a:moveTo>
                    <a:pt x="f8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49" name="Freeform: Shape 588">
              <a:extLst>
                <a:ext uri="{FF2B5EF4-FFF2-40B4-BE49-F238E27FC236}">
                  <a16:creationId xmlns:a16="http://schemas.microsoft.com/office/drawing/2014/main" id="{A9768B31-0674-A5DD-257E-370735A84CCA}"/>
                </a:ext>
              </a:extLst>
            </p:cNvPr>
            <p:cNvSpPr/>
            <p:nvPr/>
          </p:nvSpPr>
          <p:spPr>
            <a:xfrm>
              <a:off x="11821765" y="835816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0" name="Freeform: Shape 589">
              <a:extLst>
                <a:ext uri="{FF2B5EF4-FFF2-40B4-BE49-F238E27FC236}">
                  <a16:creationId xmlns:a16="http://schemas.microsoft.com/office/drawing/2014/main" id="{963157A2-B973-3E14-E385-61239A4BE67B}"/>
                </a:ext>
              </a:extLst>
            </p:cNvPr>
            <p:cNvSpPr/>
            <p:nvPr/>
          </p:nvSpPr>
          <p:spPr>
            <a:xfrm>
              <a:off x="11816425" y="840635"/>
              <a:ext cx="10799" cy="571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6"/>
                <a:gd name="f7" fmla="val 57135"/>
                <a:gd name="f8" fmla="val 9014"/>
                <a:gd name="f9" fmla="val 3809"/>
                <a:gd name="f10" fmla="val 11046"/>
                <a:gd name="f11" fmla="val 1524"/>
                <a:gd name="f12" fmla="val 55739"/>
                <a:gd name="f13" fmla="val 10792"/>
                <a:gd name="f14" fmla="val 47613"/>
                <a:gd name="f15" fmla="val 10856"/>
                <a:gd name="f16" fmla="val 1486"/>
                <a:gd name="f17" fmla="val 10195"/>
                <a:gd name="f18" fmla="val 2908"/>
                <a:gd name="f19" fmla="+- 0 0 -90"/>
                <a:gd name="f20" fmla="*/ f3 1 10796"/>
                <a:gd name="f21" fmla="*/ f4 1 57135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10796"/>
                <a:gd name="f30" fmla="*/ f26 1 57135"/>
                <a:gd name="f31" fmla="*/ 9014 f27 1"/>
                <a:gd name="f32" fmla="*/ 3809 f26 1"/>
                <a:gd name="f33" fmla="*/ 0 f27 1"/>
                <a:gd name="f34" fmla="*/ 11046 f26 1"/>
                <a:gd name="f35" fmla="*/ 57135 f26 1"/>
                <a:gd name="f36" fmla="*/ 1524 f27 1"/>
                <a:gd name="f37" fmla="*/ 55739 f26 1"/>
                <a:gd name="f38" fmla="*/ 10792 f27 1"/>
                <a:gd name="f39" fmla="*/ 47613 f26 1"/>
                <a:gd name="f40" fmla="*/ 0 f26 1"/>
                <a:gd name="f41" fmla="+- f28 0 f1"/>
                <a:gd name="f42" fmla="*/ f31 1 10796"/>
                <a:gd name="f43" fmla="*/ f32 1 57135"/>
                <a:gd name="f44" fmla="*/ f33 1 10796"/>
                <a:gd name="f45" fmla="*/ f34 1 57135"/>
                <a:gd name="f46" fmla="*/ f35 1 57135"/>
                <a:gd name="f47" fmla="*/ f36 1 10796"/>
                <a:gd name="f48" fmla="*/ f37 1 57135"/>
                <a:gd name="f49" fmla="*/ f38 1 10796"/>
                <a:gd name="f50" fmla="*/ f39 1 57135"/>
                <a:gd name="f51" fmla="*/ f40 1 57135"/>
                <a:gd name="f52" fmla="*/ f22 1 f29"/>
                <a:gd name="f53" fmla="*/ f23 1 f29"/>
                <a:gd name="f54" fmla="*/ f22 1 f30"/>
                <a:gd name="f55" fmla="*/ f24 1 f30"/>
                <a:gd name="f56" fmla="*/ f42 1 f29"/>
                <a:gd name="f57" fmla="*/ f43 1 f30"/>
                <a:gd name="f58" fmla="*/ f44 1 f29"/>
                <a:gd name="f59" fmla="*/ f45 1 f30"/>
                <a:gd name="f60" fmla="*/ f46 1 f30"/>
                <a:gd name="f61" fmla="*/ f47 1 f29"/>
                <a:gd name="f62" fmla="*/ f48 1 f30"/>
                <a:gd name="f63" fmla="*/ f49 1 f29"/>
                <a:gd name="f64" fmla="*/ f50 1 f30"/>
                <a:gd name="f65" fmla="*/ f51 1 f30"/>
                <a:gd name="f66" fmla="*/ f52 f20 1"/>
                <a:gd name="f67" fmla="*/ f53 f20 1"/>
                <a:gd name="f68" fmla="*/ f55 f21 1"/>
                <a:gd name="f69" fmla="*/ f54 f21 1"/>
                <a:gd name="f70" fmla="*/ f56 f20 1"/>
                <a:gd name="f71" fmla="*/ f57 f21 1"/>
                <a:gd name="f72" fmla="*/ f58 f20 1"/>
                <a:gd name="f73" fmla="*/ f59 f21 1"/>
                <a:gd name="f74" fmla="*/ f60 f21 1"/>
                <a:gd name="f75" fmla="*/ f61 f20 1"/>
                <a:gd name="f76" fmla="*/ f62 f21 1"/>
                <a:gd name="f77" fmla="*/ f63 f20 1"/>
                <a:gd name="f78" fmla="*/ f64 f21 1"/>
                <a:gd name="f79" fmla="*/ f65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1">
                  <a:pos x="f70" y="f71"/>
                </a:cxn>
                <a:cxn ang="f41">
                  <a:pos x="f72" y="f73"/>
                </a:cxn>
                <a:cxn ang="f41">
                  <a:pos x="f72" y="f74"/>
                </a:cxn>
                <a:cxn ang="f41">
                  <a:pos x="f75" y="f76"/>
                </a:cxn>
                <a:cxn ang="f41">
                  <a:pos x="f75" y="f76"/>
                </a:cxn>
                <a:cxn ang="f41">
                  <a:pos x="f77" y="f78"/>
                </a:cxn>
                <a:cxn ang="f41">
                  <a:pos x="f77" y="f79"/>
                </a:cxn>
                <a:cxn ang="f41">
                  <a:pos x="f77" y="f79"/>
                </a:cxn>
                <a:cxn ang="f41">
                  <a:pos x="f70" y="f71"/>
                </a:cxn>
              </a:cxnLst>
              <a:rect l="f66" t="f69" r="f67" b="f68"/>
              <a:pathLst>
                <a:path w="10796" h="57135">
                  <a:moveTo>
                    <a:pt x="f8" y="f9"/>
                  </a:moveTo>
                  <a:lnTo>
                    <a:pt x="f5" y="f10"/>
                  </a:lnTo>
                  <a:lnTo>
                    <a:pt x="f5" y="f7"/>
                  </a:lnTo>
                  <a:lnTo>
                    <a:pt x="f11" y="f12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13" y="f5"/>
                  </a:lnTo>
                  <a:cubicBezTo>
                    <a:pt x="f13" y="f5"/>
                    <a:pt x="f13" y="f5"/>
                    <a:pt x="f13" y="f5"/>
                  </a:cubicBezTo>
                  <a:cubicBezTo>
                    <a:pt x="f15" y="f16"/>
                    <a:pt x="f17" y="f1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1" name="Freeform: Shape 590">
              <a:extLst>
                <a:ext uri="{FF2B5EF4-FFF2-40B4-BE49-F238E27FC236}">
                  <a16:creationId xmlns:a16="http://schemas.microsoft.com/office/drawing/2014/main" id="{C06852EA-43F5-40AD-B77B-CEB9D0B4CEDF}"/>
                </a:ext>
              </a:extLst>
            </p:cNvPr>
            <p:cNvSpPr/>
            <p:nvPr/>
          </p:nvSpPr>
          <p:spPr>
            <a:xfrm>
              <a:off x="11825697" y="837334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ubicBezTo>
                    <a:pt x="f5" y="f5"/>
                    <a:pt x="f5" y="f5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2" name="Freeform: Shape 591">
              <a:extLst>
                <a:ext uri="{FF2B5EF4-FFF2-40B4-BE49-F238E27FC236}">
                  <a16:creationId xmlns:a16="http://schemas.microsoft.com/office/drawing/2014/main" id="{BC79024F-03B4-B0DB-29E1-3B5819C7F8AB}"/>
                </a:ext>
              </a:extLst>
            </p:cNvPr>
            <p:cNvSpPr/>
            <p:nvPr/>
          </p:nvSpPr>
          <p:spPr>
            <a:xfrm>
              <a:off x="11826456" y="838349"/>
              <a:ext cx="12691" cy="6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634"/>
                <a:gd name="f8" fmla="val 635"/>
                <a:gd name="f9" fmla="+- 0 0 -90"/>
                <a:gd name="f10" fmla="*/ f3 1 12696"/>
                <a:gd name="f11" fmla="*/ f4 1 634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634"/>
                <a:gd name="f21" fmla="*/ 0 f17 1"/>
                <a:gd name="f22" fmla="*/ 635 f16 1"/>
                <a:gd name="f23" fmla="*/ 0 f16 1"/>
                <a:gd name="f24" fmla="+- f18 0 f1"/>
                <a:gd name="f25" fmla="*/ f21 1 12696"/>
                <a:gd name="f26" fmla="*/ f22 1 634"/>
                <a:gd name="f27" fmla="*/ f23 1 634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634">
                  <a:moveTo>
                    <a:pt x="f5" y="f8"/>
                  </a:moveTo>
                  <a:lnTo>
                    <a:pt x="f5" y="f8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3" name="Freeform: Shape 592">
              <a:extLst>
                <a:ext uri="{FF2B5EF4-FFF2-40B4-BE49-F238E27FC236}">
                  <a16:creationId xmlns:a16="http://schemas.microsoft.com/office/drawing/2014/main" id="{DE6F0A10-714B-934C-F35B-3FF1E5A0B546}"/>
                </a:ext>
              </a:extLst>
            </p:cNvPr>
            <p:cNvSpPr/>
            <p:nvPr/>
          </p:nvSpPr>
          <p:spPr>
            <a:xfrm>
              <a:off x="11445910" y="835816"/>
              <a:ext cx="381368" cy="3118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1368"/>
                <a:gd name="f7" fmla="val 311835"/>
                <a:gd name="f8" fmla="val 376102"/>
                <a:gd name="f9" fmla="val 375086"/>
                <a:gd name="f10" fmla="val 373943"/>
                <a:gd name="f11" fmla="val 372928"/>
                <a:gd name="f12" fmla="val 365944"/>
                <a:gd name="f13" fmla="val 5587"/>
                <a:gd name="f14" fmla="val 3958"/>
                <a:gd name="f15" fmla="val 301420"/>
                <a:gd name="f16" fmla="val 1546"/>
                <a:gd name="f17" fmla="val 303324"/>
                <a:gd name="f18" fmla="val -347"/>
                <a:gd name="f19" fmla="val 305000"/>
                <a:gd name="f20" fmla="val -524"/>
                <a:gd name="f21" fmla="val 307883"/>
                <a:gd name="f22" fmla="val 1139"/>
                <a:gd name="f23" fmla="val 309774"/>
                <a:gd name="f24" fmla="val 1266"/>
                <a:gd name="f25" fmla="val 309914"/>
                <a:gd name="f26" fmla="val 1405"/>
                <a:gd name="f27" fmla="val 310054"/>
                <a:gd name="f28" fmla="val 310181"/>
                <a:gd name="f29" fmla="val 2599"/>
                <a:gd name="f30" fmla="val 311285"/>
                <a:gd name="f31" fmla="val 4084"/>
                <a:gd name="f32" fmla="val 311895"/>
                <a:gd name="f33" fmla="val 5608"/>
                <a:gd name="f34" fmla="val 311831"/>
                <a:gd name="f35" fmla="val 6802"/>
                <a:gd name="f36" fmla="val 311818"/>
                <a:gd name="f37" fmla="val 7970"/>
                <a:gd name="f38" fmla="val 311425"/>
                <a:gd name="f39" fmla="val 8909"/>
                <a:gd name="f40" fmla="val 310688"/>
                <a:gd name="f41" fmla="val 10687"/>
                <a:gd name="f42" fmla="val 309292"/>
                <a:gd name="f43" fmla="val 370642"/>
                <a:gd name="f44" fmla="val 16506"/>
                <a:gd name="f45" fmla="val 379657"/>
                <a:gd name="f46" fmla="val 9269"/>
                <a:gd name="f47" fmla="val 380952"/>
                <a:gd name="f48" fmla="val 8240"/>
                <a:gd name="f49" fmla="val 381574"/>
                <a:gd name="f50" fmla="val 6590"/>
                <a:gd name="f51" fmla="val 381307"/>
                <a:gd name="f52" fmla="val 4952"/>
                <a:gd name="f53" fmla="val 381371"/>
                <a:gd name="f54" fmla="val 4698"/>
                <a:gd name="f55" fmla="val 4444"/>
                <a:gd name="f56" fmla="val 4190"/>
                <a:gd name="f57" fmla="val 3301"/>
                <a:gd name="f58" fmla="val 380419"/>
                <a:gd name="f59" fmla="val 379784"/>
                <a:gd name="f60" fmla="val 378768"/>
                <a:gd name="f61" fmla="+- 0 0 -90"/>
                <a:gd name="f62" fmla="*/ f3 1 381368"/>
                <a:gd name="f63" fmla="*/ f4 1 311835"/>
                <a:gd name="f64" fmla="val f5"/>
                <a:gd name="f65" fmla="val f6"/>
                <a:gd name="f66" fmla="val f7"/>
                <a:gd name="f67" fmla="*/ f61 f0 1"/>
                <a:gd name="f68" fmla="+- f66 0 f64"/>
                <a:gd name="f69" fmla="+- f65 0 f64"/>
                <a:gd name="f70" fmla="*/ f67 1 f2"/>
                <a:gd name="f71" fmla="*/ f69 1 381368"/>
                <a:gd name="f72" fmla="*/ f68 1 311835"/>
                <a:gd name="f73" fmla="*/ 376102 f69 1"/>
                <a:gd name="f74" fmla="*/ 0 f68 1"/>
                <a:gd name="f75" fmla="*/ 375086 f69 1"/>
                <a:gd name="f76" fmla="*/ 373943 f69 1"/>
                <a:gd name="f77" fmla="*/ 372928 f69 1"/>
                <a:gd name="f78" fmla="*/ 365944 f69 1"/>
                <a:gd name="f79" fmla="*/ 5587 f68 1"/>
                <a:gd name="f80" fmla="*/ 3958 f69 1"/>
                <a:gd name="f81" fmla="*/ 301420 f68 1"/>
                <a:gd name="f82" fmla="*/ 1546 f69 1"/>
                <a:gd name="f83" fmla="*/ 303324 f68 1"/>
                <a:gd name="f84" fmla="*/ 1139 f69 1"/>
                <a:gd name="f85" fmla="*/ 309774 f68 1"/>
                <a:gd name="f86" fmla="*/ 310181 f68 1"/>
                <a:gd name="f87" fmla="*/ 5608 f69 1"/>
                <a:gd name="f88" fmla="*/ 311831 f68 1"/>
                <a:gd name="f89" fmla="*/ 8909 f69 1"/>
                <a:gd name="f90" fmla="*/ 310688 f68 1"/>
                <a:gd name="f91" fmla="*/ 10687 f69 1"/>
                <a:gd name="f92" fmla="*/ 309292 f68 1"/>
                <a:gd name="f93" fmla="*/ 370642 f69 1"/>
                <a:gd name="f94" fmla="*/ 16506 f68 1"/>
                <a:gd name="f95" fmla="*/ 379657 f69 1"/>
                <a:gd name="f96" fmla="*/ 9269 f68 1"/>
                <a:gd name="f97" fmla="*/ 381307 f69 1"/>
                <a:gd name="f98" fmla="*/ 4952 f68 1"/>
                <a:gd name="f99" fmla="*/ 4190 f68 1"/>
                <a:gd name="f100" fmla="*/ 3301 f68 1"/>
                <a:gd name="f101" fmla="*/ 380419 f69 1"/>
                <a:gd name="f102" fmla="*/ 379784 f69 1"/>
                <a:gd name="f103" fmla="*/ 378768 f69 1"/>
                <a:gd name="f104" fmla="+- f70 0 f1"/>
                <a:gd name="f105" fmla="*/ f73 1 381368"/>
                <a:gd name="f106" fmla="*/ f74 1 311835"/>
                <a:gd name="f107" fmla="*/ f75 1 381368"/>
                <a:gd name="f108" fmla="*/ f76 1 381368"/>
                <a:gd name="f109" fmla="*/ f77 1 381368"/>
                <a:gd name="f110" fmla="*/ f78 1 381368"/>
                <a:gd name="f111" fmla="*/ f79 1 311835"/>
                <a:gd name="f112" fmla="*/ f80 1 381368"/>
                <a:gd name="f113" fmla="*/ f81 1 311835"/>
                <a:gd name="f114" fmla="*/ f82 1 381368"/>
                <a:gd name="f115" fmla="*/ f83 1 311835"/>
                <a:gd name="f116" fmla="*/ f84 1 381368"/>
                <a:gd name="f117" fmla="*/ f85 1 311835"/>
                <a:gd name="f118" fmla="*/ f86 1 311835"/>
                <a:gd name="f119" fmla="*/ f87 1 381368"/>
                <a:gd name="f120" fmla="*/ f88 1 311835"/>
                <a:gd name="f121" fmla="*/ f89 1 381368"/>
                <a:gd name="f122" fmla="*/ f90 1 311835"/>
                <a:gd name="f123" fmla="*/ f91 1 381368"/>
                <a:gd name="f124" fmla="*/ f92 1 311835"/>
                <a:gd name="f125" fmla="*/ f93 1 381368"/>
                <a:gd name="f126" fmla="*/ f94 1 311835"/>
                <a:gd name="f127" fmla="*/ f95 1 381368"/>
                <a:gd name="f128" fmla="*/ f96 1 311835"/>
                <a:gd name="f129" fmla="*/ f97 1 381368"/>
                <a:gd name="f130" fmla="*/ f98 1 311835"/>
                <a:gd name="f131" fmla="*/ f99 1 311835"/>
                <a:gd name="f132" fmla="*/ f100 1 311835"/>
                <a:gd name="f133" fmla="*/ f101 1 381368"/>
                <a:gd name="f134" fmla="*/ f102 1 381368"/>
                <a:gd name="f135" fmla="*/ f103 1 381368"/>
                <a:gd name="f136" fmla="*/ f64 1 f71"/>
                <a:gd name="f137" fmla="*/ f65 1 f71"/>
                <a:gd name="f138" fmla="*/ f64 1 f72"/>
                <a:gd name="f139" fmla="*/ f66 1 f72"/>
                <a:gd name="f140" fmla="*/ f105 1 f71"/>
                <a:gd name="f141" fmla="*/ f106 1 f72"/>
                <a:gd name="f142" fmla="*/ f107 1 f71"/>
                <a:gd name="f143" fmla="*/ f108 1 f71"/>
                <a:gd name="f144" fmla="*/ f109 1 f71"/>
                <a:gd name="f145" fmla="*/ f110 1 f71"/>
                <a:gd name="f146" fmla="*/ f111 1 f72"/>
                <a:gd name="f147" fmla="*/ f112 1 f71"/>
                <a:gd name="f148" fmla="*/ f113 1 f72"/>
                <a:gd name="f149" fmla="*/ f114 1 f71"/>
                <a:gd name="f150" fmla="*/ f115 1 f72"/>
                <a:gd name="f151" fmla="*/ f116 1 f71"/>
                <a:gd name="f152" fmla="*/ f117 1 f72"/>
                <a:gd name="f153" fmla="*/ f118 1 f72"/>
                <a:gd name="f154" fmla="*/ f119 1 f71"/>
                <a:gd name="f155" fmla="*/ f120 1 f72"/>
                <a:gd name="f156" fmla="*/ f121 1 f71"/>
                <a:gd name="f157" fmla="*/ f122 1 f72"/>
                <a:gd name="f158" fmla="*/ f123 1 f71"/>
                <a:gd name="f159" fmla="*/ f124 1 f72"/>
                <a:gd name="f160" fmla="*/ f125 1 f71"/>
                <a:gd name="f161" fmla="*/ f126 1 f72"/>
                <a:gd name="f162" fmla="*/ f127 1 f71"/>
                <a:gd name="f163" fmla="*/ f128 1 f72"/>
                <a:gd name="f164" fmla="*/ f129 1 f71"/>
                <a:gd name="f165" fmla="*/ f130 1 f72"/>
                <a:gd name="f166" fmla="*/ f131 1 f72"/>
                <a:gd name="f167" fmla="*/ f132 1 f72"/>
                <a:gd name="f168" fmla="*/ f133 1 f71"/>
                <a:gd name="f169" fmla="*/ f134 1 f71"/>
                <a:gd name="f170" fmla="*/ f135 1 f71"/>
                <a:gd name="f171" fmla="*/ f136 f62 1"/>
                <a:gd name="f172" fmla="*/ f137 f62 1"/>
                <a:gd name="f173" fmla="*/ f139 f63 1"/>
                <a:gd name="f174" fmla="*/ f138 f63 1"/>
                <a:gd name="f175" fmla="*/ f140 f62 1"/>
                <a:gd name="f176" fmla="*/ f141 f63 1"/>
                <a:gd name="f177" fmla="*/ f142 f62 1"/>
                <a:gd name="f178" fmla="*/ f143 f62 1"/>
                <a:gd name="f179" fmla="*/ f144 f62 1"/>
                <a:gd name="f180" fmla="*/ f145 f62 1"/>
                <a:gd name="f181" fmla="*/ f146 f63 1"/>
                <a:gd name="f182" fmla="*/ f147 f62 1"/>
                <a:gd name="f183" fmla="*/ f148 f63 1"/>
                <a:gd name="f184" fmla="*/ f149 f62 1"/>
                <a:gd name="f185" fmla="*/ f150 f63 1"/>
                <a:gd name="f186" fmla="*/ f151 f62 1"/>
                <a:gd name="f187" fmla="*/ f152 f63 1"/>
                <a:gd name="f188" fmla="*/ f153 f63 1"/>
                <a:gd name="f189" fmla="*/ f154 f62 1"/>
                <a:gd name="f190" fmla="*/ f155 f63 1"/>
                <a:gd name="f191" fmla="*/ f156 f62 1"/>
                <a:gd name="f192" fmla="*/ f157 f63 1"/>
                <a:gd name="f193" fmla="*/ f158 f62 1"/>
                <a:gd name="f194" fmla="*/ f159 f63 1"/>
                <a:gd name="f195" fmla="*/ f160 f62 1"/>
                <a:gd name="f196" fmla="*/ f161 f63 1"/>
                <a:gd name="f197" fmla="*/ f162 f62 1"/>
                <a:gd name="f198" fmla="*/ f163 f63 1"/>
                <a:gd name="f199" fmla="*/ f164 f62 1"/>
                <a:gd name="f200" fmla="*/ f165 f63 1"/>
                <a:gd name="f201" fmla="*/ f166 f63 1"/>
                <a:gd name="f202" fmla="*/ f167 f63 1"/>
                <a:gd name="f203" fmla="*/ f168 f62 1"/>
                <a:gd name="f204" fmla="*/ f169 f62 1"/>
                <a:gd name="f205" fmla="*/ f170 f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4">
                  <a:pos x="f175" y="f176"/>
                </a:cxn>
                <a:cxn ang="f104">
                  <a:pos x="f177" y="f176"/>
                </a:cxn>
                <a:cxn ang="f104">
                  <a:pos x="f178" y="f176"/>
                </a:cxn>
                <a:cxn ang="f104">
                  <a:pos x="f179" y="f176"/>
                </a:cxn>
                <a:cxn ang="f104">
                  <a:pos x="f179" y="f176"/>
                </a:cxn>
                <a:cxn ang="f104">
                  <a:pos x="f180" y="f181"/>
                </a:cxn>
                <a:cxn ang="f104">
                  <a:pos x="f182" y="f183"/>
                </a:cxn>
                <a:cxn ang="f104">
                  <a:pos x="f184" y="f185"/>
                </a:cxn>
                <a:cxn ang="f104">
                  <a:pos x="f186" y="f187"/>
                </a:cxn>
                <a:cxn ang="f104">
                  <a:pos x="f184" y="f188"/>
                </a:cxn>
                <a:cxn ang="f104">
                  <a:pos x="f189" y="f190"/>
                </a:cxn>
                <a:cxn ang="f104">
                  <a:pos x="f191" y="f192"/>
                </a:cxn>
                <a:cxn ang="f104">
                  <a:pos x="f191" y="f192"/>
                </a:cxn>
                <a:cxn ang="f104">
                  <a:pos x="f193" y="f194"/>
                </a:cxn>
                <a:cxn ang="f104">
                  <a:pos x="f195" y="f196"/>
                </a:cxn>
                <a:cxn ang="f104">
                  <a:pos x="f197" y="f198"/>
                </a:cxn>
                <a:cxn ang="f104">
                  <a:pos x="f199" y="f200"/>
                </a:cxn>
                <a:cxn ang="f104">
                  <a:pos x="f199" y="f200"/>
                </a:cxn>
                <a:cxn ang="f104">
                  <a:pos x="f199" y="f201"/>
                </a:cxn>
                <a:cxn ang="f104">
                  <a:pos x="f199" y="f202"/>
                </a:cxn>
                <a:cxn ang="f104">
                  <a:pos x="f199" y="f202"/>
                </a:cxn>
                <a:cxn ang="f104">
                  <a:pos x="f199" y="f202"/>
                </a:cxn>
                <a:cxn ang="f104">
                  <a:pos x="f199" y="f202"/>
                </a:cxn>
                <a:cxn ang="f104">
                  <a:pos x="f203" y="f202"/>
                </a:cxn>
                <a:cxn ang="f104">
                  <a:pos x="f203" y="f202"/>
                </a:cxn>
                <a:cxn ang="f104">
                  <a:pos x="f204" y="f202"/>
                </a:cxn>
                <a:cxn ang="f104">
                  <a:pos x="f205" y="f202"/>
                </a:cxn>
              </a:cxnLst>
              <a:rect l="f171" t="f174" r="f172" b="f173"/>
              <a:pathLst>
                <a:path w="381368" h="311835">
                  <a:moveTo>
                    <a:pt x="f8" y="f5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11" y="f5"/>
                  </a:lnTo>
                  <a:lnTo>
                    <a:pt x="f11" y="f5"/>
                  </a:lnTo>
                  <a:lnTo>
                    <a:pt x="f12" y="f13"/>
                  </a:lnTo>
                  <a:lnTo>
                    <a:pt x="f14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16" y="f28"/>
                  </a:cubicBez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39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cubicBezTo>
                    <a:pt x="f47" y="f48"/>
                    <a:pt x="f49" y="f50"/>
                    <a:pt x="f51" y="f52"/>
                  </a:cubicBezTo>
                  <a:lnTo>
                    <a:pt x="f51" y="f52"/>
                  </a:lnTo>
                  <a:cubicBezTo>
                    <a:pt x="f53" y="f54"/>
                    <a:pt x="f53" y="f55"/>
                    <a:pt x="f51" y="f56"/>
                  </a:cubicBezTo>
                  <a:lnTo>
                    <a:pt x="f51" y="f57"/>
                  </a:lnTo>
                  <a:lnTo>
                    <a:pt x="f51" y="f57"/>
                  </a:lnTo>
                  <a:lnTo>
                    <a:pt x="f51" y="f57"/>
                  </a:lnTo>
                  <a:lnTo>
                    <a:pt x="f51" y="f57"/>
                  </a:lnTo>
                  <a:lnTo>
                    <a:pt x="f58" y="f57"/>
                  </a:lnTo>
                  <a:lnTo>
                    <a:pt x="f58" y="f57"/>
                  </a:lnTo>
                  <a:lnTo>
                    <a:pt x="f59" y="f57"/>
                  </a:lnTo>
                  <a:lnTo>
                    <a:pt x="f60" y="f5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4" name="Freeform: Shape 593">
              <a:extLst>
                <a:ext uri="{FF2B5EF4-FFF2-40B4-BE49-F238E27FC236}">
                  <a16:creationId xmlns:a16="http://schemas.microsoft.com/office/drawing/2014/main" id="{1D3B020B-3AF9-1C3E-EB5F-BEFF353BF573}"/>
                </a:ext>
              </a:extLst>
            </p:cNvPr>
            <p:cNvSpPr/>
            <p:nvPr/>
          </p:nvSpPr>
          <p:spPr>
            <a:xfrm>
              <a:off x="11196571" y="1592025"/>
              <a:ext cx="116046" cy="897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6049"/>
                <a:gd name="f7" fmla="val 89765"/>
                <a:gd name="f8" fmla="val 107034"/>
                <a:gd name="f9" fmla="val 2285"/>
                <a:gd name="f10" fmla="val 87099"/>
                <a:gd name="f11" fmla="val 2793"/>
                <a:gd name="f12" fmla="val 87734"/>
                <a:gd name="f13" fmla="val 12950"/>
                <a:gd name="f14" fmla="val 89766"/>
                <a:gd name="f15" fmla="val 5840"/>
                <a:gd name="f16" fmla="val 114995"/>
                <a:gd name="f17" fmla="val 6653"/>
                <a:gd name="f18" fmla="val 113700"/>
                <a:gd name="f19" fmla="val 7097"/>
                <a:gd name="f20" fmla="val 112367"/>
                <a:gd name="f21" fmla="val 7110"/>
                <a:gd name="f22" fmla="val 109586"/>
                <a:gd name="f23" fmla="val 7186"/>
                <a:gd name="f24" fmla="val 107237"/>
                <a:gd name="f25" fmla="val 5066"/>
                <a:gd name="f26" fmla="+- 0 0 -90"/>
                <a:gd name="f27" fmla="*/ f3 1 116049"/>
                <a:gd name="f28" fmla="*/ f4 1 89765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116049"/>
                <a:gd name="f37" fmla="*/ f33 1 89765"/>
                <a:gd name="f38" fmla="*/ 107034 f34 1"/>
                <a:gd name="f39" fmla="*/ 2285 f33 1"/>
                <a:gd name="f40" fmla="*/ 0 f33 1"/>
                <a:gd name="f41" fmla="*/ 0 f34 1"/>
                <a:gd name="f42" fmla="*/ 87099 f33 1"/>
                <a:gd name="f43" fmla="*/ 2793 f34 1"/>
                <a:gd name="f44" fmla="*/ 87734 f33 1"/>
                <a:gd name="f45" fmla="*/ 12950 f34 1"/>
                <a:gd name="f46" fmla="*/ 89766 f33 1"/>
                <a:gd name="f47" fmla="*/ 116049 f34 1"/>
                <a:gd name="f48" fmla="*/ 5840 f33 1"/>
                <a:gd name="f49" fmla="*/ 112367 f34 1"/>
                <a:gd name="f50" fmla="*/ 7110 f33 1"/>
                <a:gd name="f51" fmla="+- f35 0 f1"/>
                <a:gd name="f52" fmla="*/ f38 1 116049"/>
                <a:gd name="f53" fmla="*/ f39 1 89765"/>
                <a:gd name="f54" fmla="*/ f40 1 89765"/>
                <a:gd name="f55" fmla="*/ f41 1 116049"/>
                <a:gd name="f56" fmla="*/ f42 1 89765"/>
                <a:gd name="f57" fmla="*/ f43 1 116049"/>
                <a:gd name="f58" fmla="*/ f44 1 89765"/>
                <a:gd name="f59" fmla="*/ f45 1 116049"/>
                <a:gd name="f60" fmla="*/ f46 1 89765"/>
                <a:gd name="f61" fmla="*/ f47 1 116049"/>
                <a:gd name="f62" fmla="*/ f48 1 89765"/>
                <a:gd name="f63" fmla="*/ f49 1 116049"/>
                <a:gd name="f64" fmla="*/ f50 1 89765"/>
                <a:gd name="f65" fmla="*/ f29 1 f36"/>
                <a:gd name="f66" fmla="*/ f30 1 f36"/>
                <a:gd name="f67" fmla="*/ f29 1 f37"/>
                <a:gd name="f68" fmla="*/ f31 1 f37"/>
                <a:gd name="f69" fmla="*/ f52 1 f36"/>
                <a:gd name="f70" fmla="*/ f53 1 f37"/>
                <a:gd name="f71" fmla="*/ f54 1 f37"/>
                <a:gd name="f72" fmla="*/ f55 1 f36"/>
                <a:gd name="f73" fmla="*/ f56 1 f37"/>
                <a:gd name="f74" fmla="*/ f57 1 f36"/>
                <a:gd name="f75" fmla="*/ f58 1 f37"/>
                <a:gd name="f76" fmla="*/ f59 1 f36"/>
                <a:gd name="f77" fmla="*/ f60 1 f37"/>
                <a:gd name="f78" fmla="*/ f61 1 f36"/>
                <a:gd name="f79" fmla="*/ f62 1 f37"/>
                <a:gd name="f80" fmla="*/ f63 1 f36"/>
                <a:gd name="f81" fmla="*/ f64 1 f37"/>
                <a:gd name="f82" fmla="*/ f65 f27 1"/>
                <a:gd name="f83" fmla="*/ f66 f27 1"/>
                <a:gd name="f84" fmla="*/ f68 f28 1"/>
                <a:gd name="f85" fmla="*/ f67 f28 1"/>
                <a:gd name="f86" fmla="*/ f69 f27 1"/>
                <a:gd name="f87" fmla="*/ f70 f28 1"/>
                <a:gd name="f88" fmla="*/ f71 f28 1"/>
                <a:gd name="f89" fmla="*/ f72 f27 1"/>
                <a:gd name="f90" fmla="*/ f73 f28 1"/>
                <a:gd name="f91" fmla="*/ f74 f27 1"/>
                <a:gd name="f92" fmla="*/ f75 f28 1"/>
                <a:gd name="f93" fmla="*/ f76 f27 1"/>
                <a:gd name="f94" fmla="*/ f77 f28 1"/>
                <a:gd name="f95" fmla="*/ f78 f27 1"/>
                <a:gd name="f96" fmla="*/ f79 f28 1"/>
                <a:gd name="f97" fmla="*/ f80 f27 1"/>
                <a:gd name="f98" fmla="*/ f81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86" y="f87"/>
                </a:cxn>
                <a:cxn ang="f51">
                  <a:pos x="f86" y="f88"/>
                </a:cxn>
                <a:cxn ang="f51">
                  <a:pos x="f89" y="f90"/>
                </a:cxn>
                <a:cxn ang="f51">
                  <a:pos x="f91" y="f92"/>
                </a:cxn>
                <a:cxn ang="f51">
                  <a:pos x="f91" y="f92"/>
                </a:cxn>
                <a:cxn ang="f51">
                  <a:pos x="f93" y="f94"/>
                </a:cxn>
                <a:cxn ang="f51">
                  <a:pos x="f95" y="f96"/>
                </a:cxn>
                <a:cxn ang="f51">
                  <a:pos x="f95" y="f96"/>
                </a:cxn>
                <a:cxn ang="f51">
                  <a:pos x="f97" y="f98"/>
                </a:cxn>
                <a:cxn ang="f51">
                  <a:pos x="f86" y="f87"/>
                </a:cxn>
              </a:cxnLst>
              <a:rect l="f82" t="f85" r="f83" b="f84"/>
              <a:pathLst>
                <a:path w="116049" h="89765">
                  <a:moveTo>
                    <a:pt x="f8" y="f9"/>
                  </a:moveTo>
                  <a:lnTo>
                    <a:pt x="f8" y="f5"/>
                  </a:lnTo>
                  <a:lnTo>
                    <a:pt x="f5" y="f10"/>
                  </a:lnTo>
                  <a:lnTo>
                    <a:pt x="f11" y="f12"/>
                  </a:lnTo>
                  <a:lnTo>
                    <a:pt x="f11" y="f12"/>
                  </a:lnTo>
                  <a:lnTo>
                    <a:pt x="f13" y="f14"/>
                  </a:lnTo>
                  <a:lnTo>
                    <a:pt x="f6" y="f15"/>
                  </a:lnTo>
                  <a:lnTo>
                    <a:pt x="f6" y="f15"/>
                  </a:ln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5" name="Freeform: Shape 594">
              <a:extLst>
                <a:ext uri="{FF2B5EF4-FFF2-40B4-BE49-F238E27FC236}">
                  <a16:creationId xmlns:a16="http://schemas.microsoft.com/office/drawing/2014/main" id="{3B338273-1B15-BF01-95FF-CA8E6864521E}"/>
                </a:ext>
              </a:extLst>
            </p:cNvPr>
            <p:cNvSpPr/>
            <p:nvPr/>
          </p:nvSpPr>
          <p:spPr>
            <a:xfrm>
              <a:off x="11050176" y="1181926"/>
              <a:ext cx="10661" cy="468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665"/>
                <a:gd name="f7" fmla="val 468889"/>
                <a:gd name="f8" fmla="val 8761"/>
                <a:gd name="f9" fmla="val 1524"/>
                <a:gd name="f10" fmla="val 7237"/>
                <a:gd name="f11" fmla="val 2412"/>
                <a:gd name="f12" fmla="val 5460"/>
                <a:gd name="f13" fmla="val 4876"/>
                <a:gd name="f14" fmla="val 2539"/>
                <a:gd name="f15" fmla="val 4266"/>
                <a:gd name="f16" fmla="val 3683"/>
                <a:gd name="f17" fmla="val 1270"/>
                <a:gd name="f18" fmla="val 466604"/>
                <a:gd name="f19" fmla="val 6603"/>
                <a:gd name="f20" fmla="val 468001"/>
                <a:gd name="f21" fmla="val 10666"/>
                <a:gd name="f22" fmla="val 8888"/>
                <a:gd name="f23" fmla="val 1397"/>
                <a:gd name="f24" fmla="+- 0 0 -90"/>
                <a:gd name="f25" fmla="*/ f3 1 10665"/>
                <a:gd name="f26" fmla="*/ f4 1 468889"/>
                <a:gd name="f27" fmla="val f5"/>
                <a:gd name="f28" fmla="val f6"/>
                <a:gd name="f29" fmla="val f7"/>
                <a:gd name="f30" fmla="*/ f24 f0 1"/>
                <a:gd name="f31" fmla="+- f29 0 f27"/>
                <a:gd name="f32" fmla="+- f28 0 f27"/>
                <a:gd name="f33" fmla="*/ f30 1 f2"/>
                <a:gd name="f34" fmla="*/ f32 1 10665"/>
                <a:gd name="f35" fmla="*/ f31 1 468889"/>
                <a:gd name="f36" fmla="*/ 8761 f32 1"/>
                <a:gd name="f37" fmla="*/ 1524 f31 1"/>
                <a:gd name="f38" fmla="*/ 7237 f32 1"/>
                <a:gd name="f39" fmla="*/ 2412 f31 1"/>
                <a:gd name="f40" fmla="*/ 5460 f32 1"/>
                <a:gd name="f41" fmla="*/ 3683 f32 1"/>
                <a:gd name="f42" fmla="*/ 0 f32 1"/>
                <a:gd name="f43" fmla="*/ 1270 f31 1"/>
                <a:gd name="f44" fmla="*/ 466604 f31 1"/>
                <a:gd name="f45" fmla="*/ 6603 f32 1"/>
                <a:gd name="f46" fmla="*/ 468001 f31 1"/>
                <a:gd name="f47" fmla="*/ 10666 f32 1"/>
                <a:gd name="f48" fmla="*/ 468889 f31 1"/>
                <a:gd name="f49" fmla="*/ 0 f31 1"/>
                <a:gd name="f50" fmla="*/ 8888 f32 1"/>
                <a:gd name="f51" fmla="*/ 1397 f31 1"/>
                <a:gd name="f52" fmla="+- f33 0 f1"/>
                <a:gd name="f53" fmla="*/ f36 1 10665"/>
                <a:gd name="f54" fmla="*/ f37 1 468889"/>
                <a:gd name="f55" fmla="*/ f38 1 10665"/>
                <a:gd name="f56" fmla="*/ f39 1 468889"/>
                <a:gd name="f57" fmla="*/ f40 1 10665"/>
                <a:gd name="f58" fmla="*/ f41 1 10665"/>
                <a:gd name="f59" fmla="*/ f42 1 10665"/>
                <a:gd name="f60" fmla="*/ f43 1 468889"/>
                <a:gd name="f61" fmla="*/ f44 1 468889"/>
                <a:gd name="f62" fmla="*/ f45 1 10665"/>
                <a:gd name="f63" fmla="*/ f46 1 468889"/>
                <a:gd name="f64" fmla="*/ f47 1 10665"/>
                <a:gd name="f65" fmla="*/ f48 1 468889"/>
                <a:gd name="f66" fmla="*/ f49 1 468889"/>
                <a:gd name="f67" fmla="*/ f50 1 10665"/>
                <a:gd name="f68" fmla="*/ f51 1 468889"/>
                <a:gd name="f69" fmla="*/ f27 1 f34"/>
                <a:gd name="f70" fmla="*/ f28 1 f34"/>
                <a:gd name="f71" fmla="*/ f27 1 f35"/>
                <a:gd name="f72" fmla="*/ f29 1 f35"/>
                <a:gd name="f73" fmla="*/ f53 1 f34"/>
                <a:gd name="f74" fmla="*/ f54 1 f35"/>
                <a:gd name="f75" fmla="*/ f55 1 f34"/>
                <a:gd name="f76" fmla="*/ f56 1 f35"/>
                <a:gd name="f77" fmla="*/ f57 1 f34"/>
                <a:gd name="f78" fmla="*/ f58 1 f34"/>
                <a:gd name="f79" fmla="*/ f59 1 f34"/>
                <a:gd name="f80" fmla="*/ f60 1 f35"/>
                <a:gd name="f81" fmla="*/ f61 1 f35"/>
                <a:gd name="f82" fmla="*/ f62 1 f34"/>
                <a:gd name="f83" fmla="*/ f63 1 f35"/>
                <a:gd name="f84" fmla="*/ f64 1 f34"/>
                <a:gd name="f85" fmla="*/ f65 1 f35"/>
                <a:gd name="f86" fmla="*/ f66 1 f35"/>
                <a:gd name="f87" fmla="*/ f67 1 f34"/>
                <a:gd name="f88" fmla="*/ f68 1 f35"/>
                <a:gd name="f89" fmla="*/ f69 f25 1"/>
                <a:gd name="f90" fmla="*/ f70 f25 1"/>
                <a:gd name="f91" fmla="*/ f72 f26 1"/>
                <a:gd name="f92" fmla="*/ f71 f26 1"/>
                <a:gd name="f93" fmla="*/ f73 f25 1"/>
                <a:gd name="f94" fmla="*/ f74 f26 1"/>
                <a:gd name="f95" fmla="*/ f75 f25 1"/>
                <a:gd name="f96" fmla="*/ f76 f26 1"/>
                <a:gd name="f97" fmla="*/ f77 f25 1"/>
                <a:gd name="f98" fmla="*/ f78 f25 1"/>
                <a:gd name="f99" fmla="*/ f79 f25 1"/>
                <a:gd name="f100" fmla="*/ f80 f26 1"/>
                <a:gd name="f101" fmla="*/ f81 f26 1"/>
                <a:gd name="f102" fmla="*/ f82 f25 1"/>
                <a:gd name="f103" fmla="*/ f83 f26 1"/>
                <a:gd name="f104" fmla="*/ f84 f25 1"/>
                <a:gd name="f105" fmla="*/ f85 f26 1"/>
                <a:gd name="f106" fmla="*/ f86 f26 1"/>
                <a:gd name="f107" fmla="*/ f87 f25 1"/>
                <a:gd name="f108" fmla="*/ f88 f2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93" y="f94"/>
                </a:cxn>
                <a:cxn ang="f52">
                  <a:pos x="f95" y="f96"/>
                </a:cxn>
                <a:cxn ang="f52">
                  <a:pos x="f97" y="f96"/>
                </a:cxn>
                <a:cxn ang="f52">
                  <a:pos x="f98" y="f96"/>
                </a:cxn>
                <a:cxn ang="f52">
                  <a:pos x="f99" y="f100"/>
                </a:cxn>
                <a:cxn ang="f52">
                  <a:pos x="f99" y="f101"/>
                </a:cxn>
                <a:cxn ang="f52">
                  <a:pos x="f102" y="f103"/>
                </a:cxn>
                <a:cxn ang="f52">
                  <a:pos x="f102" y="f103"/>
                </a:cxn>
                <a:cxn ang="f52">
                  <a:pos x="f104" y="f105"/>
                </a:cxn>
                <a:cxn ang="f52">
                  <a:pos x="f104" y="f106"/>
                </a:cxn>
                <a:cxn ang="f52">
                  <a:pos x="f107" y="f108"/>
                </a:cxn>
              </a:cxnLst>
              <a:rect l="f89" t="f92" r="f90" b="f91"/>
              <a:pathLst>
                <a:path w="10665" h="468889">
                  <a:moveTo>
                    <a:pt x="f8" y="f9"/>
                  </a:moveTo>
                  <a:lnTo>
                    <a:pt x="f10" y="f11"/>
                  </a:lnTo>
                  <a:lnTo>
                    <a:pt x="f12" y="f11"/>
                  </a:lnTo>
                  <a:cubicBezTo>
                    <a:pt x="f13" y="f14"/>
                    <a:pt x="f15" y="f14"/>
                    <a:pt x="f16" y="f11"/>
                  </a:cubicBezTo>
                  <a:lnTo>
                    <a:pt x="f5" y="f17"/>
                  </a:lnTo>
                  <a:lnTo>
                    <a:pt x="f5" y="f18"/>
                  </a:lnTo>
                  <a:lnTo>
                    <a:pt x="f19" y="f20"/>
                  </a:lnTo>
                  <a:lnTo>
                    <a:pt x="f19" y="f20"/>
                  </a:lnTo>
                  <a:lnTo>
                    <a:pt x="f21" y="f7"/>
                  </a:lnTo>
                  <a:lnTo>
                    <a:pt x="f21" y="f5"/>
                  </a:lnTo>
                  <a:lnTo>
                    <a:pt x="f22" y="f2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6" name="Freeform: Shape 595">
              <a:extLst>
                <a:ext uri="{FF2B5EF4-FFF2-40B4-BE49-F238E27FC236}">
                  <a16:creationId xmlns:a16="http://schemas.microsoft.com/office/drawing/2014/main" id="{14606962-5B90-E6DD-0B12-EFE68565270A}"/>
                </a:ext>
              </a:extLst>
            </p:cNvPr>
            <p:cNvSpPr/>
            <p:nvPr/>
          </p:nvSpPr>
          <p:spPr>
            <a:xfrm>
              <a:off x="10633411" y="1048103"/>
              <a:ext cx="422096" cy="1355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2100"/>
                <a:gd name="f7" fmla="val 135562"/>
                <a:gd name="f8" fmla="val 5517"/>
                <a:gd name="f9" fmla="val 248"/>
                <a:gd name="f10" fmla="val 3625"/>
                <a:gd name="f11" fmla="val -324"/>
                <a:gd name="f12" fmla="val 1568"/>
                <a:gd name="f13" fmla="val 108"/>
                <a:gd name="f14" fmla="val 57"/>
                <a:gd name="f15" fmla="val 1390"/>
                <a:gd name="f16" fmla="val 2279"/>
                <a:gd name="f17" fmla="val 3168"/>
                <a:gd name="f18" fmla="val 3930"/>
                <a:gd name="f19" fmla="val 7"/>
                <a:gd name="f20" fmla="val 4260"/>
                <a:gd name="f21" fmla="val 4615"/>
                <a:gd name="f22" fmla="val 4945"/>
                <a:gd name="f23" fmla="val -19"/>
                <a:gd name="f24" fmla="val 5238"/>
                <a:gd name="f25" fmla="val 5542"/>
                <a:gd name="f26" fmla="val 5834"/>
                <a:gd name="f27" fmla="val 6164"/>
                <a:gd name="f28" fmla="val 6520"/>
                <a:gd name="f29" fmla="val 6850"/>
                <a:gd name="f30" fmla="val 7612"/>
                <a:gd name="f31" fmla="val 8374"/>
                <a:gd name="f32" fmla="val 1073"/>
                <a:gd name="f33" fmla="val 9008"/>
                <a:gd name="f34" fmla="val 1962"/>
                <a:gd name="f35" fmla="val 9072"/>
                <a:gd name="f36" fmla="val 11167"/>
                <a:gd name="f37" fmla="val 416640"/>
                <a:gd name="f38" fmla="val 134325"/>
                <a:gd name="f39" fmla="val 420322"/>
                <a:gd name="f40" fmla="val 135468"/>
                <a:gd name="f41" fmla="val 420906"/>
                <a:gd name="f42" fmla="val 135595"/>
                <a:gd name="f43" fmla="val 421516"/>
                <a:gd name="f44" fmla="val 420576"/>
                <a:gd name="f45" fmla="val 135493"/>
                <a:gd name="f46" fmla="val 419103"/>
                <a:gd name="f47" fmla="val 134896"/>
                <a:gd name="f48" fmla="val 418037"/>
                <a:gd name="f49" fmla="val 133817"/>
                <a:gd name="f50" fmla="val 416145"/>
                <a:gd name="f51" fmla="val 132141"/>
                <a:gd name="f52" fmla="val 415967"/>
                <a:gd name="f53" fmla="val 129259"/>
                <a:gd name="f54" fmla="val 417630"/>
                <a:gd name="f55" fmla="val 127367"/>
                <a:gd name="f56" fmla="val 417757"/>
                <a:gd name="f57" fmla="val 127228"/>
                <a:gd name="f58" fmla="val 417897"/>
                <a:gd name="f59" fmla="val 127088"/>
                <a:gd name="f60" fmla="val 126961"/>
                <a:gd name="f61" fmla="val 125056"/>
                <a:gd name="f62" fmla="val 14024"/>
                <a:gd name="f63" fmla="val 2152"/>
                <a:gd name="f64" fmla="+- 0 0 -90"/>
                <a:gd name="f65" fmla="*/ f3 1 422100"/>
                <a:gd name="f66" fmla="*/ f4 1 135562"/>
                <a:gd name="f67" fmla="val f5"/>
                <a:gd name="f68" fmla="val f6"/>
                <a:gd name="f69" fmla="val f7"/>
                <a:gd name="f70" fmla="*/ f64 f0 1"/>
                <a:gd name="f71" fmla="+- f69 0 f67"/>
                <a:gd name="f72" fmla="+- f68 0 f67"/>
                <a:gd name="f73" fmla="*/ f70 1 f2"/>
                <a:gd name="f74" fmla="*/ f72 1 422100"/>
                <a:gd name="f75" fmla="*/ f71 1 135562"/>
                <a:gd name="f76" fmla="*/ 5517 f72 1"/>
                <a:gd name="f77" fmla="*/ 248 f71 1"/>
                <a:gd name="f78" fmla="*/ 57 f72 1"/>
                <a:gd name="f79" fmla="*/ 1390 f71 1"/>
                <a:gd name="f80" fmla="*/ 2279 f71 1"/>
                <a:gd name="f81" fmla="*/ 3168 f71 1"/>
                <a:gd name="f82" fmla="*/ 3930 f71 1"/>
                <a:gd name="f83" fmla="*/ 4945 f71 1"/>
                <a:gd name="f84" fmla="*/ 5834 f71 1"/>
                <a:gd name="f85" fmla="*/ 6850 f71 1"/>
                <a:gd name="f86" fmla="*/ 7612 f71 1"/>
                <a:gd name="f87" fmla="*/ 8374 f71 1"/>
                <a:gd name="f88" fmla="*/ 1073 f72 1"/>
                <a:gd name="f89" fmla="*/ 9008 f71 1"/>
                <a:gd name="f90" fmla="*/ 1962 f72 1"/>
                <a:gd name="f91" fmla="*/ 9072 f72 1"/>
                <a:gd name="f92" fmla="*/ 11167 f71 1"/>
                <a:gd name="f93" fmla="*/ 416640 f72 1"/>
                <a:gd name="f94" fmla="*/ 134325 f71 1"/>
                <a:gd name="f95" fmla="*/ 420322 f72 1"/>
                <a:gd name="f96" fmla="*/ 135468 f71 1"/>
                <a:gd name="f97" fmla="*/ 422100 f72 1"/>
                <a:gd name="f98" fmla="*/ 418037 f72 1"/>
                <a:gd name="f99" fmla="*/ 133817 f71 1"/>
                <a:gd name="f100" fmla="*/ 417630 f72 1"/>
                <a:gd name="f101" fmla="*/ 127367 f71 1"/>
                <a:gd name="f102" fmla="*/ 126961 f71 1"/>
                <a:gd name="f103" fmla="*/ 125056 f71 1"/>
                <a:gd name="f104" fmla="*/ 14024 f72 1"/>
                <a:gd name="f105" fmla="*/ 2152 f71 1"/>
                <a:gd name="f106" fmla="+- f73 0 f1"/>
                <a:gd name="f107" fmla="*/ f76 1 422100"/>
                <a:gd name="f108" fmla="*/ f77 1 135562"/>
                <a:gd name="f109" fmla="*/ f78 1 422100"/>
                <a:gd name="f110" fmla="*/ f79 1 135562"/>
                <a:gd name="f111" fmla="*/ f80 1 135562"/>
                <a:gd name="f112" fmla="*/ f81 1 135562"/>
                <a:gd name="f113" fmla="*/ f82 1 135562"/>
                <a:gd name="f114" fmla="*/ f83 1 135562"/>
                <a:gd name="f115" fmla="*/ f84 1 135562"/>
                <a:gd name="f116" fmla="*/ f85 1 135562"/>
                <a:gd name="f117" fmla="*/ f86 1 135562"/>
                <a:gd name="f118" fmla="*/ f87 1 135562"/>
                <a:gd name="f119" fmla="*/ f88 1 422100"/>
                <a:gd name="f120" fmla="*/ f89 1 135562"/>
                <a:gd name="f121" fmla="*/ f90 1 422100"/>
                <a:gd name="f122" fmla="*/ f91 1 422100"/>
                <a:gd name="f123" fmla="*/ f92 1 135562"/>
                <a:gd name="f124" fmla="*/ f93 1 422100"/>
                <a:gd name="f125" fmla="*/ f94 1 135562"/>
                <a:gd name="f126" fmla="*/ f95 1 422100"/>
                <a:gd name="f127" fmla="*/ f96 1 135562"/>
                <a:gd name="f128" fmla="*/ f97 1 422100"/>
                <a:gd name="f129" fmla="*/ f98 1 422100"/>
                <a:gd name="f130" fmla="*/ f99 1 135562"/>
                <a:gd name="f131" fmla="*/ f100 1 422100"/>
                <a:gd name="f132" fmla="*/ f101 1 135562"/>
                <a:gd name="f133" fmla="*/ f102 1 135562"/>
                <a:gd name="f134" fmla="*/ f103 1 135562"/>
                <a:gd name="f135" fmla="*/ f104 1 422100"/>
                <a:gd name="f136" fmla="*/ f105 1 135562"/>
                <a:gd name="f137" fmla="*/ f67 1 f74"/>
                <a:gd name="f138" fmla="*/ f68 1 f74"/>
                <a:gd name="f139" fmla="*/ f67 1 f75"/>
                <a:gd name="f140" fmla="*/ f69 1 f75"/>
                <a:gd name="f141" fmla="*/ f107 1 f74"/>
                <a:gd name="f142" fmla="*/ f108 1 f75"/>
                <a:gd name="f143" fmla="*/ f109 1 f74"/>
                <a:gd name="f144" fmla="*/ f110 1 f75"/>
                <a:gd name="f145" fmla="*/ f111 1 f75"/>
                <a:gd name="f146" fmla="*/ f112 1 f75"/>
                <a:gd name="f147" fmla="*/ f113 1 f75"/>
                <a:gd name="f148" fmla="*/ f114 1 f75"/>
                <a:gd name="f149" fmla="*/ f115 1 f75"/>
                <a:gd name="f150" fmla="*/ f116 1 f75"/>
                <a:gd name="f151" fmla="*/ f117 1 f75"/>
                <a:gd name="f152" fmla="*/ f118 1 f75"/>
                <a:gd name="f153" fmla="*/ f119 1 f74"/>
                <a:gd name="f154" fmla="*/ f120 1 f75"/>
                <a:gd name="f155" fmla="*/ f121 1 f74"/>
                <a:gd name="f156" fmla="*/ f122 1 f74"/>
                <a:gd name="f157" fmla="*/ f123 1 f75"/>
                <a:gd name="f158" fmla="*/ f124 1 f74"/>
                <a:gd name="f159" fmla="*/ f125 1 f75"/>
                <a:gd name="f160" fmla="*/ f126 1 f74"/>
                <a:gd name="f161" fmla="*/ f127 1 f75"/>
                <a:gd name="f162" fmla="*/ f128 1 f74"/>
                <a:gd name="f163" fmla="*/ f129 1 f74"/>
                <a:gd name="f164" fmla="*/ f130 1 f75"/>
                <a:gd name="f165" fmla="*/ f131 1 f74"/>
                <a:gd name="f166" fmla="*/ f132 1 f75"/>
                <a:gd name="f167" fmla="*/ f133 1 f75"/>
                <a:gd name="f168" fmla="*/ f134 1 f75"/>
                <a:gd name="f169" fmla="*/ f135 1 f74"/>
                <a:gd name="f170" fmla="*/ f136 1 f75"/>
                <a:gd name="f171" fmla="*/ f137 f65 1"/>
                <a:gd name="f172" fmla="*/ f138 f65 1"/>
                <a:gd name="f173" fmla="*/ f140 f66 1"/>
                <a:gd name="f174" fmla="*/ f139 f66 1"/>
                <a:gd name="f175" fmla="*/ f141 f65 1"/>
                <a:gd name="f176" fmla="*/ f142 f66 1"/>
                <a:gd name="f177" fmla="*/ f143 f65 1"/>
                <a:gd name="f178" fmla="*/ f144 f66 1"/>
                <a:gd name="f179" fmla="*/ f145 f66 1"/>
                <a:gd name="f180" fmla="*/ f146 f66 1"/>
                <a:gd name="f181" fmla="*/ f147 f66 1"/>
                <a:gd name="f182" fmla="*/ f148 f66 1"/>
                <a:gd name="f183" fmla="*/ f149 f66 1"/>
                <a:gd name="f184" fmla="*/ f150 f66 1"/>
                <a:gd name="f185" fmla="*/ f151 f66 1"/>
                <a:gd name="f186" fmla="*/ f152 f66 1"/>
                <a:gd name="f187" fmla="*/ f153 f65 1"/>
                <a:gd name="f188" fmla="*/ f154 f66 1"/>
                <a:gd name="f189" fmla="*/ f155 f65 1"/>
                <a:gd name="f190" fmla="*/ f156 f65 1"/>
                <a:gd name="f191" fmla="*/ f157 f66 1"/>
                <a:gd name="f192" fmla="*/ f158 f65 1"/>
                <a:gd name="f193" fmla="*/ f159 f66 1"/>
                <a:gd name="f194" fmla="*/ f160 f65 1"/>
                <a:gd name="f195" fmla="*/ f161 f66 1"/>
                <a:gd name="f196" fmla="*/ f162 f65 1"/>
                <a:gd name="f197" fmla="*/ f163 f65 1"/>
                <a:gd name="f198" fmla="*/ f164 f66 1"/>
                <a:gd name="f199" fmla="*/ f165 f65 1"/>
                <a:gd name="f200" fmla="*/ f166 f66 1"/>
                <a:gd name="f201" fmla="*/ f167 f66 1"/>
                <a:gd name="f202" fmla="*/ f168 f66 1"/>
                <a:gd name="f203" fmla="*/ f169 f65 1"/>
                <a:gd name="f204" fmla="*/ f170 f6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6">
                  <a:pos x="f175" y="f176"/>
                </a:cxn>
                <a:cxn ang="f106">
                  <a:pos x="f177" y="f178"/>
                </a:cxn>
                <a:cxn ang="f106">
                  <a:pos x="f177" y="f179"/>
                </a:cxn>
                <a:cxn ang="f106">
                  <a:pos x="f177" y="f180"/>
                </a:cxn>
                <a:cxn ang="f106">
                  <a:pos x="f177" y="f181"/>
                </a:cxn>
                <a:cxn ang="f106">
                  <a:pos x="f177" y="f182"/>
                </a:cxn>
                <a:cxn ang="f106">
                  <a:pos x="f177" y="f183"/>
                </a:cxn>
                <a:cxn ang="f106">
                  <a:pos x="f177" y="f184"/>
                </a:cxn>
                <a:cxn ang="f106">
                  <a:pos x="f177" y="f185"/>
                </a:cxn>
                <a:cxn ang="f106">
                  <a:pos x="f177" y="f186"/>
                </a:cxn>
                <a:cxn ang="f106">
                  <a:pos x="f187" y="f188"/>
                </a:cxn>
                <a:cxn ang="f106">
                  <a:pos x="f189" y="f188"/>
                </a:cxn>
                <a:cxn ang="f106">
                  <a:pos x="f189" y="f188"/>
                </a:cxn>
                <a:cxn ang="f106">
                  <a:pos x="f190" y="f191"/>
                </a:cxn>
                <a:cxn ang="f106">
                  <a:pos x="f192" y="f193"/>
                </a:cxn>
                <a:cxn ang="f106">
                  <a:pos x="f194" y="f195"/>
                </a:cxn>
                <a:cxn ang="f106">
                  <a:pos x="f196" y="f195"/>
                </a:cxn>
                <a:cxn ang="f106">
                  <a:pos x="f197" y="f198"/>
                </a:cxn>
                <a:cxn ang="f106">
                  <a:pos x="f199" y="f200"/>
                </a:cxn>
                <a:cxn ang="f106">
                  <a:pos x="f197" y="f201"/>
                </a:cxn>
                <a:cxn ang="f106">
                  <a:pos x="f194" y="f202"/>
                </a:cxn>
                <a:cxn ang="f106">
                  <a:pos x="f203" y="f204"/>
                </a:cxn>
              </a:cxnLst>
              <a:rect l="f171" t="f174" r="f172" b="f173"/>
              <a:pathLst>
                <a:path w="422100" h="135562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4" y="f16"/>
                  </a:lnTo>
                  <a:lnTo>
                    <a:pt x="f14" y="f17"/>
                  </a:lnTo>
                  <a:lnTo>
                    <a:pt x="f14" y="f18"/>
                  </a:lnTo>
                  <a:cubicBezTo>
                    <a:pt x="f19" y="f20"/>
                    <a:pt x="f19" y="f21"/>
                    <a:pt x="f14" y="f22"/>
                  </a:cubicBezTo>
                  <a:cubicBezTo>
                    <a:pt x="f23" y="f24"/>
                    <a:pt x="f23" y="f25"/>
                    <a:pt x="f14" y="f26"/>
                  </a:cubicBezTo>
                  <a:cubicBezTo>
                    <a:pt x="f19" y="f27"/>
                    <a:pt x="f19" y="f28"/>
                    <a:pt x="f14" y="f29"/>
                  </a:cubicBezTo>
                  <a:lnTo>
                    <a:pt x="f14" y="f30"/>
                  </a:lnTo>
                  <a:lnTo>
                    <a:pt x="f14" y="f31"/>
                  </a:lnTo>
                  <a:lnTo>
                    <a:pt x="f32" y="f33"/>
                  </a:lnTo>
                  <a:lnTo>
                    <a:pt x="f34" y="f33"/>
                  </a:lnTo>
                  <a:lnTo>
                    <a:pt x="f34" y="f33"/>
                  </a:lnTo>
                  <a:lnTo>
                    <a:pt x="f35" y="f36"/>
                  </a:lnTo>
                  <a:lnTo>
                    <a:pt x="f37" y="f38"/>
                  </a:lnTo>
                  <a:lnTo>
                    <a:pt x="f39" y="f40"/>
                  </a:lnTo>
                  <a:cubicBezTo>
                    <a:pt x="f41" y="f42"/>
                    <a:pt x="f43" y="f42"/>
                    <a:pt x="f6" y="f40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48" y="f60"/>
                  </a:cubicBezTo>
                  <a:lnTo>
                    <a:pt x="f39" y="f61"/>
                  </a:lnTo>
                  <a:lnTo>
                    <a:pt x="f62" y="f63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7" name="Freeform: Shape 596">
              <a:extLst>
                <a:ext uri="{FF2B5EF4-FFF2-40B4-BE49-F238E27FC236}">
                  <a16:creationId xmlns:a16="http://schemas.microsoft.com/office/drawing/2014/main" id="{CC5F1AD2-5068-3511-88FE-81A8BAF6FC3E}"/>
                </a:ext>
              </a:extLst>
            </p:cNvPr>
            <p:cNvSpPr/>
            <p:nvPr/>
          </p:nvSpPr>
          <p:spPr>
            <a:xfrm>
              <a:off x="11313889" y="970653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762 f16 1"/>
                <a:gd name="f23" fmla="*/ 0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8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8" name="Freeform: Shape 597">
              <a:extLst>
                <a:ext uri="{FF2B5EF4-FFF2-40B4-BE49-F238E27FC236}">
                  <a16:creationId xmlns:a16="http://schemas.microsoft.com/office/drawing/2014/main" id="{FBD0B70E-FE89-23B2-20CE-C0C8704E4009}"/>
                </a:ext>
              </a:extLst>
            </p:cNvPr>
            <p:cNvSpPr/>
            <p:nvPr/>
          </p:nvSpPr>
          <p:spPr>
            <a:xfrm>
              <a:off x="11311987" y="969885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59" name="Freeform: Shape 598">
              <a:extLst>
                <a:ext uri="{FF2B5EF4-FFF2-40B4-BE49-F238E27FC236}">
                  <a16:creationId xmlns:a16="http://schemas.microsoft.com/office/drawing/2014/main" id="{22D6D7B7-25CB-A0E5-A730-C0C6D7A6D449}"/>
                </a:ext>
              </a:extLst>
            </p:cNvPr>
            <p:cNvSpPr/>
            <p:nvPr/>
          </p:nvSpPr>
          <p:spPr>
            <a:xfrm>
              <a:off x="11314392" y="972427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val 635"/>
                <a:gd name="f10" fmla="+- 0 0 -90"/>
                <a:gd name="f11" fmla="*/ f3 1 12696"/>
                <a:gd name="f12" fmla="*/ f4 1 761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12696"/>
                <a:gd name="f21" fmla="*/ f17 1 761"/>
                <a:gd name="f22" fmla="*/ 0 f18 1"/>
                <a:gd name="f23" fmla="*/ 762 f17 1"/>
                <a:gd name="f24" fmla="*/ 0 f17 1"/>
                <a:gd name="f25" fmla="+- f19 0 f1"/>
                <a:gd name="f26" fmla="*/ f22 1 12696"/>
                <a:gd name="f27" fmla="*/ f23 1 761"/>
                <a:gd name="f28" fmla="*/ f24 1 761"/>
                <a:gd name="f29" fmla="*/ f13 1 f20"/>
                <a:gd name="f30" fmla="*/ f14 1 f20"/>
                <a:gd name="f31" fmla="*/ f13 1 f21"/>
                <a:gd name="f32" fmla="*/ f15 1 f21"/>
                <a:gd name="f33" fmla="*/ f26 1 f20"/>
                <a:gd name="f34" fmla="*/ f27 1 f21"/>
                <a:gd name="f35" fmla="*/ f28 1 f21"/>
                <a:gd name="f36" fmla="*/ f29 f11 1"/>
                <a:gd name="f37" fmla="*/ f30 f11 1"/>
                <a:gd name="f38" fmla="*/ f32 f12 1"/>
                <a:gd name="f39" fmla="*/ f31 f12 1"/>
                <a:gd name="f40" fmla="*/ f33 f11 1"/>
                <a:gd name="f41" fmla="*/ f34 f12 1"/>
                <a:gd name="f42" fmla="*/ f35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5">
                  <a:pos x="f40" y="f41"/>
                </a:cxn>
                <a:cxn ang="f25">
                  <a:pos x="f40" y="f42"/>
                </a:cxn>
                <a:cxn ang="f25">
                  <a:pos x="f40" y="f42"/>
                </a:cxn>
                <a:cxn ang="f25">
                  <a:pos x="f40" y="f41"/>
                </a:cxn>
              </a:cxnLst>
              <a:rect l="f36" t="f39" r="f37" b="f38"/>
              <a:pathLst>
                <a:path w="12696" h="761">
                  <a:moveTo>
                    <a:pt x="f5" y="f8"/>
                  </a:moveTo>
                  <a:cubicBezTo>
                    <a:pt x="f5" y="f8"/>
                    <a:pt x="f5" y="f8"/>
                    <a:pt x="f5" y="f5"/>
                  </a:cubicBezTo>
                  <a:lnTo>
                    <a:pt x="f5" y="f5"/>
                  </a:lnTo>
                  <a:cubicBezTo>
                    <a:pt x="f5" y="f5"/>
                    <a:pt x="f5" y="f9"/>
                    <a:pt x="f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0" name="Freeform: Shape 599">
              <a:extLst>
                <a:ext uri="{FF2B5EF4-FFF2-40B4-BE49-F238E27FC236}">
                  <a16:creationId xmlns:a16="http://schemas.microsoft.com/office/drawing/2014/main" id="{8D024F12-D01E-F780-4AA2-8478AD6FB296}"/>
                </a:ext>
              </a:extLst>
            </p:cNvPr>
            <p:cNvSpPr/>
            <p:nvPr/>
          </p:nvSpPr>
          <p:spPr>
            <a:xfrm>
              <a:off x="10889434" y="843049"/>
              <a:ext cx="420395" cy="13255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0391"/>
                <a:gd name="f7" fmla="val 132553"/>
                <a:gd name="f8" fmla="val 6729"/>
                <a:gd name="f9" fmla="val 5459"/>
                <a:gd name="f10" fmla="val 5929"/>
                <a:gd name="f11" fmla="val 7555"/>
                <a:gd name="f12" fmla="val 3898"/>
                <a:gd name="f13" fmla="val 8926"/>
                <a:gd name="f14" fmla="val 1651"/>
                <a:gd name="f15" fmla="val 8888"/>
                <a:gd name="f16" fmla="val 2920"/>
                <a:gd name="f17" fmla="val 9777"/>
                <a:gd name="f18" fmla="val 409218"/>
                <a:gd name="f19" fmla="val 132554"/>
                <a:gd name="f20" fmla="val 416074"/>
                <a:gd name="f21" fmla="val 126967"/>
                <a:gd name="f22" fmla="val 417217"/>
                <a:gd name="f23" fmla="val 418233"/>
                <a:gd name="f24" fmla="val 419249"/>
                <a:gd name="f25" fmla="val 420392"/>
                <a:gd name="f26" fmla="val 2540"/>
                <a:gd name="f27" fmla="val 5180"/>
                <a:gd name="f28" fmla="val 330"/>
                <a:gd name="f29" fmla="val 7059"/>
                <a:gd name="f30" fmla="val 2730"/>
                <a:gd name="f31" fmla="val 6742"/>
                <a:gd name="f32" fmla="val 5371"/>
                <a:gd name="f33" fmla="val 5409"/>
                <a:gd name="f34" fmla="val 5434"/>
                <a:gd name="f35" fmla="+- 0 0 -90"/>
                <a:gd name="f36" fmla="*/ f3 1 420391"/>
                <a:gd name="f37" fmla="*/ f4 1 132553"/>
                <a:gd name="f38" fmla="val f5"/>
                <a:gd name="f39" fmla="val f6"/>
                <a:gd name="f40" fmla="val f7"/>
                <a:gd name="f41" fmla="*/ f35 f0 1"/>
                <a:gd name="f42" fmla="+- f40 0 f38"/>
                <a:gd name="f43" fmla="+- f39 0 f38"/>
                <a:gd name="f44" fmla="*/ f41 1 f2"/>
                <a:gd name="f45" fmla="*/ f43 1 420391"/>
                <a:gd name="f46" fmla="*/ f42 1 132553"/>
                <a:gd name="f47" fmla="*/ 6729 f43 1"/>
                <a:gd name="f48" fmla="*/ 5459 f42 1"/>
                <a:gd name="f49" fmla="*/ 1651 f43 1"/>
                <a:gd name="f50" fmla="*/ 8888 f42 1"/>
                <a:gd name="f51" fmla="*/ 0 f43 1"/>
                <a:gd name="f52" fmla="*/ 2920 f43 1"/>
                <a:gd name="f53" fmla="*/ 9777 f42 1"/>
                <a:gd name="f54" fmla="*/ 409218 f43 1"/>
                <a:gd name="f55" fmla="*/ 132554 f42 1"/>
                <a:gd name="f56" fmla="*/ 416074 f43 1"/>
                <a:gd name="f57" fmla="*/ 126967 f42 1"/>
                <a:gd name="f58" fmla="*/ 417217 f43 1"/>
                <a:gd name="f59" fmla="*/ 418233 f43 1"/>
                <a:gd name="f60" fmla="*/ 419249 f43 1"/>
                <a:gd name="f61" fmla="*/ 420392 f43 1"/>
                <a:gd name="f62" fmla="*/ 2540 f43 1"/>
                <a:gd name="f63" fmla="*/ 0 f42 1"/>
                <a:gd name="f64" fmla="*/ 6742 f43 1"/>
                <a:gd name="f65" fmla="*/ 5371 f42 1"/>
                <a:gd name="f66" fmla="+- f44 0 f1"/>
                <a:gd name="f67" fmla="*/ f47 1 420391"/>
                <a:gd name="f68" fmla="*/ f48 1 132553"/>
                <a:gd name="f69" fmla="*/ f49 1 420391"/>
                <a:gd name="f70" fmla="*/ f50 1 132553"/>
                <a:gd name="f71" fmla="*/ f51 1 420391"/>
                <a:gd name="f72" fmla="*/ f52 1 420391"/>
                <a:gd name="f73" fmla="*/ f53 1 132553"/>
                <a:gd name="f74" fmla="*/ f54 1 420391"/>
                <a:gd name="f75" fmla="*/ f55 1 132553"/>
                <a:gd name="f76" fmla="*/ f56 1 420391"/>
                <a:gd name="f77" fmla="*/ f57 1 132553"/>
                <a:gd name="f78" fmla="*/ f58 1 420391"/>
                <a:gd name="f79" fmla="*/ f59 1 420391"/>
                <a:gd name="f80" fmla="*/ f60 1 420391"/>
                <a:gd name="f81" fmla="*/ f61 1 420391"/>
                <a:gd name="f82" fmla="*/ f62 1 420391"/>
                <a:gd name="f83" fmla="*/ f63 1 132553"/>
                <a:gd name="f84" fmla="*/ f64 1 420391"/>
                <a:gd name="f85" fmla="*/ f65 1 132553"/>
                <a:gd name="f86" fmla="*/ f38 1 f45"/>
                <a:gd name="f87" fmla="*/ f39 1 f45"/>
                <a:gd name="f88" fmla="*/ f38 1 f46"/>
                <a:gd name="f89" fmla="*/ f40 1 f46"/>
                <a:gd name="f90" fmla="*/ f67 1 f45"/>
                <a:gd name="f91" fmla="*/ f68 1 f46"/>
                <a:gd name="f92" fmla="*/ f69 1 f45"/>
                <a:gd name="f93" fmla="*/ f70 1 f46"/>
                <a:gd name="f94" fmla="*/ f71 1 f45"/>
                <a:gd name="f95" fmla="*/ f72 1 f45"/>
                <a:gd name="f96" fmla="*/ f73 1 f46"/>
                <a:gd name="f97" fmla="*/ f74 1 f45"/>
                <a:gd name="f98" fmla="*/ f75 1 f46"/>
                <a:gd name="f99" fmla="*/ f76 1 f45"/>
                <a:gd name="f100" fmla="*/ f77 1 f46"/>
                <a:gd name="f101" fmla="*/ f78 1 f45"/>
                <a:gd name="f102" fmla="*/ f79 1 f45"/>
                <a:gd name="f103" fmla="*/ f80 1 f45"/>
                <a:gd name="f104" fmla="*/ f81 1 f45"/>
                <a:gd name="f105" fmla="*/ f82 1 f45"/>
                <a:gd name="f106" fmla="*/ f83 1 f46"/>
                <a:gd name="f107" fmla="*/ f84 1 f45"/>
                <a:gd name="f108" fmla="*/ f85 1 f46"/>
                <a:gd name="f109" fmla="*/ f86 f36 1"/>
                <a:gd name="f110" fmla="*/ f87 f36 1"/>
                <a:gd name="f111" fmla="*/ f89 f37 1"/>
                <a:gd name="f112" fmla="*/ f88 f37 1"/>
                <a:gd name="f113" fmla="*/ f90 f36 1"/>
                <a:gd name="f114" fmla="*/ f91 f37 1"/>
                <a:gd name="f115" fmla="*/ f92 f36 1"/>
                <a:gd name="f116" fmla="*/ f93 f37 1"/>
                <a:gd name="f117" fmla="*/ f94 f36 1"/>
                <a:gd name="f118" fmla="*/ f95 f36 1"/>
                <a:gd name="f119" fmla="*/ f96 f37 1"/>
                <a:gd name="f120" fmla="*/ f97 f36 1"/>
                <a:gd name="f121" fmla="*/ f98 f37 1"/>
                <a:gd name="f122" fmla="*/ f99 f36 1"/>
                <a:gd name="f123" fmla="*/ f100 f37 1"/>
                <a:gd name="f124" fmla="*/ f101 f36 1"/>
                <a:gd name="f125" fmla="*/ f102 f36 1"/>
                <a:gd name="f126" fmla="*/ f103 f36 1"/>
                <a:gd name="f127" fmla="*/ f104 f36 1"/>
                <a:gd name="f128" fmla="*/ f105 f36 1"/>
                <a:gd name="f129" fmla="*/ f106 f37 1"/>
                <a:gd name="f130" fmla="*/ f107 f36 1"/>
                <a:gd name="f131" fmla="*/ f108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6">
                  <a:pos x="f113" y="f114"/>
                </a:cxn>
                <a:cxn ang="f66">
                  <a:pos x="f115" y="f116"/>
                </a:cxn>
                <a:cxn ang="f66">
                  <a:pos x="f117" y="f116"/>
                </a:cxn>
                <a:cxn ang="f66">
                  <a:pos x="f118" y="f119"/>
                </a:cxn>
                <a:cxn ang="f66">
                  <a:pos x="f120" y="f121"/>
                </a:cxn>
                <a:cxn ang="f66">
                  <a:pos x="f122" y="f123"/>
                </a:cxn>
                <a:cxn ang="f66">
                  <a:pos x="f122" y="f123"/>
                </a:cxn>
                <a:cxn ang="f66">
                  <a:pos x="f124" y="f123"/>
                </a:cxn>
                <a:cxn ang="f66">
                  <a:pos x="f125" y="f123"/>
                </a:cxn>
                <a:cxn ang="f66">
                  <a:pos x="f126" y="f123"/>
                </a:cxn>
                <a:cxn ang="f66">
                  <a:pos x="f127" y="f123"/>
                </a:cxn>
                <a:cxn ang="f66">
                  <a:pos x="f127" y="f123"/>
                </a:cxn>
                <a:cxn ang="f66">
                  <a:pos x="f128" y="f129"/>
                </a:cxn>
                <a:cxn ang="f66">
                  <a:pos x="f130" y="f131"/>
                </a:cxn>
                <a:cxn ang="f66">
                  <a:pos x="f113" y="f114"/>
                </a:cxn>
              </a:cxnLst>
              <a:rect l="f109" t="f112" r="f110" b="f111"/>
              <a:pathLst>
                <a:path w="420391" h="132553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5"/>
                  </a:lnTo>
                  <a:lnTo>
                    <a:pt x="f16" y="f17"/>
                  </a:lnTo>
                  <a:lnTo>
                    <a:pt x="f18" y="f19"/>
                  </a:lnTo>
                  <a:lnTo>
                    <a:pt x="f20" y="f21"/>
                  </a:lnTo>
                  <a:lnTo>
                    <a:pt x="f20" y="f21"/>
                  </a:lnTo>
                  <a:lnTo>
                    <a:pt x="f22" y="f21"/>
                  </a:lnTo>
                  <a:lnTo>
                    <a:pt x="f23" y="f21"/>
                  </a:lnTo>
                  <a:lnTo>
                    <a:pt x="f24" y="f21"/>
                  </a:lnTo>
                  <a:lnTo>
                    <a:pt x="f25" y="f21"/>
                  </a:lnTo>
                  <a:lnTo>
                    <a:pt x="f25" y="f21"/>
                  </a:lnTo>
                  <a:lnTo>
                    <a:pt x="f26" y="f5"/>
                  </a:lnTo>
                  <a:cubicBezTo>
                    <a:pt x="f27" y="f28"/>
                    <a:pt x="f29" y="f30"/>
                    <a:pt x="f31" y="f32"/>
                  </a:cubicBezTo>
                  <a:cubicBezTo>
                    <a:pt x="f31" y="f33"/>
                    <a:pt x="f8" y="f3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1" name="Freeform: Shape 600">
              <a:extLst>
                <a:ext uri="{FF2B5EF4-FFF2-40B4-BE49-F238E27FC236}">
                  <a16:creationId xmlns:a16="http://schemas.microsoft.com/office/drawing/2014/main" id="{85D5D874-5A1B-FF52-7D20-A3E318E55680}"/>
                </a:ext>
              </a:extLst>
            </p:cNvPr>
            <p:cNvSpPr/>
            <p:nvPr/>
          </p:nvSpPr>
          <p:spPr>
            <a:xfrm>
              <a:off x="11051045" y="969382"/>
              <a:ext cx="254843" cy="2148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54846"/>
                <a:gd name="f7" fmla="val 214828"/>
                <a:gd name="f8" fmla="val 254847"/>
                <a:gd name="f9" fmla="val 247991"/>
                <a:gd name="f10" fmla="val 5587"/>
                <a:gd name="f11" fmla="val 3830"/>
                <a:gd name="f12" fmla="val 204417"/>
                <a:gd name="f13" fmla="val 1545"/>
                <a:gd name="f14" fmla="val 206321"/>
                <a:gd name="f15" fmla="val -347"/>
                <a:gd name="f16" fmla="val 207997"/>
                <a:gd name="f17" fmla="val -524"/>
                <a:gd name="f18" fmla="val 210880"/>
                <a:gd name="f19" fmla="val 1139"/>
                <a:gd name="f20" fmla="val 212771"/>
                <a:gd name="f21" fmla="val 1266"/>
                <a:gd name="f22" fmla="val 212911"/>
                <a:gd name="f23" fmla="val 1406"/>
                <a:gd name="f24" fmla="val 213051"/>
                <a:gd name="f25" fmla="val 213178"/>
                <a:gd name="f26" fmla="val 2611"/>
                <a:gd name="f27" fmla="val 214257"/>
                <a:gd name="f28" fmla="val 4085"/>
                <a:gd name="f29" fmla="val 214854"/>
                <a:gd name="f30" fmla="val 5608"/>
                <a:gd name="f31" fmla="val 7386"/>
                <a:gd name="f32" fmla="val 8909"/>
                <a:gd name="f33" fmla="val 213940"/>
                <a:gd name="f34" fmla="val 10687"/>
                <a:gd name="f35" fmla="val 212543"/>
                <a:gd name="f36" fmla="val 252562"/>
                <a:gd name="f37" fmla="val 15490"/>
                <a:gd name="f38" fmla="val 4571"/>
                <a:gd name="f39" fmla="val 252384"/>
                <a:gd name="f40" fmla="val 2730"/>
                <a:gd name="f41" fmla="val 253272"/>
                <a:gd name="f42" fmla="val 965"/>
                <a:gd name="f43" fmla="+- 0 0 -90"/>
                <a:gd name="f44" fmla="*/ f3 1 254846"/>
                <a:gd name="f45" fmla="*/ f4 1 214828"/>
                <a:gd name="f46" fmla="val f5"/>
                <a:gd name="f47" fmla="val f6"/>
                <a:gd name="f48" fmla="val f7"/>
                <a:gd name="f49" fmla="*/ f43 f0 1"/>
                <a:gd name="f50" fmla="+- f48 0 f46"/>
                <a:gd name="f51" fmla="+- f47 0 f46"/>
                <a:gd name="f52" fmla="*/ f49 1 f2"/>
                <a:gd name="f53" fmla="*/ f51 1 254846"/>
                <a:gd name="f54" fmla="*/ f50 1 214828"/>
                <a:gd name="f55" fmla="*/ 254847 f51 1"/>
                <a:gd name="f56" fmla="*/ 0 f50 1"/>
                <a:gd name="f57" fmla="*/ 247991 f51 1"/>
                <a:gd name="f58" fmla="*/ 5587 f50 1"/>
                <a:gd name="f59" fmla="*/ 3830 f51 1"/>
                <a:gd name="f60" fmla="*/ 204417 f50 1"/>
                <a:gd name="f61" fmla="*/ 1545 f51 1"/>
                <a:gd name="f62" fmla="*/ 206321 f50 1"/>
                <a:gd name="f63" fmla="*/ 1139 f51 1"/>
                <a:gd name="f64" fmla="*/ 212771 f50 1"/>
                <a:gd name="f65" fmla="*/ 213178 f50 1"/>
                <a:gd name="f66" fmla="*/ 5608 f51 1"/>
                <a:gd name="f67" fmla="*/ 214828 f50 1"/>
                <a:gd name="f68" fmla="*/ 7386 f51 1"/>
                <a:gd name="f69" fmla="*/ 8909 f51 1"/>
                <a:gd name="f70" fmla="*/ 213940 f50 1"/>
                <a:gd name="f71" fmla="*/ 10687 f51 1"/>
                <a:gd name="f72" fmla="*/ 212543 f50 1"/>
                <a:gd name="f73" fmla="*/ 252562 f51 1"/>
                <a:gd name="f74" fmla="*/ 15490 f50 1"/>
                <a:gd name="f75" fmla="*/ 4571 f50 1"/>
                <a:gd name="f76" fmla="+- f52 0 f1"/>
                <a:gd name="f77" fmla="*/ f55 1 254846"/>
                <a:gd name="f78" fmla="*/ f56 1 214828"/>
                <a:gd name="f79" fmla="*/ f57 1 254846"/>
                <a:gd name="f80" fmla="*/ f58 1 214828"/>
                <a:gd name="f81" fmla="*/ f59 1 254846"/>
                <a:gd name="f82" fmla="*/ f60 1 214828"/>
                <a:gd name="f83" fmla="*/ f61 1 254846"/>
                <a:gd name="f84" fmla="*/ f62 1 214828"/>
                <a:gd name="f85" fmla="*/ f63 1 254846"/>
                <a:gd name="f86" fmla="*/ f64 1 214828"/>
                <a:gd name="f87" fmla="*/ f65 1 214828"/>
                <a:gd name="f88" fmla="*/ f66 1 254846"/>
                <a:gd name="f89" fmla="*/ f67 1 214828"/>
                <a:gd name="f90" fmla="*/ f68 1 254846"/>
                <a:gd name="f91" fmla="*/ f69 1 254846"/>
                <a:gd name="f92" fmla="*/ f70 1 214828"/>
                <a:gd name="f93" fmla="*/ f71 1 254846"/>
                <a:gd name="f94" fmla="*/ f72 1 214828"/>
                <a:gd name="f95" fmla="*/ f73 1 254846"/>
                <a:gd name="f96" fmla="*/ f74 1 214828"/>
                <a:gd name="f97" fmla="*/ f75 1 214828"/>
                <a:gd name="f98" fmla="*/ f46 1 f53"/>
                <a:gd name="f99" fmla="*/ f47 1 f53"/>
                <a:gd name="f100" fmla="*/ f46 1 f54"/>
                <a:gd name="f101" fmla="*/ f48 1 f54"/>
                <a:gd name="f102" fmla="*/ f77 1 f53"/>
                <a:gd name="f103" fmla="*/ f78 1 f54"/>
                <a:gd name="f104" fmla="*/ f79 1 f53"/>
                <a:gd name="f105" fmla="*/ f80 1 f54"/>
                <a:gd name="f106" fmla="*/ f81 1 f53"/>
                <a:gd name="f107" fmla="*/ f82 1 f54"/>
                <a:gd name="f108" fmla="*/ f83 1 f53"/>
                <a:gd name="f109" fmla="*/ f84 1 f54"/>
                <a:gd name="f110" fmla="*/ f85 1 f53"/>
                <a:gd name="f111" fmla="*/ f86 1 f54"/>
                <a:gd name="f112" fmla="*/ f87 1 f54"/>
                <a:gd name="f113" fmla="*/ f88 1 f53"/>
                <a:gd name="f114" fmla="*/ f89 1 f54"/>
                <a:gd name="f115" fmla="*/ f90 1 f53"/>
                <a:gd name="f116" fmla="*/ f91 1 f53"/>
                <a:gd name="f117" fmla="*/ f92 1 f54"/>
                <a:gd name="f118" fmla="*/ f93 1 f53"/>
                <a:gd name="f119" fmla="*/ f94 1 f54"/>
                <a:gd name="f120" fmla="*/ f95 1 f53"/>
                <a:gd name="f121" fmla="*/ f96 1 f54"/>
                <a:gd name="f122" fmla="*/ f97 1 f54"/>
                <a:gd name="f123" fmla="*/ f98 f44 1"/>
                <a:gd name="f124" fmla="*/ f99 f44 1"/>
                <a:gd name="f125" fmla="*/ f101 f45 1"/>
                <a:gd name="f126" fmla="*/ f100 f45 1"/>
                <a:gd name="f127" fmla="*/ f102 f44 1"/>
                <a:gd name="f128" fmla="*/ f103 f45 1"/>
                <a:gd name="f129" fmla="*/ f104 f44 1"/>
                <a:gd name="f130" fmla="*/ f105 f45 1"/>
                <a:gd name="f131" fmla="*/ f106 f44 1"/>
                <a:gd name="f132" fmla="*/ f107 f45 1"/>
                <a:gd name="f133" fmla="*/ f108 f44 1"/>
                <a:gd name="f134" fmla="*/ f109 f45 1"/>
                <a:gd name="f135" fmla="*/ f110 f44 1"/>
                <a:gd name="f136" fmla="*/ f111 f45 1"/>
                <a:gd name="f137" fmla="*/ f112 f45 1"/>
                <a:gd name="f138" fmla="*/ f113 f44 1"/>
                <a:gd name="f139" fmla="*/ f114 f45 1"/>
                <a:gd name="f140" fmla="*/ f115 f44 1"/>
                <a:gd name="f141" fmla="*/ f116 f44 1"/>
                <a:gd name="f142" fmla="*/ f117 f45 1"/>
                <a:gd name="f143" fmla="*/ f118 f44 1"/>
                <a:gd name="f144" fmla="*/ f119 f45 1"/>
                <a:gd name="f145" fmla="*/ f120 f44 1"/>
                <a:gd name="f146" fmla="*/ f121 f45 1"/>
                <a:gd name="f147" fmla="*/ f122 f4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6">
                  <a:pos x="f127" y="f128"/>
                </a:cxn>
                <a:cxn ang="f76">
                  <a:pos x="f127" y="f128"/>
                </a:cxn>
                <a:cxn ang="f76">
                  <a:pos x="f129" y="f130"/>
                </a:cxn>
                <a:cxn ang="f76">
                  <a:pos x="f131" y="f132"/>
                </a:cxn>
                <a:cxn ang="f76">
                  <a:pos x="f133" y="f134"/>
                </a:cxn>
                <a:cxn ang="f76">
                  <a:pos x="f135" y="f136"/>
                </a:cxn>
                <a:cxn ang="f76">
                  <a:pos x="f133" y="f137"/>
                </a:cxn>
                <a:cxn ang="f76">
                  <a:pos x="f138" y="f139"/>
                </a:cxn>
                <a:cxn ang="f76">
                  <a:pos x="f140" y="f139"/>
                </a:cxn>
                <a:cxn ang="f76">
                  <a:pos x="f141" y="f142"/>
                </a:cxn>
                <a:cxn ang="f76">
                  <a:pos x="f141" y="f142"/>
                </a:cxn>
                <a:cxn ang="f76">
                  <a:pos x="f143" y="f144"/>
                </a:cxn>
                <a:cxn ang="f76">
                  <a:pos x="f145" y="f146"/>
                </a:cxn>
                <a:cxn ang="f76">
                  <a:pos x="f145" y="f147"/>
                </a:cxn>
                <a:cxn ang="f76">
                  <a:pos x="f127" y="f128"/>
                </a:cxn>
              </a:cxnLst>
              <a:rect l="f123" t="f126" r="f124" b="f125"/>
              <a:pathLst>
                <a:path w="254846" h="214828">
                  <a:moveTo>
                    <a:pt x="f8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2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cubicBezTo>
                    <a:pt x="f21" y="f22"/>
                    <a:pt x="f23" y="f24"/>
                    <a:pt x="f13" y="f25"/>
                  </a:cubicBezTo>
                  <a:cubicBezTo>
                    <a:pt x="f26" y="f27"/>
                    <a:pt x="f28" y="f29"/>
                    <a:pt x="f30" y="f7"/>
                  </a:cubicBezTo>
                  <a:lnTo>
                    <a:pt x="f31" y="f7"/>
                  </a:lnTo>
                  <a:lnTo>
                    <a:pt x="f32" y="f33"/>
                  </a:lnTo>
                  <a:lnTo>
                    <a:pt x="f32" y="f33"/>
                  </a:lnTo>
                  <a:lnTo>
                    <a:pt x="f34" y="f35"/>
                  </a:lnTo>
                  <a:lnTo>
                    <a:pt x="f36" y="f37"/>
                  </a:lnTo>
                  <a:lnTo>
                    <a:pt x="f36" y="f38"/>
                  </a:lnTo>
                  <a:cubicBezTo>
                    <a:pt x="f39" y="f40"/>
                    <a:pt x="f41" y="f42"/>
                    <a:pt x="f8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2" name="Freeform: Shape 601">
              <a:extLst>
                <a:ext uri="{FF2B5EF4-FFF2-40B4-BE49-F238E27FC236}">
                  <a16:creationId xmlns:a16="http://schemas.microsoft.com/office/drawing/2014/main" id="{251C85F3-394C-669E-5069-7E2EBF2077F6}"/>
                </a:ext>
              </a:extLst>
            </p:cNvPr>
            <p:cNvSpPr/>
            <p:nvPr/>
          </p:nvSpPr>
          <p:spPr>
            <a:xfrm>
              <a:off x="11314273" y="971412"/>
              <a:ext cx="54" cy="10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7"/>
                <a:gd name="f7" fmla="val 1015"/>
                <a:gd name="f8" fmla="val 762"/>
                <a:gd name="f9" fmla="val 77"/>
                <a:gd name="f10" fmla="val 330"/>
                <a:gd name="f11" fmla="val 686"/>
                <a:gd name="f12" fmla="val 1016"/>
                <a:gd name="f13" fmla="+- 0 0 -90"/>
                <a:gd name="f14" fmla="*/ f3 1 57"/>
                <a:gd name="f15" fmla="*/ f4 1 1015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57"/>
                <a:gd name="f24" fmla="*/ f20 1 1015"/>
                <a:gd name="f25" fmla="*/ 0 f21 1"/>
                <a:gd name="f26" fmla="*/ 762 f20 1"/>
                <a:gd name="f27" fmla="*/ 0 f20 1"/>
                <a:gd name="f28" fmla="*/ 1016 f20 1"/>
                <a:gd name="f29" fmla="+- f22 0 f1"/>
                <a:gd name="f30" fmla="*/ f25 1 57"/>
                <a:gd name="f31" fmla="*/ f26 1 1015"/>
                <a:gd name="f32" fmla="*/ f27 1 1015"/>
                <a:gd name="f33" fmla="*/ f28 1 1015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57" h="1015">
                  <a:moveTo>
                    <a:pt x="f5" y="f8"/>
                  </a:moveTo>
                  <a:cubicBezTo>
                    <a:pt x="f5" y="f8"/>
                    <a:pt x="f5" y="f8"/>
                    <a:pt x="f5" y="f5"/>
                  </a:cubicBezTo>
                  <a:cubicBezTo>
                    <a:pt x="f9" y="f10"/>
                    <a:pt x="f9" y="f11"/>
                    <a:pt x="f5" y="f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3" name="Freeform: Shape 602">
              <a:extLst>
                <a:ext uri="{FF2B5EF4-FFF2-40B4-BE49-F238E27FC236}">
                  <a16:creationId xmlns:a16="http://schemas.microsoft.com/office/drawing/2014/main" id="{19774CBD-C77D-747E-F2FA-AE561BCA37C8}"/>
                </a:ext>
              </a:extLst>
            </p:cNvPr>
            <p:cNvSpPr/>
            <p:nvPr/>
          </p:nvSpPr>
          <p:spPr>
            <a:xfrm>
              <a:off x="11311219" y="969382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39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cubicBezTo>
                    <a:pt x="f8" y="f5"/>
                    <a:pt x="f8" y="f5"/>
                    <a:pt x="f5" y="f5"/>
                  </a:cubicBezTo>
                  <a:lnTo>
                    <a:pt x="f8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4" name="Freeform: Shape 603">
              <a:extLst>
                <a:ext uri="{FF2B5EF4-FFF2-40B4-BE49-F238E27FC236}">
                  <a16:creationId xmlns:a16="http://schemas.microsoft.com/office/drawing/2014/main" id="{E28A1597-23F3-17B9-547E-3DD44A6FBFF0}"/>
                </a:ext>
              </a:extLst>
            </p:cNvPr>
            <p:cNvSpPr/>
            <p:nvPr/>
          </p:nvSpPr>
          <p:spPr>
            <a:xfrm>
              <a:off x="11313377" y="970653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0 f16 1"/>
                <a:gd name="f23" fmla="*/ 762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5" name="Freeform: Shape 604">
              <a:extLst>
                <a:ext uri="{FF2B5EF4-FFF2-40B4-BE49-F238E27FC236}">
                  <a16:creationId xmlns:a16="http://schemas.microsoft.com/office/drawing/2014/main" id="{1A35FD53-3E9A-AA5E-8C48-1C2DF9630043}"/>
                </a:ext>
              </a:extLst>
            </p:cNvPr>
            <p:cNvSpPr/>
            <p:nvPr/>
          </p:nvSpPr>
          <p:spPr>
            <a:xfrm>
              <a:off x="12075474" y="495175"/>
              <a:ext cx="115132" cy="423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5128"/>
                <a:gd name="f7" fmla="val 42392"/>
                <a:gd name="f8" fmla="val 6951"/>
                <a:gd name="f9" fmla="val 239"/>
                <a:gd name="f10" fmla="val 4196"/>
                <a:gd name="f11" fmla="val -586"/>
                <a:gd name="f12" fmla="val 1251"/>
                <a:gd name="f13" fmla="val 785"/>
                <a:gd name="f14" fmla="val 95"/>
                <a:gd name="f15" fmla="val 3413"/>
                <a:gd name="f16" fmla="val -32"/>
                <a:gd name="f17" fmla="val 3959"/>
                <a:gd name="f18" fmla="val 4518"/>
                <a:gd name="f19" fmla="val 5064"/>
                <a:gd name="f20" fmla="val 5826"/>
                <a:gd name="f21" fmla="val 6080"/>
                <a:gd name="f22" fmla="val 6334"/>
                <a:gd name="f23" fmla="val 6715"/>
                <a:gd name="f24" fmla="val 6968"/>
                <a:gd name="f25" fmla="val 730"/>
                <a:gd name="f26" fmla="val 7730"/>
                <a:gd name="f27" fmla="val 8492"/>
                <a:gd name="f28" fmla="val 1492"/>
                <a:gd name="f29" fmla="val 2508"/>
                <a:gd name="f30" fmla="val 115129"/>
                <a:gd name="f31" fmla="val 32108"/>
                <a:gd name="f32" fmla="val 9618"/>
                <a:gd name="f33" fmla="+- 0 0 -90"/>
                <a:gd name="f34" fmla="*/ f3 1 115128"/>
                <a:gd name="f35" fmla="*/ f4 1 42392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115128"/>
                <a:gd name="f44" fmla="*/ f40 1 42392"/>
                <a:gd name="f45" fmla="*/ 6951 f41 1"/>
                <a:gd name="f46" fmla="*/ 239 f40 1"/>
                <a:gd name="f47" fmla="*/ 95 f41 1"/>
                <a:gd name="f48" fmla="*/ 3413 f40 1"/>
                <a:gd name="f49" fmla="*/ 5064 f40 1"/>
                <a:gd name="f50" fmla="*/ 6080 f40 1"/>
                <a:gd name="f51" fmla="*/ 6968 f40 1"/>
                <a:gd name="f52" fmla="*/ 730 f41 1"/>
                <a:gd name="f53" fmla="*/ 7730 f40 1"/>
                <a:gd name="f54" fmla="*/ 8492 f40 1"/>
                <a:gd name="f55" fmla="*/ 1492 f41 1"/>
                <a:gd name="f56" fmla="*/ 2508 f41 1"/>
                <a:gd name="f57" fmla="*/ 115129 f41 1"/>
                <a:gd name="f58" fmla="*/ 42392 f40 1"/>
                <a:gd name="f59" fmla="*/ 32108 f40 1"/>
                <a:gd name="f60" fmla="*/ 9618 f41 1"/>
                <a:gd name="f61" fmla="+- f42 0 f1"/>
                <a:gd name="f62" fmla="*/ f45 1 115128"/>
                <a:gd name="f63" fmla="*/ f46 1 42392"/>
                <a:gd name="f64" fmla="*/ f47 1 115128"/>
                <a:gd name="f65" fmla="*/ f48 1 42392"/>
                <a:gd name="f66" fmla="*/ f49 1 42392"/>
                <a:gd name="f67" fmla="*/ f50 1 42392"/>
                <a:gd name="f68" fmla="*/ f51 1 42392"/>
                <a:gd name="f69" fmla="*/ f52 1 115128"/>
                <a:gd name="f70" fmla="*/ f53 1 42392"/>
                <a:gd name="f71" fmla="*/ f54 1 42392"/>
                <a:gd name="f72" fmla="*/ f55 1 115128"/>
                <a:gd name="f73" fmla="*/ f56 1 115128"/>
                <a:gd name="f74" fmla="*/ f57 1 115128"/>
                <a:gd name="f75" fmla="*/ f58 1 42392"/>
                <a:gd name="f76" fmla="*/ f59 1 42392"/>
                <a:gd name="f77" fmla="*/ f60 1 115128"/>
                <a:gd name="f78" fmla="*/ f36 1 f43"/>
                <a:gd name="f79" fmla="*/ f37 1 f43"/>
                <a:gd name="f80" fmla="*/ f36 1 f44"/>
                <a:gd name="f81" fmla="*/ f38 1 f44"/>
                <a:gd name="f82" fmla="*/ f62 1 f43"/>
                <a:gd name="f83" fmla="*/ f63 1 f44"/>
                <a:gd name="f84" fmla="*/ f64 1 f43"/>
                <a:gd name="f85" fmla="*/ f65 1 f44"/>
                <a:gd name="f86" fmla="*/ f66 1 f44"/>
                <a:gd name="f87" fmla="*/ f67 1 f44"/>
                <a:gd name="f88" fmla="*/ f68 1 f44"/>
                <a:gd name="f89" fmla="*/ f69 1 f43"/>
                <a:gd name="f90" fmla="*/ f70 1 f44"/>
                <a:gd name="f91" fmla="*/ f71 1 f44"/>
                <a:gd name="f92" fmla="*/ f72 1 f43"/>
                <a:gd name="f93" fmla="*/ f73 1 f43"/>
                <a:gd name="f94" fmla="*/ f74 1 f43"/>
                <a:gd name="f95" fmla="*/ f75 1 f44"/>
                <a:gd name="f96" fmla="*/ f76 1 f44"/>
                <a:gd name="f97" fmla="*/ f77 1 f43"/>
                <a:gd name="f98" fmla="*/ f78 f34 1"/>
                <a:gd name="f99" fmla="*/ f79 f34 1"/>
                <a:gd name="f100" fmla="*/ f81 f35 1"/>
                <a:gd name="f101" fmla="*/ f80 f35 1"/>
                <a:gd name="f102" fmla="*/ f82 f34 1"/>
                <a:gd name="f103" fmla="*/ f83 f35 1"/>
                <a:gd name="f104" fmla="*/ f84 f34 1"/>
                <a:gd name="f105" fmla="*/ f85 f35 1"/>
                <a:gd name="f106" fmla="*/ f86 f35 1"/>
                <a:gd name="f107" fmla="*/ f87 f35 1"/>
                <a:gd name="f108" fmla="*/ f88 f35 1"/>
                <a:gd name="f109" fmla="*/ f89 f34 1"/>
                <a:gd name="f110" fmla="*/ f90 f35 1"/>
                <a:gd name="f111" fmla="*/ f91 f35 1"/>
                <a:gd name="f112" fmla="*/ f92 f34 1"/>
                <a:gd name="f113" fmla="*/ f93 f34 1"/>
                <a:gd name="f114" fmla="*/ f94 f34 1"/>
                <a:gd name="f115" fmla="*/ f95 f35 1"/>
                <a:gd name="f116" fmla="*/ f96 f35 1"/>
                <a:gd name="f117" fmla="*/ f97 f3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102" y="f103"/>
                </a:cxn>
                <a:cxn ang="f61">
                  <a:pos x="f104" y="f105"/>
                </a:cxn>
                <a:cxn ang="f61">
                  <a:pos x="f104" y="f106"/>
                </a:cxn>
                <a:cxn ang="f61">
                  <a:pos x="f104" y="f107"/>
                </a:cxn>
                <a:cxn ang="f61">
                  <a:pos x="f104" y="f108"/>
                </a:cxn>
                <a:cxn ang="f61">
                  <a:pos x="f109" y="f110"/>
                </a:cxn>
                <a:cxn ang="f61">
                  <a:pos x="f109" y="f111"/>
                </a:cxn>
                <a:cxn ang="f61">
                  <a:pos x="f112" y="f111"/>
                </a:cxn>
                <a:cxn ang="f61">
                  <a:pos x="f113" y="f111"/>
                </a:cxn>
                <a:cxn ang="f61">
                  <a:pos x="f113" y="f111"/>
                </a:cxn>
                <a:cxn ang="f61">
                  <a:pos x="f114" y="f115"/>
                </a:cxn>
                <a:cxn ang="f61">
                  <a:pos x="f114" y="f116"/>
                </a:cxn>
                <a:cxn ang="f61">
                  <a:pos x="f117" y="f103"/>
                </a:cxn>
              </a:cxnLst>
              <a:rect l="f98" t="f101" r="f99" b="f100"/>
              <a:pathLst>
                <a:path w="115128" h="42392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6" y="f18"/>
                    <a:pt x="f14" y="f19"/>
                  </a:cubicBezTo>
                  <a:cubicBezTo>
                    <a:pt x="f14" y="f19"/>
                    <a:pt x="f14" y="f20"/>
                    <a:pt x="f14" y="f21"/>
                  </a:cubicBezTo>
                  <a:cubicBezTo>
                    <a:pt x="f14" y="f22"/>
                    <a:pt x="f14" y="f23"/>
                    <a:pt x="f14" y="f24"/>
                  </a:cubicBezTo>
                  <a:lnTo>
                    <a:pt x="f25" y="f26"/>
                  </a:lnTo>
                  <a:lnTo>
                    <a:pt x="f25" y="f27"/>
                  </a:lnTo>
                  <a:lnTo>
                    <a:pt x="f28" y="f27"/>
                  </a:lnTo>
                  <a:lnTo>
                    <a:pt x="f29" y="f27"/>
                  </a:lnTo>
                  <a:lnTo>
                    <a:pt x="f29" y="f27"/>
                  </a:lnTo>
                  <a:lnTo>
                    <a:pt x="f30" y="f7"/>
                  </a:lnTo>
                  <a:lnTo>
                    <a:pt x="f30" y="f31"/>
                  </a:lnTo>
                  <a:lnTo>
                    <a:pt x="f32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6" name="Freeform: Shape 605">
              <a:extLst>
                <a:ext uri="{FF2B5EF4-FFF2-40B4-BE49-F238E27FC236}">
                  <a16:creationId xmlns:a16="http://schemas.microsoft.com/office/drawing/2014/main" id="{DB27AEAE-8D60-E0DA-CA4F-F93C424930A2}"/>
                </a:ext>
              </a:extLst>
            </p:cNvPr>
            <p:cNvSpPr/>
            <p:nvPr/>
          </p:nvSpPr>
          <p:spPr>
            <a:xfrm>
              <a:off x="12076279" y="81345"/>
              <a:ext cx="115214" cy="428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5217"/>
                <a:gd name="f7" fmla="val 42813"/>
                <a:gd name="f8" fmla="val 6151"/>
                <a:gd name="f9" fmla="val 279"/>
                <a:gd name="f10" fmla="val 4260"/>
                <a:gd name="f11" fmla="val -343"/>
                <a:gd name="f12" fmla="val 2177"/>
                <a:gd name="f13" fmla="val 89"/>
                <a:gd name="f14" fmla="val 692"/>
                <a:gd name="f15" fmla="val 1422"/>
                <a:gd name="f16" fmla="val 413"/>
                <a:gd name="f17" fmla="val 1663"/>
                <a:gd name="f18" fmla="val 196"/>
                <a:gd name="f19" fmla="val 1968"/>
                <a:gd name="f20" fmla="val 57"/>
                <a:gd name="f21" fmla="val 2311"/>
                <a:gd name="f22" fmla="val 19"/>
                <a:gd name="f23" fmla="val 2565"/>
                <a:gd name="f24" fmla="val 2819"/>
                <a:gd name="f25" fmla="val 3073"/>
                <a:gd name="f26" fmla="val 3708"/>
                <a:gd name="f27" fmla="val -7"/>
                <a:gd name="f28" fmla="val 4038"/>
                <a:gd name="f29" fmla="val 4393"/>
                <a:gd name="f30" fmla="val 4723"/>
                <a:gd name="f31" fmla="val 5015"/>
                <a:gd name="f32" fmla="val 5320"/>
                <a:gd name="f33" fmla="val 5612"/>
                <a:gd name="f34" fmla="val -19"/>
                <a:gd name="f35" fmla="val 5904"/>
                <a:gd name="f36" fmla="val 6209"/>
                <a:gd name="f37" fmla="val 6501"/>
                <a:gd name="f38" fmla="val 31"/>
                <a:gd name="f39" fmla="val 6793"/>
                <a:gd name="f40" fmla="val 7098"/>
                <a:gd name="f41" fmla="val 7390"/>
                <a:gd name="f42" fmla="val 8024"/>
                <a:gd name="f43" fmla="val 971"/>
                <a:gd name="f44" fmla="val 8342"/>
                <a:gd name="f45" fmla="val 1314"/>
                <a:gd name="f46" fmla="val 8609"/>
                <a:gd name="f47" fmla="val 1708"/>
                <a:gd name="f48" fmla="val 8786"/>
                <a:gd name="f49" fmla="val 2596"/>
                <a:gd name="f50" fmla="val 9707"/>
                <a:gd name="f51" fmla="val 10945"/>
                <a:gd name="f52" fmla="val 42814"/>
                <a:gd name="f53" fmla="val 32529"/>
                <a:gd name="f54" fmla="val 14912"/>
                <a:gd name="f55" fmla="val 2184"/>
                <a:gd name="f56" fmla="+- 0 0 -90"/>
                <a:gd name="f57" fmla="*/ f3 1 115217"/>
                <a:gd name="f58" fmla="*/ f4 1 42813"/>
                <a:gd name="f59" fmla="val f5"/>
                <a:gd name="f60" fmla="val f6"/>
                <a:gd name="f61" fmla="val f7"/>
                <a:gd name="f62" fmla="*/ f56 f0 1"/>
                <a:gd name="f63" fmla="+- f61 0 f59"/>
                <a:gd name="f64" fmla="+- f60 0 f59"/>
                <a:gd name="f65" fmla="*/ f62 1 f2"/>
                <a:gd name="f66" fmla="*/ f64 1 115217"/>
                <a:gd name="f67" fmla="*/ f63 1 42813"/>
                <a:gd name="f68" fmla="*/ 6151 f64 1"/>
                <a:gd name="f69" fmla="*/ 279 f63 1"/>
                <a:gd name="f70" fmla="*/ 692 f64 1"/>
                <a:gd name="f71" fmla="*/ 1422 f63 1"/>
                <a:gd name="f72" fmla="*/ 57 f64 1"/>
                <a:gd name="f73" fmla="*/ 2311 f63 1"/>
                <a:gd name="f74" fmla="*/ 3073 f63 1"/>
                <a:gd name="f75" fmla="*/ 3708 f63 1"/>
                <a:gd name="f76" fmla="*/ 4723 f63 1"/>
                <a:gd name="f77" fmla="*/ 5612 f63 1"/>
                <a:gd name="f78" fmla="*/ 6501 f63 1"/>
                <a:gd name="f79" fmla="*/ 7390 f63 1"/>
                <a:gd name="f80" fmla="*/ 8024 f63 1"/>
                <a:gd name="f81" fmla="*/ 1708 f64 1"/>
                <a:gd name="f82" fmla="*/ 8786 f63 1"/>
                <a:gd name="f83" fmla="*/ 2596 f64 1"/>
                <a:gd name="f84" fmla="*/ 9707 f64 1"/>
                <a:gd name="f85" fmla="*/ 10945 f63 1"/>
                <a:gd name="f86" fmla="*/ 115217 f64 1"/>
                <a:gd name="f87" fmla="*/ 42814 f63 1"/>
                <a:gd name="f88" fmla="*/ 32529 f63 1"/>
                <a:gd name="f89" fmla="*/ 14912 f64 1"/>
                <a:gd name="f90" fmla="*/ 2184 f63 1"/>
                <a:gd name="f91" fmla="+- f65 0 f1"/>
                <a:gd name="f92" fmla="*/ f68 1 115217"/>
                <a:gd name="f93" fmla="*/ f69 1 42813"/>
                <a:gd name="f94" fmla="*/ f70 1 115217"/>
                <a:gd name="f95" fmla="*/ f71 1 42813"/>
                <a:gd name="f96" fmla="*/ f72 1 115217"/>
                <a:gd name="f97" fmla="*/ f73 1 42813"/>
                <a:gd name="f98" fmla="*/ f74 1 42813"/>
                <a:gd name="f99" fmla="*/ f75 1 42813"/>
                <a:gd name="f100" fmla="*/ f76 1 42813"/>
                <a:gd name="f101" fmla="*/ f77 1 42813"/>
                <a:gd name="f102" fmla="*/ f78 1 42813"/>
                <a:gd name="f103" fmla="*/ f79 1 42813"/>
                <a:gd name="f104" fmla="*/ f80 1 42813"/>
                <a:gd name="f105" fmla="*/ f81 1 115217"/>
                <a:gd name="f106" fmla="*/ f82 1 42813"/>
                <a:gd name="f107" fmla="*/ f83 1 115217"/>
                <a:gd name="f108" fmla="*/ f84 1 115217"/>
                <a:gd name="f109" fmla="*/ f85 1 42813"/>
                <a:gd name="f110" fmla="*/ f86 1 115217"/>
                <a:gd name="f111" fmla="*/ f87 1 42813"/>
                <a:gd name="f112" fmla="*/ f88 1 42813"/>
                <a:gd name="f113" fmla="*/ f89 1 115217"/>
                <a:gd name="f114" fmla="*/ f90 1 42813"/>
                <a:gd name="f115" fmla="*/ f59 1 f66"/>
                <a:gd name="f116" fmla="*/ f60 1 f66"/>
                <a:gd name="f117" fmla="*/ f59 1 f67"/>
                <a:gd name="f118" fmla="*/ f61 1 f67"/>
                <a:gd name="f119" fmla="*/ f92 1 f66"/>
                <a:gd name="f120" fmla="*/ f93 1 f67"/>
                <a:gd name="f121" fmla="*/ f94 1 f66"/>
                <a:gd name="f122" fmla="*/ f95 1 f67"/>
                <a:gd name="f123" fmla="*/ f96 1 f66"/>
                <a:gd name="f124" fmla="*/ f97 1 f67"/>
                <a:gd name="f125" fmla="*/ f98 1 f67"/>
                <a:gd name="f126" fmla="*/ f99 1 f67"/>
                <a:gd name="f127" fmla="*/ f100 1 f67"/>
                <a:gd name="f128" fmla="*/ f101 1 f67"/>
                <a:gd name="f129" fmla="*/ f102 1 f67"/>
                <a:gd name="f130" fmla="*/ f103 1 f67"/>
                <a:gd name="f131" fmla="*/ f104 1 f67"/>
                <a:gd name="f132" fmla="*/ f105 1 f66"/>
                <a:gd name="f133" fmla="*/ f106 1 f67"/>
                <a:gd name="f134" fmla="*/ f107 1 f66"/>
                <a:gd name="f135" fmla="*/ f108 1 f66"/>
                <a:gd name="f136" fmla="*/ f109 1 f67"/>
                <a:gd name="f137" fmla="*/ f110 1 f66"/>
                <a:gd name="f138" fmla="*/ f111 1 f67"/>
                <a:gd name="f139" fmla="*/ f112 1 f67"/>
                <a:gd name="f140" fmla="*/ f113 1 f66"/>
                <a:gd name="f141" fmla="*/ f114 1 f67"/>
                <a:gd name="f142" fmla="*/ f115 f57 1"/>
                <a:gd name="f143" fmla="*/ f116 f57 1"/>
                <a:gd name="f144" fmla="*/ f118 f58 1"/>
                <a:gd name="f145" fmla="*/ f117 f58 1"/>
                <a:gd name="f146" fmla="*/ f119 f57 1"/>
                <a:gd name="f147" fmla="*/ f120 f58 1"/>
                <a:gd name="f148" fmla="*/ f121 f57 1"/>
                <a:gd name="f149" fmla="*/ f122 f58 1"/>
                <a:gd name="f150" fmla="*/ f123 f57 1"/>
                <a:gd name="f151" fmla="*/ f124 f58 1"/>
                <a:gd name="f152" fmla="*/ f125 f58 1"/>
                <a:gd name="f153" fmla="*/ f126 f58 1"/>
                <a:gd name="f154" fmla="*/ f127 f58 1"/>
                <a:gd name="f155" fmla="*/ f128 f58 1"/>
                <a:gd name="f156" fmla="*/ f129 f58 1"/>
                <a:gd name="f157" fmla="*/ f130 f58 1"/>
                <a:gd name="f158" fmla="*/ f131 f58 1"/>
                <a:gd name="f159" fmla="*/ f132 f57 1"/>
                <a:gd name="f160" fmla="*/ f133 f58 1"/>
                <a:gd name="f161" fmla="*/ f134 f57 1"/>
                <a:gd name="f162" fmla="*/ f135 f57 1"/>
                <a:gd name="f163" fmla="*/ f136 f58 1"/>
                <a:gd name="f164" fmla="*/ f137 f57 1"/>
                <a:gd name="f165" fmla="*/ f138 f58 1"/>
                <a:gd name="f166" fmla="*/ f139 f58 1"/>
                <a:gd name="f167" fmla="*/ f140 f57 1"/>
                <a:gd name="f168" fmla="*/ f141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1">
                  <a:pos x="f146" y="f147"/>
                </a:cxn>
                <a:cxn ang="f91">
                  <a:pos x="f148" y="f149"/>
                </a:cxn>
                <a:cxn ang="f91">
                  <a:pos x="f150" y="f151"/>
                </a:cxn>
                <a:cxn ang="f91">
                  <a:pos x="f150" y="f152"/>
                </a:cxn>
                <a:cxn ang="f91">
                  <a:pos x="f150" y="f152"/>
                </a:cxn>
                <a:cxn ang="f91">
                  <a:pos x="f150" y="f153"/>
                </a:cxn>
                <a:cxn ang="f91">
                  <a:pos x="f150" y="f154"/>
                </a:cxn>
                <a:cxn ang="f91">
                  <a:pos x="f150" y="f155"/>
                </a:cxn>
                <a:cxn ang="f91">
                  <a:pos x="f150" y="f156"/>
                </a:cxn>
                <a:cxn ang="f91">
                  <a:pos x="f150" y="f157"/>
                </a:cxn>
                <a:cxn ang="f91">
                  <a:pos x="f148" y="f158"/>
                </a:cxn>
                <a:cxn ang="f91">
                  <a:pos x="f159" y="f160"/>
                </a:cxn>
                <a:cxn ang="f91">
                  <a:pos x="f161" y="f160"/>
                </a:cxn>
                <a:cxn ang="f91">
                  <a:pos x="f161" y="f160"/>
                </a:cxn>
                <a:cxn ang="f91">
                  <a:pos x="f162" y="f163"/>
                </a:cxn>
                <a:cxn ang="f91">
                  <a:pos x="f164" y="f165"/>
                </a:cxn>
                <a:cxn ang="f91">
                  <a:pos x="f164" y="f166"/>
                </a:cxn>
                <a:cxn ang="f91">
                  <a:pos x="f167" y="f168"/>
                </a:cxn>
              </a:cxnLst>
              <a:rect l="f142" t="f145" r="f143" b="f144"/>
              <a:pathLst>
                <a:path w="115217" h="42813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2" y="f24"/>
                    <a:pt x="f20" y="f25"/>
                  </a:cubicBezTo>
                  <a:lnTo>
                    <a:pt x="f20" y="f25"/>
                  </a:lnTo>
                  <a:lnTo>
                    <a:pt x="f20" y="f26"/>
                  </a:lnTo>
                  <a:cubicBezTo>
                    <a:pt x="f27" y="f28"/>
                    <a:pt x="f27" y="f29"/>
                    <a:pt x="f20" y="f30"/>
                  </a:cubicBezTo>
                  <a:cubicBezTo>
                    <a:pt x="f27" y="f31"/>
                    <a:pt x="f27" y="f32"/>
                    <a:pt x="f20" y="f33"/>
                  </a:cubicBezTo>
                  <a:cubicBezTo>
                    <a:pt x="f34" y="f35"/>
                    <a:pt x="f34" y="f36"/>
                    <a:pt x="f20" y="f37"/>
                  </a:cubicBezTo>
                  <a:cubicBezTo>
                    <a:pt x="f38" y="f39"/>
                    <a:pt x="f38" y="f40"/>
                    <a:pt x="f20" y="f41"/>
                  </a:cubicBezTo>
                  <a:lnTo>
                    <a:pt x="f14" y="f42"/>
                  </a:lnTo>
                  <a:cubicBezTo>
                    <a:pt x="f43" y="f44"/>
                    <a:pt x="f45" y="f46"/>
                    <a:pt x="f47" y="f48"/>
                  </a:cubicBezTo>
                  <a:lnTo>
                    <a:pt x="f49" y="f48"/>
                  </a:lnTo>
                  <a:lnTo>
                    <a:pt x="f49" y="f48"/>
                  </a:lnTo>
                  <a:lnTo>
                    <a:pt x="f50" y="f51"/>
                  </a:lnTo>
                  <a:lnTo>
                    <a:pt x="f6" y="f52"/>
                  </a:lnTo>
                  <a:lnTo>
                    <a:pt x="f6" y="f53"/>
                  </a:lnTo>
                  <a:lnTo>
                    <a:pt x="f54" y="f5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7" name="Freeform: Shape 606">
              <a:extLst>
                <a:ext uri="{FF2B5EF4-FFF2-40B4-BE49-F238E27FC236}">
                  <a16:creationId xmlns:a16="http://schemas.microsoft.com/office/drawing/2014/main" id="{41ADB6BB-8175-C900-AE0D-B44E38FD9121}"/>
                </a:ext>
              </a:extLst>
            </p:cNvPr>
            <p:cNvSpPr/>
            <p:nvPr/>
          </p:nvSpPr>
          <p:spPr>
            <a:xfrm>
              <a:off x="11518815" y="1372121"/>
              <a:ext cx="672934" cy="22486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2931"/>
                <a:gd name="f7" fmla="val 224858"/>
                <a:gd name="f8" fmla="val 7364"/>
                <a:gd name="f9" fmla="val 3555"/>
                <a:gd name="f10" fmla="val 7161"/>
                <a:gd name="f11" fmla="val 6386"/>
                <a:gd name="f12" fmla="val 4736"/>
                <a:gd name="f13" fmla="val 8519"/>
                <a:gd name="f14" fmla="val 1904"/>
                <a:gd name="f15" fmla="val 8380"/>
                <a:gd name="f16" fmla="val 672932"/>
                <a:gd name="f17" fmla="val 224859"/>
                <a:gd name="f18" fmla="val 214448"/>
                <a:gd name="f19" fmla="+- 0 0 -90"/>
                <a:gd name="f20" fmla="*/ f3 1 672931"/>
                <a:gd name="f21" fmla="*/ f4 1 224858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672931"/>
                <a:gd name="f30" fmla="*/ f26 1 224858"/>
                <a:gd name="f31" fmla="*/ 7364 f27 1"/>
                <a:gd name="f32" fmla="*/ 3555 f26 1"/>
                <a:gd name="f33" fmla="*/ 1904 f27 1"/>
                <a:gd name="f34" fmla="*/ 8380 f26 1"/>
                <a:gd name="f35" fmla="*/ 0 f27 1"/>
                <a:gd name="f36" fmla="*/ 672932 f27 1"/>
                <a:gd name="f37" fmla="*/ 224859 f26 1"/>
                <a:gd name="f38" fmla="*/ 214448 f26 1"/>
                <a:gd name="f39" fmla="*/ 0 f26 1"/>
                <a:gd name="f40" fmla="+- f28 0 f1"/>
                <a:gd name="f41" fmla="*/ f31 1 672931"/>
                <a:gd name="f42" fmla="*/ f32 1 224858"/>
                <a:gd name="f43" fmla="*/ f33 1 672931"/>
                <a:gd name="f44" fmla="*/ f34 1 224858"/>
                <a:gd name="f45" fmla="*/ f35 1 672931"/>
                <a:gd name="f46" fmla="*/ f36 1 672931"/>
                <a:gd name="f47" fmla="*/ f37 1 224858"/>
                <a:gd name="f48" fmla="*/ f38 1 224858"/>
                <a:gd name="f49" fmla="*/ f39 1 224858"/>
                <a:gd name="f50" fmla="*/ f22 1 f29"/>
                <a:gd name="f51" fmla="*/ f23 1 f29"/>
                <a:gd name="f52" fmla="*/ f22 1 f30"/>
                <a:gd name="f53" fmla="*/ f24 1 f30"/>
                <a:gd name="f54" fmla="*/ f41 1 f29"/>
                <a:gd name="f55" fmla="*/ f42 1 f30"/>
                <a:gd name="f56" fmla="*/ f43 1 f29"/>
                <a:gd name="f57" fmla="*/ f44 1 f30"/>
                <a:gd name="f58" fmla="*/ f45 1 f29"/>
                <a:gd name="f59" fmla="*/ f46 1 f29"/>
                <a:gd name="f60" fmla="*/ f47 1 f30"/>
                <a:gd name="f61" fmla="*/ f48 1 f30"/>
                <a:gd name="f62" fmla="*/ f49 1 f30"/>
                <a:gd name="f63" fmla="*/ f50 f20 1"/>
                <a:gd name="f64" fmla="*/ f51 f20 1"/>
                <a:gd name="f65" fmla="*/ f53 f21 1"/>
                <a:gd name="f66" fmla="*/ f52 f21 1"/>
                <a:gd name="f67" fmla="*/ f54 f20 1"/>
                <a:gd name="f68" fmla="*/ f55 f21 1"/>
                <a:gd name="f69" fmla="*/ f56 f20 1"/>
                <a:gd name="f70" fmla="*/ f57 f21 1"/>
                <a:gd name="f71" fmla="*/ f58 f20 1"/>
                <a:gd name="f72" fmla="*/ f59 f20 1"/>
                <a:gd name="f73" fmla="*/ f60 f21 1"/>
                <a:gd name="f74" fmla="*/ f61 f21 1"/>
                <a:gd name="f75" fmla="*/ f62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0">
                  <a:pos x="f67" y="f68"/>
                </a:cxn>
                <a:cxn ang="f40">
                  <a:pos x="f69" y="f70"/>
                </a:cxn>
                <a:cxn ang="f40">
                  <a:pos x="f71" y="f70"/>
                </a:cxn>
                <a:cxn ang="f40">
                  <a:pos x="f71" y="f70"/>
                </a:cxn>
                <a:cxn ang="f40">
                  <a:pos x="f72" y="f73"/>
                </a:cxn>
                <a:cxn ang="f40">
                  <a:pos x="f72" y="f74"/>
                </a:cxn>
                <a:cxn ang="f40">
                  <a:pos x="f67" y="f75"/>
                </a:cxn>
              </a:cxnLst>
              <a:rect l="f63" t="f66" r="f64" b="f65"/>
              <a:pathLst>
                <a:path w="672931" h="22485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5"/>
                  </a:lnTo>
                  <a:lnTo>
                    <a:pt x="f5" y="f15"/>
                  </a:lnTo>
                  <a:lnTo>
                    <a:pt x="f16" y="f17"/>
                  </a:lnTo>
                  <a:lnTo>
                    <a:pt x="f16" y="f18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F9AA19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8" name="Freeform: Shape 607">
              <a:extLst>
                <a:ext uri="{FF2B5EF4-FFF2-40B4-BE49-F238E27FC236}">
                  <a16:creationId xmlns:a16="http://schemas.microsoft.com/office/drawing/2014/main" id="{335D1135-4EEA-598F-6982-F408021FE719}"/>
                </a:ext>
              </a:extLst>
            </p:cNvPr>
            <p:cNvSpPr/>
            <p:nvPr/>
          </p:nvSpPr>
          <p:spPr>
            <a:xfrm>
              <a:off x="11515642" y="1166692"/>
              <a:ext cx="9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"/>
                <a:gd name="f7" fmla="val 888"/>
                <a:gd name="f8" fmla="val 127"/>
                <a:gd name="f9" fmla="val 889"/>
                <a:gd name="f10" fmla="val 12"/>
                <a:gd name="f11" fmla="val 597"/>
                <a:gd name="f12" fmla="val 292"/>
                <a:gd name="f13" fmla="+- 0 0 -90"/>
                <a:gd name="f14" fmla="*/ f3 1 9"/>
                <a:gd name="f15" fmla="*/ f4 1 888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9"/>
                <a:gd name="f24" fmla="*/ f20 1 888"/>
                <a:gd name="f25" fmla="*/ 0 f21 1"/>
                <a:gd name="f26" fmla="*/ 127 f20 1"/>
                <a:gd name="f27" fmla="*/ 889 f20 1"/>
                <a:gd name="f28" fmla="*/ 0 f20 1"/>
                <a:gd name="f29" fmla="+- f22 0 f1"/>
                <a:gd name="f30" fmla="*/ f25 1 9"/>
                <a:gd name="f31" fmla="*/ f26 1 888"/>
                <a:gd name="f32" fmla="*/ f27 1 888"/>
                <a:gd name="f33" fmla="*/ f28 1 888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9" h="888">
                  <a:moveTo>
                    <a:pt x="f5" y="f8"/>
                  </a:moveTo>
                  <a:cubicBezTo>
                    <a:pt x="f5" y="f8"/>
                    <a:pt x="f5" y="f8"/>
                    <a:pt x="f5" y="f9"/>
                  </a:cubicBezTo>
                  <a:cubicBezTo>
                    <a:pt x="f10" y="f11"/>
                    <a:pt x="f10" y="f12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69" name="Freeform: Shape 608">
              <a:extLst>
                <a:ext uri="{FF2B5EF4-FFF2-40B4-BE49-F238E27FC236}">
                  <a16:creationId xmlns:a16="http://schemas.microsoft.com/office/drawing/2014/main" id="{9D326614-6152-89A5-2113-2EFB5084A631}"/>
                </a:ext>
              </a:extLst>
            </p:cNvPr>
            <p:cNvSpPr/>
            <p:nvPr/>
          </p:nvSpPr>
          <p:spPr>
            <a:xfrm>
              <a:off x="11518815" y="1166052"/>
              <a:ext cx="672678" cy="2232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2677"/>
                <a:gd name="f7" fmla="val 223208"/>
                <a:gd name="f8" fmla="val 5713"/>
                <a:gd name="f9" fmla="val 5967"/>
                <a:gd name="f10" fmla="val 4647"/>
                <a:gd name="f11" fmla="val 6869"/>
                <a:gd name="f12" fmla="val 3301"/>
                <a:gd name="f13" fmla="val 7364"/>
                <a:gd name="f14" fmla="val 1904"/>
                <a:gd name="f15" fmla="val 1777"/>
                <a:gd name="f16" fmla="val 672678"/>
                <a:gd name="f17" fmla="val 212797"/>
                <a:gd name="f18" fmla="val 12443"/>
                <a:gd name="f19" fmla="+- 0 0 -90"/>
                <a:gd name="f20" fmla="*/ f3 1 672677"/>
                <a:gd name="f21" fmla="*/ f4 1 223208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672677"/>
                <a:gd name="f30" fmla="*/ f26 1 223208"/>
                <a:gd name="f31" fmla="*/ 5713 f27 1"/>
                <a:gd name="f32" fmla="*/ 5967 f26 1"/>
                <a:gd name="f33" fmla="*/ 1904 f27 1"/>
                <a:gd name="f34" fmla="*/ 7364 f26 1"/>
                <a:gd name="f35" fmla="*/ 0 f27 1"/>
                <a:gd name="f36" fmla="*/ 1777 f27 1"/>
                <a:gd name="f37" fmla="*/ 672678 f27 1"/>
                <a:gd name="f38" fmla="*/ 223208 f26 1"/>
                <a:gd name="f39" fmla="*/ 212797 f26 1"/>
                <a:gd name="f40" fmla="*/ 12443 f27 1"/>
                <a:gd name="f41" fmla="*/ 0 f26 1"/>
                <a:gd name="f42" fmla="+- f28 0 f1"/>
                <a:gd name="f43" fmla="*/ f31 1 672677"/>
                <a:gd name="f44" fmla="*/ f32 1 223208"/>
                <a:gd name="f45" fmla="*/ f33 1 672677"/>
                <a:gd name="f46" fmla="*/ f34 1 223208"/>
                <a:gd name="f47" fmla="*/ f35 1 672677"/>
                <a:gd name="f48" fmla="*/ f36 1 672677"/>
                <a:gd name="f49" fmla="*/ f37 1 672677"/>
                <a:gd name="f50" fmla="*/ f38 1 223208"/>
                <a:gd name="f51" fmla="*/ f39 1 223208"/>
                <a:gd name="f52" fmla="*/ f40 1 672677"/>
                <a:gd name="f53" fmla="*/ f41 1 223208"/>
                <a:gd name="f54" fmla="*/ f22 1 f29"/>
                <a:gd name="f55" fmla="*/ f23 1 f29"/>
                <a:gd name="f56" fmla="*/ f22 1 f30"/>
                <a:gd name="f57" fmla="*/ f24 1 f30"/>
                <a:gd name="f58" fmla="*/ f43 1 f29"/>
                <a:gd name="f59" fmla="*/ f44 1 f30"/>
                <a:gd name="f60" fmla="*/ f45 1 f29"/>
                <a:gd name="f61" fmla="*/ f46 1 f30"/>
                <a:gd name="f62" fmla="*/ f47 1 f29"/>
                <a:gd name="f63" fmla="*/ f48 1 f29"/>
                <a:gd name="f64" fmla="*/ f49 1 f29"/>
                <a:gd name="f65" fmla="*/ f50 1 f30"/>
                <a:gd name="f66" fmla="*/ f51 1 f30"/>
                <a:gd name="f67" fmla="*/ f52 1 f29"/>
                <a:gd name="f68" fmla="*/ f53 1 f30"/>
                <a:gd name="f69" fmla="*/ f54 f20 1"/>
                <a:gd name="f70" fmla="*/ f55 f20 1"/>
                <a:gd name="f71" fmla="*/ f57 f21 1"/>
                <a:gd name="f72" fmla="*/ f56 f21 1"/>
                <a:gd name="f73" fmla="*/ f58 f20 1"/>
                <a:gd name="f74" fmla="*/ f59 f21 1"/>
                <a:gd name="f75" fmla="*/ f60 f20 1"/>
                <a:gd name="f76" fmla="*/ f61 f21 1"/>
                <a:gd name="f77" fmla="*/ f62 f20 1"/>
                <a:gd name="f78" fmla="*/ f63 f20 1"/>
                <a:gd name="f79" fmla="*/ f64 f20 1"/>
                <a:gd name="f80" fmla="*/ f65 f21 1"/>
                <a:gd name="f81" fmla="*/ f66 f21 1"/>
                <a:gd name="f82" fmla="*/ f67 f20 1"/>
                <a:gd name="f83" fmla="*/ f68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2">
                  <a:pos x="f73" y="f74"/>
                </a:cxn>
                <a:cxn ang="f42">
                  <a:pos x="f75" y="f76"/>
                </a:cxn>
                <a:cxn ang="f42">
                  <a:pos x="f77" y="f76"/>
                </a:cxn>
                <a:cxn ang="f42">
                  <a:pos x="f77" y="f76"/>
                </a:cxn>
                <a:cxn ang="f42">
                  <a:pos x="f78" y="f76"/>
                </a:cxn>
                <a:cxn ang="f42">
                  <a:pos x="f79" y="f80"/>
                </a:cxn>
                <a:cxn ang="f42">
                  <a:pos x="f79" y="f81"/>
                </a:cxn>
                <a:cxn ang="f42">
                  <a:pos x="f82" y="f83"/>
                </a:cxn>
              </a:cxnLst>
              <a:rect l="f69" t="f72" r="f70" b="f71"/>
              <a:pathLst>
                <a:path w="672677" h="223208">
                  <a:moveTo>
                    <a:pt x="f8" y="f9"/>
                  </a:moveTo>
                  <a:cubicBezTo>
                    <a:pt x="f10" y="f11"/>
                    <a:pt x="f12" y="f13"/>
                    <a:pt x="f14" y="f13"/>
                  </a:cubicBezTo>
                  <a:lnTo>
                    <a:pt x="f5" y="f13"/>
                  </a:lnTo>
                  <a:lnTo>
                    <a:pt x="f5" y="f13"/>
                  </a:lnTo>
                  <a:lnTo>
                    <a:pt x="f15" y="f13"/>
                  </a:lnTo>
                  <a:lnTo>
                    <a:pt x="f16" y="f7"/>
                  </a:lnTo>
                  <a:lnTo>
                    <a:pt x="f16" y="f17"/>
                  </a:lnTo>
                  <a:lnTo>
                    <a:pt x="f18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0" name="Freeform: Shape 609">
              <a:extLst>
                <a:ext uri="{FF2B5EF4-FFF2-40B4-BE49-F238E27FC236}">
                  <a16:creationId xmlns:a16="http://schemas.microsoft.com/office/drawing/2014/main" id="{31247C4E-A1E5-F251-B04C-DAC2683881EC}"/>
                </a:ext>
              </a:extLst>
            </p:cNvPr>
            <p:cNvSpPr/>
            <p:nvPr/>
          </p:nvSpPr>
          <p:spPr>
            <a:xfrm>
              <a:off x="12104141" y="643454"/>
              <a:ext cx="87608" cy="365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7608"/>
                <a:gd name="f7" fmla="val 36566"/>
                <a:gd name="f8" fmla="val 1080"/>
                <a:gd name="f9" fmla="val 127"/>
                <a:gd name="f10" fmla="val 2095"/>
                <a:gd name="f11" fmla="val 571"/>
                <a:gd name="f12" fmla="val 2920"/>
                <a:gd name="f13" fmla="val 1270"/>
                <a:gd name="f14" fmla="val 4850"/>
                <a:gd name="f15" fmla="val 3009"/>
                <a:gd name="f16" fmla="val 5002"/>
                <a:gd name="f17" fmla="val 5980"/>
                <a:gd name="f18" fmla="val 3263"/>
                <a:gd name="f19" fmla="val 7910"/>
                <a:gd name="f20" fmla="val 3162"/>
                <a:gd name="f21" fmla="val 8024"/>
                <a:gd name="f22" fmla="val 3047"/>
                <a:gd name="f23" fmla="val 8139"/>
                <a:gd name="f24" fmla="val 8253"/>
                <a:gd name="f25" fmla="val 635"/>
                <a:gd name="f26" fmla="val 10284"/>
                <a:gd name="f27" fmla="val 36567"/>
                <a:gd name="f28" fmla="val 26282"/>
                <a:gd name="f29" fmla="val 889"/>
                <a:gd name="f30" fmla="+- 0 0 -90"/>
                <a:gd name="f31" fmla="*/ f3 1 87608"/>
                <a:gd name="f32" fmla="*/ f4 1 36566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87608"/>
                <a:gd name="f41" fmla="*/ f37 1 36566"/>
                <a:gd name="f42" fmla="*/ 0 f38 1"/>
                <a:gd name="f43" fmla="*/ 0 f37 1"/>
                <a:gd name="f44" fmla="*/ 2920 f38 1"/>
                <a:gd name="f45" fmla="*/ 1270 f37 1"/>
                <a:gd name="f46" fmla="*/ 3263 f38 1"/>
                <a:gd name="f47" fmla="*/ 7910 f37 1"/>
                <a:gd name="f48" fmla="*/ 8253 f37 1"/>
                <a:gd name="f49" fmla="*/ 635 f38 1"/>
                <a:gd name="f50" fmla="*/ 10284 f37 1"/>
                <a:gd name="f51" fmla="*/ 87608 f38 1"/>
                <a:gd name="f52" fmla="*/ 36567 f37 1"/>
                <a:gd name="f53" fmla="*/ 26282 f37 1"/>
                <a:gd name="f54" fmla="*/ 889 f38 1"/>
                <a:gd name="f55" fmla="+- f39 0 f1"/>
                <a:gd name="f56" fmla="*/ f42 1 87608"/>
                <a:gd name="f57" fmla="*/ f43 1 36566"/>
                <a:gd name="f58" fmla="*/ f44 1 87608"/>
                <a:gd name="f59" fmla="*/ f45 1 36566"/>
                <a:gd name="f60" fmla="*/ f46 1 87608"/>
                <a:gd name="f61" fmla="*/ f47 1 36566"/>
                <a:gd name="f62" fmla="*/ f48 1 36566"/>
                <a:gd name="f63" fmla="*/ f49 1 87608"/>
                <a:gd name="f64" fmla="*/ f50 1 36566"/>
                <a:gd name="f65" fmla="*/ f51 1 87608"/>
                <a:gd name="f66" fmla="*/ f52 1 36566"/>
                <a:gd name="f67" fmla="*/ f53 1 36566"/>
                <a:gd name="f68" fmla="*/ f54 1 87608"/>
                <a:gd name="f69" fmla="*/ f33 1 f40"/>
                <a:gd name="f70" fmla="*/ f34 1 f40"/>
                <a:gd name="f71" fmla="*/ f33 1 f41"/>
                <a:gd name="f72" fmla="*/ f35 1 f41"/>
                <a:gd name="f73" fmla="*/ f56 1 f40"/>
                <a:gd name="f74" fmla="*/ f57 1 f41"/>
                <a:gd name="f75" fmla="*/ f58 1 f40"/>
                <a:gd name="f76" fmla="*/ f59 1 f41"/>
                <a:gd name="f77" fmla="*/ f60 1 f40"/>
                <a:gd name="f78" fmla="*/ f61 1 f41"/>
                <a:gd name="f79" fmla="*/ f62 1 f41"/>
                <a:gd name="f80" fmla="*/ f63 1 f40"/>
                <a:gd name="f81" fmla="*/ f64 1 f41"/>
                <a:gd name="f82" fmla="*/ f65 1 f40"/>
                <a:gd name="f83" fmla="*/ f66 1 f41"/>
                <a:gd name="f84" fmla="*/ f67 1 f41"/>
                <a:gd name="f85" fmla="*/ f68 1 f40"/>
                <a:gd name="f86" fmla="*/ f69 f31 1"/>
                <a:gd name="f87" fmla="*/ f70 f31 1"/>
                <a:gd name="f88" fmla="*/ f72 f32 1"/>
                <a:gd name="f89" fmla="*/ f71 f32 1"/>
                <a:gd name="f90" fmla="*/ f73 f31 1"/>
                <a:gd name="f91" fmla="*/ f74 f32 1"/>
                <a:gd name="f92" fmla="*/ f75 f31 1"/>
                <a:gd name="f93" fmla="*/ f76 f32 1"/>
                <a:gd name="f94" fmla="*/ f77 f31 1"/>
                <a:gd name="f95" fmla="*/ f78 f32 1"/>
                <a:gd name="f96" fmla="*/ f79 f32 1"/>
                <a:gd name="f97" fmla="*/ f80 f31 1"/>
                <a:gd name="f98" fmla="*/ f81 f32 1"/>
                <a:gd name="f99" fmla="*/ f82 f31 1"/>
                <a:gd name="f100" fmla="*/ f83 f32 1"/>
                <a:gd name="f101" fmla="*/ f84 f32 1"/>
                <a:gd name="f102" fmla="*/ f85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90" y="f91"/>
                </a:cxn>
                <a:cxn ang="f55">
                  <a:pos x="f92" y="f93"/>
                </a:cxn>
                <a:cxn ang="f55">
                  <a:pos x="f94" y="f95"/>
                </a:cxn>
                <a:cxn ang="f55">
                  <a:pos x="f92" y="f96"/>
                </a:cxn>
                <a:cxn ang="f55">
                  <a:pos x="f97" y="f98"/>
                </a:cxn>
                <a:cxn ang="f55">
                  <a:pos x="f99" y="f100"/>
                </a:cxn>
                <a:cxn ang="f55">
                  <a:pos x="f99" y="f101"/>
                </a:cxn>
                <a:cxn ang="f55">
                  <a:pos x="f102" y="f91"/>
                </a:cxn>
              </a:cxnLst>
              <a:rect l="f86" t="f89" r="f87" b="f88"/>
              <a:pathLst>
                <a:path w="87608" h="36566">
                  <a:moveTo>
                    <a:pt x="f5" y="f5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12" y="f24"/>
                  </a:cubicBezTo>
                  <a:lnTo>
                    <a:pt x="f25" y="f26"/>
                  </a:lnTo>
                  <a:lnTo>
                    <a:pt x="f6" y="f27"/>
                  </a:lnTo>
                  <a:lnTo>
                    <a:pt x="f6" y="f28"/>
                  </a:lnTo>
                  <a:lnTo>
                    <a:pt x="f29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1" name="Freeform: Shape 610">
              <a:extLst>
                <a:ext uri="{FF2B5EF4-FFF2-40B4-BE49-F238E27FC236}">
                  <a16:creationId xmlns:a16="http://schemas.microsoft.com/office/drawing/2014/main" id="{D2B6BBC1-9E66-EF3A-AAC1-A2A378AD863B}"/>
                </a:ext>
              </a:extLst>
            </p:cNvPr>
            <p:cNvSpPr/>
            <p:nvPr/>
          </p:nvSpPr>
          <p:spPr>
            <a:xfrm>
              <a:off x="11997741" y="2095704"/>
              <a:ext cx="189692" cy="251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9690"/>
                <a:gd name="f7" fmla="val 251267"/>
                <a:gd name="f8" fmla="val 184231"/>
                <a:gd name="f9" fmla="val 6475"/>
                <a:gd name="f10" fmla="val 181425"/>
                <a:gd name="f11" fmla="val 6615"/>
                <a:gd name="f12" fmla="val 179038"/>
                <a:gd name="f13" fmla="val 4457"/>
                <a:gd name="f14" fmla="val 178899"/>
                <a:gd name="f15" fmla="val 1663"/>
                <a:gd name="f16" fmla="val 1613"/>
                <a:gd name="f17" fmla="val 1575"/>
                <a:gd name="f18" fmla="val 1524"/>
                <a:gd name="f19" fmla="val 233746"/>
                <a:gd name="f20" fmla="val 249363"/>
                <a:gd name="f21" fmla="val 249998"/>
                <a:gd name="f22" fmla="val 250379"/>
                <a:gd name="f23" fmla="val 251268"/>
                <a:gd name="f24" fmla="val 189691"/>
                <a:gd name="f25" fmla="val 3809"/>
                <a:gd name="f26" fmla="val 188599"/>
                <a:gd name="f27" fmla="val 5752"/>
                <a:gd name="f28" fmla="val 186427"/>
                <a:gd name="f29" fmla="val 6806"/>
                <a:gd name="f30" fmla="+- 0 0 -90"/>
                <a:gd name="f31" fmla="*/ f3 1 189690"/>
                <a:gd name="f32" fmla="*/ f4 1 251267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189690"/>
                <a:gd name="f41" fmla="*/ f37 1 251267"/>
                <a:gd name="f42" fmla="*/ 184231 f38 1"/>
                <a:gd name="f43" fmla="*/ 6475 f37 1"/>
                <a:gd name="f44" fmla="*/ 178899 f38 1"/>
                <a:gd name="f45" fmla="*/ 1663 f37 1"/>
                <a:gd name="f46" fmla="*/ 1524 f37 1"/>
                <a:gd name="f47" fmla="*/ 0 f37 1"/>
                <a:gd name="f48" fmla="*/ 0 f38 1"/>
                <a:gd name="f49" fmla="*/ 233746 f37 1"/>
                <a:gd name="f50" fmla="*/ 249363 f37 1"/>
                <a:gd name="f51" fmla="*/ 250379 f37 1"/>
                <a:gd name="f52" fmla="*/ 251268 f37 1"/>
                <a:gd name="f53" fmla="*/ 189691 f38 1"/>
                <a:gd name="f54" fmla="*/ 3809 f37 1"/>
                <a:gd name="f55" fmla="+- f39 0 f1"/>
                <a:gd name="f56" fmla="*/ f42 1 189690"/>
                <a:gd name="f57" fmla="*/ f43 1 251267"/>
                <a:gd name="f58" fmla="*/ f44 1 189690"/>
                <a:gd name="f59" fmla="*/ f45 1 251267"/>
                <a:gd name="f60" fmla="*/ f46 1 251267"/>
                <a:gd name="f61" fmla="*/ f47 1 251267"/>
                <a:gd name="f62" fmla="*/ f48 1 189690"/>
                <a:gd name="f63" fmla="*/ f49 1 251267"/>
                <a:gd name="f64" fmla="*/ f50 1 251267"/>
                <a:gd name="f65" fmla="*/ f51 1 251267"/>
                <a:gd name="f66" fmla="*/ f52 1 251267"/>
                <a:gd name="f67" fmla="*/ f53 1 189690"/>
                <a:gd name="f68" fmla="*/ f54 1 251267"/>
                <a:gd name="f69" fmla="*/ f33 1 f40"/>
                <a:gd name="f70" fmla="*/ f34 1 f40"/>
                <a:gd name="f71" fmla="*/ f33 1 f41"/>
                <a:gd name="f72" fmla="*/ f35 1 f41"/>
                <a:gd name="f73" fmla="*/ f56 1 f40"/>
                <a:gd name="f74" fmla="*/ f57 1 f41"/>
                <a:gd name="f75" fmla="*/ f58 1 f40"/>
                <a:gd name="f76" fmla="*/ f59 1 f41"/>
                <a:gd name="f77" fmla="*/ f60 1 f41"/>
                <a:gd name="f78" fmla="*/ f61 1 f41"/>
                <a:gd name="f79" fmla="*/ f62 1 f40"/>
                <a:gd name="f80" fmla="*/ f63 1 f41"/>
                <a:gd name="f81" fmla="*/ f64 1 f41"/>
                <a:gd name="f82" fmla="*/ f65 1 f41"/>
                <a:gd name="f83" fmla="*/ f66 1 f41"/>
                <a:gd name="f84" fmla="*/ f67 1 f40"/>
                <a:gd name="f85" fmla="*/ f68 1 f41"/>
                <a:gd name="f86" fmla="*/ f69 f31 1"/>
                <a:gd name="f87" fmla="*/ f70 f31 1"/>
                <a:gd name="f88" fmla="*/ f72 f32 1"/>
                <a:gd name="f89" fmla="*/ f71 f32 1"/>
                <a:gd name="f90" fmla="*/ f73 f31 1"/>
                <a:gd name="f91" fmla="*/ f74 f32 1"/>
                <a:gd name="f92" fmla="*/ f75 f31 1"/>
                <a:gd name="f93" fmla="*/ f76 f32 1"/>
                <a:gd name="f94" fmla="*/ f77 f32 1"/>
                <a:gd name="f95" fmla="*/ f78 f32 1"/>
                <a:gd name="f96" fmla="*/ f79 f31 1"/>
                <a:gd name="f97" fmla="*/ f80 f32 1"/>
                <a:gd name="f98" fmla="*/ f81 f32 1"/>
                <a:gd name="f99" fmla="*/ f82 f32 1"/>
                <a:gd name="f100" fmla="*/ f83 f32 1"/>
                <a:gd name="f101" fmla="*/ f84 f31 1"/>
                <a:gd name="f102" fmla="*/ f85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5">
                  <a:pos x="f90" y="f91"/>
                </a:cxn>
                <a:cxn ang="f55">
                  <a:pos x="f92" y="f93"/>
                </a:cxn>
                <a:cxn ang="f55">
                  <a:pos x="f92" y="f94"/>
                </a:cxn>
                <a:cxn ang="f55">
                  <a:pos x="f92" y="f95"/>
                </a:cxn>
                <a:cxn ang="f55">
                  <a:pos x="f96" y="f97"/>
                </a:cxn>
                <a:cxn ang="f55">
                  <a:pos x="f96" y="f98"/>
                </a:cxn>
                <a:cxn ang="f55">
                  <a:pos x="f96" y="f98"/>
                </a:cxn>
                <a:cxn ang="f55">
                  <a:pos x="f96" y="f99"/>
                </a:cxn>
                <a:cxn ang="f55">
                  <a:pos x="f96" y="f100"/>
                </a:cxn>
                <a:cxn ang="f55">
                  <a:pos x="f96" y="f100"/>
                </a:cxn>
                <a:cxn ang="f55">
                  <a:pos x="f101" y="f102"/>
                </a:cxn>
                <a:cxn ang="f55">
                  <a:pos x="f101" y="f102"/>
                </a:cxn>
                <a:cxn ang="f55">
                  <a:pos x="f90" y="f91"/>
                </a:cxn>
              </a:cxnLst>
              <a:rect l="f86" t="f89" r="f87" b="f88"/>
              <a:pathLst>
                <a:path w="189690" h="25126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4" y="f16"/>
                    <a:pt x="f14" y="f17"/>
                    <a:pt x="f14" y="f18"/>
                  </a:cubicBezTo>
                  <a:lnTo>
                    <a:pt x="f14" y="f5"/>
                  </a:lnTo>
                  <a:lnTo>
                    <a:pt x="f5" y="f19"/>
                  </a:lnTo>
                  <a:lnTo>
                    <a:pt x="f5" y="f20"/>
                  </a:lnTo>
                  <a:cubicBezTo>
                    <a:pt x="f5" y="f20"/>
                    <a:pt x="f5" y="f20"/>
                    <a:pt x="f5" y="f20"/>
                  </a:cubicBezTo>
                  <a:cubicBezTo>
                    <a:pt x="f5" y="f20"/>
                    <a:pt x="f5" y="f21"/>
                    <a:pt x="f5" y="f22"/>
                  </a:cubicBezTo>
                  <a:lnTo>
                    <a:pt x="f5" y="f23"/>
                  </a:lnTo>
                  <a:lnTo>
                    <a:pt x="f5" y="f23"/>
                  </a:lnTo>
                  <a:lnTo>
                    <a:pt x="f24" y="f25"/>
                  </a:lnTo>
                  <a:lnTo>
                    <a:pt x="f24" y="f25"/>
                  </a:lnTo>
                  <a:cubicBezTo>
                    <a:pt x="f26" y="f27"/>
                    <a:pt x="f28" y="f2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2" name="Freeform: Shape 611">
              <a:extLst>
                <a:ext uri="{FF2B5EF4-FFF2-40B4-BE49-F238E27FC236}">
                  <a16:creationId xmlns:a16="http://schemas.microsoft.com/office/drawing/2014/main" id="{24DCFB28-AC3E-0AEB-2039-76899D1613C3}"/>
                </a:ext>
              </a:extLst>
            </p:cNvPr>
            <p:cNvSpPr/>
            <p:nvPr/>
          </p:nvSpPr>
          <p:spPr>
            <a:xfrm>
              <a:off x="12183621" y="1886334"/>
              <a:ext cx="1014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15"/>
                <a:gd name="f7" fmla="val 12696"/>
                <a:gd name="f8" fmla="val 1016"/>
                <a:gd name="f9" fmla="+- 0 0 -90"/>
                <a:gd name="f10" fmla="*/ f3 1 1015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015"/>
                <a:gd name="f20" fmla="*/ f16 1 12696"/>
                <a:gd name="f21" fmla="*/ 1016 f17 1"/>
                <a:gd name="f22" fmla="*/ 0 f16 1"/>
                <a:gd name="f23" fmla="*/ 0 f17 1"/>
                <a:gd name="f24" fmla="+- f18 0 f1"/>
                <a:gd name="f25" fmla="*/ f21 1 1015"/>
                <a:gd name="f26" fmla="*/ f22 1 12696"/>
                <a:gd name="f27" fmla="*/ f23 1 1015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1015" h="12696">
                  <a:moveTo>
                    <a:pt x="f8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3" name="Freeform: Shape 612">
              <a:extLst>
                <a:ext uri="{FF2B5EF4-FFF2-40B4-BE49-F238E27FC236}">
                  <a16:creationId xmlns:a16="http://schemas.microsoft.com/office/drawing/2014/main" id="{FA406E6F-4788-D4BE-A914-94A7DC27A0BD}"/>
                </a:ext>
              </a:extLst>
            </p:cNvPr>
            <p:cNvSpPr/>
            <p:nvPr/>
          </p:nvSpPr>
          <p:spPr>
            <a:xfrm>
              <a:off x="12176763" y="1890403"/>
              <a:ext cx="10533" cy="2119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37"/>
                <a:gd name="f7" fmla="val 211909"/>
                <a:gd name="f8" fmla="val 10538"/>
                <a:gd name="f9" fmla="val 1143"/>
                <a:gd name="f10" fmla="val 10411"/>
                <a:gd name="f11" fmla="val 1739"/>
                <a:gd name="f12" fmla="val 10157"/>
                <a:gd name="f13" fmla="val 2311"/>
                <a:gd name="f14" fmla="val 9776"/>
                <a:gd name="f15" fmla="val 2793"/>
                <a:gd name="f16" fmla="val 15490"/>
                <a:gd name="f17" fmla="val 206956"/>
                <a:gd name="f18" fmla="val 63"/>
                <a:gd name="f19" fmla="val 209762"/>
                <a:gd name="f20" fmla="val 2399"/>
                <a:gd name="f21" fmla="val 211984"/>
                <a:gd name="f22" fmla="val 5193"/>
                <a:gd name="f23" fmla="val 211908"/>
                <a:gd name="f24" fmla="val 5243"/>
                <a:gd name="f25" fmla="val 5281"/>
                <a:gd name="f26" fmla="val 5332"/>
                <a:gd name="f27" fmla="val 7237"/>
                <a:gd name="f28" fmla="val 211959"/>
                <a:gd name="f29" fmla="val 9027"/>
                <a:gd name="f30" fmla="val 210994"/>
                <a:gd name="f31" fmla="val 10030"/>
                <a:gd name="f32" fmla="val 209369"/>
                <a:gd name="f33" fmla="val 208480"/>
                <a:gd name="f34" fmla="val 10081"/>
                <a:gd name="f35" fmla="val 208150"/>
                <a:gd name="f36" fmla="val 207794"/>
                <a:gd name="f37" fmla="val 207464"/>
                <a:gd name="f38" fmla="val 10271"/>
                <a:gd name="f39" fmla="val 343"/>
                <a:gd name="f40" fmla="val 10436"/>
                <a:gd name="f41" fmla="val 736"/>
                <a:gd name="f42" fmla="+- 0 0 -90"/>
                <a:gd name="f43" fmla="*/ f3 1 10537"/>
                <a:gd name="f44" fmla="*/ f4 1 211909"/>
                <a:gd name="f45" fmla="val f5"/>
                <a:gd name="f46" fmla="val f6"/>
                <a:gd name="f47" fmla="val f7"/>
                <a:gd name="f48" fmla="*/ f42 f0 1"/>
                <a:gd name="f49" fmla="+- f47 0 f45"/>
                <a:gd name="f50" fmla="+- f46 0 f45"/>
                <a:gd name="f51" fmla="*/ f48 1 f2"/>
                <a:gd name="f52" fmla="*/ f50 1 10537"/>
                <a:gd name="f53" fmla="*/ f49 1 211909"/>
                <a:gd name="f54" fmla="*/ 10538 f50 1"/>
                <a:gd name="f55" fmla="*/ 1143 f49 1"/>
                <a:gd name="f56" fmla="*/ 9776 f50 1"/>
                <a:gd name="f57" fmla="*/ 2793 f49 1"/>
                <a:gd name="f58" fmla="*/ 0 f50 1"/>
                <a:gd name="f59" fmla="*/ 15490 f49 1"/>
                <a:gd name="f60" fmla="*/ 206956 f49 1"/>
                <a:gd name="f61" fmla="*/ 5193 f50 1"/>
                <a:gd name="f62" fmla="*/ 211908 f49 1"/>
                <a:gd name="f63" fmla="*/ 5332 f50 1"/>
                <a:gd name="f64" fmla="*/ 10030 f50 1"/>
                <a:gd name="f65" fmla="*/ 209369 f49 1"/>
                <a:gd name="f66" fmla="*/ 208480 f49 1"/>
                <a:gd name="f67" fmla="*/ 207464 f49 1"/>
                <a:gd name="f68" fmla="*/ 0 f49 1"/>
                <a:gd name="f69" fmla="+- f51 0 f1"/>
                <a:gd name="f70" fmla="*/ f54 1 10537"/>
                <a:gd name="f71" fmla="*/ f55 1 211909"/>
                <a:gd name="f72" fmla="*/ f56 1 10537"/>
                <a:gd name="f73" fmla="*/ f57 1 211909"/>
                <a:gd name="f74" fmla="*/ f58 1 10537"/>
                <a:gd name="f75" fmla="*/ f59 1 211909"/>
                <a:gd name="f76" fmla="*/ f60 1 211909"/>
                <a:gd name="f77" fmla="*/ f61 1 10537"/>
                <a:gd name="f78" fmla="*/ f62 1 211909"/>
                <a:gd name="f79" fmla="*/ f63 1 10537"/>
                <a:gd name="f80" fmla="*/ f64 1 10537"/>
                <a:gd name="f81" fmla="*/ f65 1 211909"/>
                <a:gd name="f82" fmla="*/ f66 1 211909"/>
                <a:gd name="f83" fmla="*/ f67 1 211909"/>
                <a:gd name="f84" fmla="*/ f68 1 211909"/>
                <a:gd name="f85" fmla="*/ f45 1 f52"/>
                <a:gd name="f86" fmla="*/ f46 1 f52"/>
                <a:gd name="f87" fmla="*/ f45 1 f53"/>
                <a:gd name="f88" fmla="*/ f47 1 f53"/>
                <a:gd name="f89" fmla="*/ f70 1 f52"/>
                <a:gd name="f90" fmla="*/ f71 1 f53"/>
                <a:gd name="f91" fmla="*/ f72 1 f52"/>
                <a:gd name="f92" fmla="*/ f73 1 f53"/>
                <a:gd name="f93" fmla="*/ f74 1 f52"/>
                <a:gd name="f94" fmla="*/ f75 1 f53"/>
                <a:gd name="f95" fmla="*/ f76 1 f53"/>
                <a:gd name="f96" fmla="*/ f77 1 f52"/>
                <a:gd name="f97" fmla="*/ f78 1 f53"/>
                <a:gd name="f98" fmla="*/ f79 1 f52"/>
                <a:gd name="f99" fmla="*/ f80 1 f52"/>
                <a:gd name="f100" fmla="*/ f81 1 f53"/>
                <a:gd name="f101" fmla="*/ f82 1 f53"/>
                <a:gd name="f102" fmla="*/ f83 1 f53"/>
                <a:gd name="f103" fmla="*/ f84 1 f53"/>
                <a:gd name="f104" fmla="*/ f85 f43 1"/>
                <a:gd name="f105" fmla="*/ f86 f43 1"/>
                <a:gd name="f106" fmla="*/ f88 f44 1"/>
                <a:gd name="f107" fmla="*/ f87 f44 1"/>
                <a:gd name="f108" fmla="*/ f89 f43 1"/>
                <a:gd name="f109" fmla="*/ f90 f44 1"/>
                <a:gd name="f110" fmla="*/ f91 f43 1"/>
                <a:gd name="f111" fmla="*/ f92 f44 1"/>
                <a:gd name="f112" fmla="*/ f93 f43 1"/>
                <a:gd name="f113" fmla="*/ f94 f44 1"/>
                <a:gd name="f114" fmla="*/ f95 f44 1"/>
                <a:gd name="f115" fmla="*/ f96 f43 1"/>
                <a:gd name="f116" fmla="*/ f97 f44 1"/>
                <a:gd name="f117" fmla="*/ f98 f43 1"/>
                <a:gd name="f118" fmla="*/ f99 f43 1"/>
                <a:gd name="f119" fmla="*/ f100 f44 1"/>
                <a:gd name="f120" fmla="*/ f101 f44 1"/>
                <a:gd name="f121" fmla="*/ f102 f44 1"/>
                <a:gd name="f122" fmla="*/ f103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108" y="f109"/>
                </a:cxn>
                <a:cxn ang="f69">
                  <a:pos x="f108" y="f109"/>
                </a:cxn>
                <a:cxn ang="f69">
                  <a:pos x="f110" y="f111"/>
                </a:cxn>
                <a:cxn ang="f69">
                  <a:pos x="f112" y="f113"/>
                </a:cxn>
                <a:cxn ang="f69">
                  <a:pos x="f112" y="f114"/>
                </a:cxn>
                <a:cxn ang="f69">
                  <a:pos x="f115" y="f116"/>
                </a:cxn>
                <a:cxn ang="f69">
                  <a:pos x="f117" y="f116"/>
                </a:cxn>
                <a:cxn ang="f69">
                  <a:pos x="f118" y="f119"/>
                </a:cxn>
                <a:cxn ang="f69">
                  <a:pos x="f118" y="f120"/>
                </a:cxn>
                <a:cxn ang="f69">
                  <a:pos x="f118" y="f121"/>
                </a:cxn>
                <a:cxn ang="f69">
                  <a:pos x="f118" y="f121"/>
                </a:cxn>
                <a:cxn ang="f69">
                  <a:pos x="f118" y="f122"/>
                </a:cxn>
                <a:cxn ang="f69">
                  <a:pos x="f108" y="f109"/>
                </a:cxn>
              </a:cxnLst>
              <a:rect l="f104" t="f107" r="f105" b="f106"/>
              <a:pathLst>
                <a:path w="10537" h="211909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5" y="f16"/>
                  </a:lnTo>
                  <a:lnTo>
                    <a:pt x="f5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3"/>
                    <a:pt x="f25" y="f23"/>
                    <a:pt x="f26" y="f23"/>
                  </a:cubicBezTo>
                  <a:cubicBezTo>
                    <a:pt x="f27" y="f28"/>
                    <a:pt x="f29" y="f30"/>
                    <a:pt x="f31" y="f32"/>
                  </a:cubicBezTo>
                  <a:lnTo>
                    <a:pt x="f31" y="f33"/>
                  </a:lnTo>
                  <a:cubicBezTo>
                    <a:pt x="f34" y="f35"/>
                    <a:pt x="f34" y="f36"/>
                    <a:pt x="f31" y="f37"/>
                  </a:cubicBezTo>
                  <a:cubicBezTo>
                    <a:pt x="f31" y="f37"/>
                    <a:pt x="f31" y="f37"/>
                    <a:pt x="f31" y="f37"/>
                  </a:cubicBezTo>
                  <a:lnTo>
                    <a:pt x="f31" y="f5"/>
                  </a:lnTo>
                  <a:cubicBezTo>
                    <a:pt x="f38" y="f39"/>
                    <a:pt x="f40" y="f41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4" name="Freeform: Shape 613">
              <a:extLst>
                <a:ext uri="{FF2B5EF4-FFF2-40B4-BE49-F238E27FC236}">
                  <a16:creationId xmlns:a16="http://schemas.microsoft.com/office/drawing/2014/main" id="{85A7FD4E-266E-B27F-00A3-C3ABF146B8DE}"/>
                </a:ext>
              </a:extLst>
            </p:cNvPr>
            <p:cNvSpPr/>
            <p:nvPr/>
          </p:nvSpPr>
          <p:spPr>
            <a:xfrm>
              <a:off x="11987070" y="1888492"/>
              <a:ext cx="197053" cy="2477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7054"/>
                <a:gd name="f7" fmla="val 247712"/>
                <a:gd name="f8" fmla="val 6856"/>
                <a:gd name="f9" fmla="val 244792"/>
                <a:gd name="f10" fmla="val 7618"/>
                <a:gd name="f11" fmla="val 7669"/>
                <a:gd name="f12" fmla="val 245046"/>
                <a:gd name="f13" fmla="val 245300"/>
                <a:gd name="f14" fmla="val 245554"/>
                <a:gd name="f15" fmla="val 186516"/>
                <a:gd name="f16" fmla="val 14347"/>
                <a:gd name="f17" fmla="val 196292"/>
                <a:gd name="f18" fmla="val 1650"/>
                <a:gd name="f19" fmla="val 196674"/>
                <a:gd name="f20" fmla="val 1168"/>
                <a:gd name="f21" fmla="val 196927"/>
                <a:gd name="f22" fmla="val 597"/>
                <a:gd name="f23" fmla="val 196369"/>
                <a:gd name="f24" fmla="val 2298"/>
                <a:gd name="f25" fmla="val 194236"/>
                <a:gd name="f26" fmla="val 3847"/>
                <a:gd name="f27" fmla="val 191849"/>
                <a:gd name="f28" fmla="val 3809"/>
                <a:gd name="f29" fmla="val 190706"/>
                <a:gd name="f30" fmla="val 182834"/>
                <a:gd name="f31" fmla="val 2158"/>
                <a:gd name="f32" fmla="val 240602"/>
                <a:gd name="f33" fmla="+- 0 0 -90"/>
                <a:gd name="f34" fmla="*/ f3 1 197054"/>
                <a:gd name="f35" fmla="*/ f4 1 247712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197054"/>
                <a:gd name="f44" fmla="*/ f40 1 247712"/>
                <a:gd name="f45" fmla="*/ 6856 f41 1"/>
                <a:gd name="f46" fmla="*/ 244792 f40 1"/>
                <a:gd name="f47" fmla="*/ 7618 f41 1"/>
                <a:gd name="f48" fmla="*/ 245554 f40 1"/>
                <a:gd name="f49" fmla="*/ 247712 f40 1"/>
                <a:gd name="f50" fmla="*/ 186516 f41 1"/>
                <a:gd name="f51" fmla="*/ 14347 f40 1"/>
                <a:gd name="f52" fmla="*/ 196292 f41 1"/>
                <a:gd name="f53" fmla="*/ 1650 f40 1"/>
                <a:gd name="f54" fmla="*/ 197054 f41 1"/>
                <a:gd name="f55" fmla="*/ 0 f40 1"/>
                <a:gd name="f56" fmla="*/ 191849 f41 1"/>
                <a:gd name="f57" fmla="*/ 3809 f40 1"/>
                <a:gd name="f58" fmla="*/ 190706 f41 1"/>
                <a:gd name="f59" fmla="*/ 182834 f41 1"/>
                <a:gd name="f60" fmla="*/ 2158 f40 1"/>
                <a:gd name="f61" fmla="*/ 0 f41 1"/>
                <a:gd name="f62" fmla="*/ 240602 f40 1"/>
                <a:gd name="f63" fmla="+- f42 0 f1"/>
                <a:gd name="f64" fmla="*/ f45 1 197054"/>
                <a:gd name="f65" fmla="*/ f46 1 247712"/>
                <a:gd name="f66" fmla="*/ f47 1 197054"/>
                <a:gd name="f67" fmla="*/ f48 1 247712"/>
                <a:gd name="f68" fmla="*/ f49 1 247712"/>
                <a:gd name="f69" fmla="*/ f50 1 197054"/>
                <a:gd name="f70" fmla="*/ f51 1 247712"/>
                <a:gd name="f71" fmla="*/ f52 1 197054"/>
                <a:gd name="f72" fmla="*/ f53 1 247712"/>
                <a:gd name="f73" fmla="*/ f54 1 197054"/>
                <a:gd name="f74" fmla="*/ f55 1 247712"/>
                <a:gd name="f75" fmla="*/ f56 1 197054"/>
                <a:gd name="f76" fmla="*/ f57 1 247712"/>
                <a:gd name="f77" fmla="*/ f58 1 197054"/>
                <a:gd name="f78" fmla="*/ f59 1 197054"/>
                <a:gd name="f79" fmla="*/ f60 1 247712"/>
                <a:gd name="f80" fmla="*/ f61 1 197054"/>
                <a:gd name="f81" fmla="*/ f62 1 247712"/>
                <a:gd name="f82" fmla="*/ f36 1 f43"/>
                <a:gd name="f83" fmla="*/ f37 1 f43"/>
                <a:gd name="f84" fmla="*/ f36 1 f44"/>
                <a:gd name="f85" fmla="*/ f38 1 f44"/>
                <a:gd name="f86" fmla="*/ f64 1 f43"/>
                <a:gd name="f87" fmla="*/ f65 1 f44"/>
                <a:gd name="f88" fmla="*/ f66 1 f43"/>
                <a:gd name="f89" fmla="*/ f67 1 f44"/>
                <a:gd name="f90" fmla="*/ f68 1 f44"/>
                <a:gd name="f91" fmla="*/ f69 1 f43"/>
                <a:gd name="f92" fmla="*/ f70 1 f44"/>
                <a:gd name="f93" fmla="*/ f71 1 f43"/>
                <a:gd name="f94" fmla="*/ f72 1 f44"/>
                <a:gd name="f95" fmla="*/ f73 1 f43"/>
                <a:gd name="f96" fmla="*/ f74 1 f44"/>
                <a:gd name="f97" fmla="*/ f75 1 f43"/>
                <a:gd name="f98" fmla="*/ f76 1 f44"/>
                <a:gd name="f99" fmla="*/ f77 1 f43"/>
                <a:gd name="f100" fmla="*/ f78 1 f43"/>
                <a:gd name="f101" fmla="*/ f79 1 f44"/>
                <a:gd name="f102" fmla="*/ f80 1 f43"/>
                <a:gd name="f103" fmla="*/ f81 1 f44"/>
                <a:gd name="f104" fmla="*/ f82 f34 1"/>
                <a:gd name="f105" fmla="*/ f83 f34 1"/>
                <a:gd name="f106" fmla="*/ f85 f35 1"/>
                <a:gd name="f107" fmla="*/ f84 f35 1"/>
                <a:gd name="f108" fmla="*/ f86 f34 1"/>
                <a:gd name="f109" fmla="*/ f87 f35 1"/>
                <a:gd name="f110" fmla="*/ f88 f34 1"/>
                <a:gd name="f111" fmla="*/ f89 f35 1"/>
                <a:gd name="f112" fmla="*/ f90 f35 1"/>
                <a:gd name="f113" fmla="*/ f91 f34 1"/>
                <a:gd name="f114" fmla="*/ f92 f35 1"/>
                <a:gd name="f115" fmla="*/ f93 f34 1"/>
                <a:gd name="f116" fmla="*/ f94 f35 1"/>
                <a:gd name="f117" fmla="*/ f95 f34 1"/>
                <a:gd name="f118" fmla="*/ f96 f35 1"/>
                <a:gd name="f119" fmla="*/ f97 f34 1"/>
                <a:gd name="f120" fmla="*/ f98 f35 1"/>
                <a:gd name="f121" fmla="*/ f99 f34 1"/>
                <a:gd name="f122" fmla="*/ f100 f34 1"/>
                <a:gd name="f123" fmla="*/ f101 f35 1"/>
                <a:gd name="f124" fmla="*/ f102 f34 1"/>
                <a:gd name="f125" fmla="*/ f103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108" y="f109"/>
                </a:cxn>
                <a:cxn ang="f63">
                  <a:pos x="f108" y="f109"/>
                </a:cxn>
                <a:cxn ang="f63">
                  <a:pos x="f110" y="f109"/>
                </a:cxn>
                <a:cxn ang="f63">
                  <a:pos x="f110" y="f109"/>
                </a:cxn>
                <a:cxn ang="f63">
                  <a:pos x="f110" y="f109"/>
                </a:cxn>
                <a:cxn ang="f63">
                  <a:pos x="f110" y="f109"/>
                </a:cxn>
                <a:cxn ang="f63">
                  <a:pos x="f110" y="f109"/>
                </a:cxn>
                <a:cxn ang="f63">
                  <a:pos x="f110" y="f109"/>
                </a:cxn>
                <a:cxn ang="f63">
                  <a:pos x="f110" y="f109"/>
                </a:cxn>
                <a:cxn ang="f63">
                  <a:pos x="f110" y="f111"/>
                </a:cxn>
                <a:cxn ang="f63">
                  <a:pos x="f110" y="f112"/>
                </a:cxn>
                <a:cxn ang="f63">
                  <a:pos x="f113" y="f114"/>
                </a:cxn>
                <a:cxn ang="f63">
                  <a:pos x="f115" y="f116"/>
                </a:cxn>
                <a:cxn ang="f63">
                  <a:pos x="f117" y="f118"/>
                </a:cxn>
                <a:cxn ang="f63">
                  <a:pos x="f119" y="f120"/>
                </a:cxn>
                <a:cxn ang="f63">
                  <a:pos x="f121" y="f120"/>
                </a:cxn>
                <a:cxn ang="f63">
                  <a:pos x="f122" y="f123"/>
                </a:cxn>
                <a:cxn ang="f63">
                  <a:pos x="f124" y="f125"/>
                </a:cxn>
              </a:cxnLst>
              <a:rect l="f104" t="f107" r="f105" b="f106"/>
              <a:pathLst>
                <a:path w="197054" h="247712">
                  <a:moveTo>
                    <a:pt x="f8" y="f9"/>
                  </a:moveTo>
                  <a:lnTo>
                    <a:pt x="f8" y="f9"/>
                  </a:lnTo>
                  <a:lnTo>
                    <a:pt x="f10" y="f9"/>
                  </a:lnTo>
                  <a:lnTo>
                    <a:pt x="f10" y="f9"/>
                  </a:lnTo>
                  <a:lnTo>
                    <a:pt x="f10" y="f9"/>
                  </a:lnTo>
                  <a:lnTo>
                    <a:pt x="f10" y="f9"/>
                  </a:lnTo>
                  <a:lnTo>
                    <a:pt x="f10" y="f9"/>
                  </a:lnTo>
                  <a:cubicBezTo>
                    <a:pt x="f10" y="f9"/>
                    <a:pt x="f10" y="f9"/>
                    <a:pt x="f10" y="f9"/>
                  </a:cubicBezTo>
                  <a:cubicBezTo>
                    <a:pt x="f10" y="f9"/>
                    <a:pt x="f10" y="f9"/>
                    <a:pt x="f10" y="f9"/>
                  </a:cubicBezTo>
                  <a:cubicBezTo>
                    <a:pt x="f11" y="f12"/>
                    <a:pt x="f11" y="f13"/>
                    <a:pt x="f10" y="f14"/>
                  </a:cubicBezTo>
                  <a:lnTo>
                    <a:pt x="f10" y="f7"/>
                  </a:lnTo>
                  <a:lnTo>
                    <a:pt x="f15" y="f16"/>
                  </a:lnTo>
                  <a:lnTo>
                    <a:pt x="f17" y="f18"/>
                  </a:lnTo>
                  <a:cubicBezTo>
                    <a:pt x="f19" y="f20"/>
                    <a:pt x="f21" y="f22"/>
                    <a:pt x="f6" y="f5"/>
                  </a:cubicBezTo>
                  <a:cubicBezTo>
                    <a:pt x="f23" y="f24"/>
                    <a:pt x="f25" y="f26"/>
                    <a:pt x="f27" y="f28"/>
                  </a:cubicBezTo>
                  <a:lnTo>
                    <a:pt x="f29" y="f28"/>
                  </a:lnTo>
                  <a:lnTo>
                    <a:pt x="f30" y="f31"/>
                  </a:lnTo>
                  <a:lnTo>
                    <a:pt x="f5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5" name="Freeform: Shape 614">
              <a:extLst>
                <a:ext uri="{FF2B5EF4-FFF2-40B4-BE49-F238E27FC236}">
                  <a16:creationId xmlns:a16="http://schemas.microsoft.com/office/drawing/2014/main" id="{1DD23ECF-9327-F350-C1D4-21F6870B2182}"/>
                </a:ext>
              </a:extLst>
            </p:cNvPr>
            <p:cNvSpPr/>
            <p:nvPr/>
          </p:nvSpPr>
          <p:spPr>
            <a:xfrm>
              <a:off x="12184251" y="1886297"/>
              <a:ext cx="886" cy="3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88"/>
                <a:gd name="f7" fmla="val 38"/>
                <a:gd name="f8" fmla="val 889"/>
                <a:gd name="f9" fmla="val 292"/>
                <a:gd name="f10" fmla="val -13"/>
                <a:gd name="f11" fmla="val 597"/>
                <a:gd name="f12" fmla="+- 0 0 -90"/>
                <a:gd name="f13" fmla="*/ f3 1 888"/>
                <a:gd name="f14" fmla="*/ f4 1 38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888"/>
                <a:gd name="f23" fmla="*/ f19 1 38"/>
                <a:gd name="f24" fmla="*/ 889 f20 1"/>
                <a:gd name="f25" fmla="*/ 38 f19 1"/>
                <a:gd name="f26" fmla="*/ 0 f20 1"/>
                <a:gd name="f27" fmla="+- f21 0 f1"/>
                <a:gd name="f28" fmla="*/ f24 1 888"/>
                <a:gd name="f29" fmla="*/ f25 1 38"/>
                <a:gd name="f30" fmla="*/ f26 1 888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2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2" y="f43"/>
                </a:cxn>
                <a:cxn ang="f27">
                  <a:pos x="f44" y="f43"/>
                </a:cxn>
                <a:cxn ang="f27">
                  <a:pos x="f42" y="f43"/>
                </a:cxn>
              </a:cxnLst>
              <a:rect l="f38" t="f41" r="f39" b="f40"/>
              <a:pathLst>
                <a:path w="888" h="38">
                  <a:moveTo>
                    <a:pt x="f8" y="f7"/>
                  </a:moveTo>
                  <a:lnTo>
                    <a:pt x="f8" y="f7"/>
                  </a:lnTo>
                  <a:lnTo>
                    <a:pt x="f5" y="f7"/>
                  </a:lnTo>
                  <a:cubicBezTo>
                    <a:pt x="f9" y="f10"/>
                    <a:pt x="f11" y="f10"/>
                    <a:pt x="f8" y="f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6" name="Freeform: Shape 615">
              <a:extLst>
                <a:ext uri="{FF2B5EF4-FFF2-40B4-BE49-F238E27FC236}">
                  <a16:creationId xmlns:a16="http://schemas.microsoft.com/office/drawing/2014/main" id="{560AD161-FDAA-2A11-F777-DC3A85ECCC7E}"/>
                </a:ext>
              </a:extLst>
            </p:cNvPr>
            <p:cNvSpPr/>
            <p:nvPr/>
          </p:nvSpPr>
          <p:spPr>
            <a:xfrm>
              <a:off x="11994184" y="2133798"/>
              <a:ext cx="758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12696"/>
                <a:gd name="f8" fmla="val 762"/>
                <a:gd name="f9" fmla="+- 0 0 -90"/>
                <a:gd name="f10" fmla="*/ f3 1 761"/>
                <a:gd name="f11" fmla="*/ f4 1 12696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761"/>
                <a:gd name="f20" fmla="*/ f16 1 12696"/>
                <a:gd name="f21" fmla="*/ 762 f17 1"/>
                <a:gd name="f22" fmla="*/ 0 f16 1"/>
                <a:gd name="f23" fmla="*/ 0 f17 1"/>
                <a:gd name="f24" fmla="+- f18 0 f1"/>
                <a:gd name="f25" fmla="*/ f21 1 761"/>
                <a:gd name="f26" fmla="*/ f22 1 12696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19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41" y="f40"/>
                </a:cxn>
                <a:cxn ang="f24">
                  <a:pos x="f41" y="f40"/>
                </a:cxn>
              </a:cxnLst>
              <a:rect l="f35" t="f38" r="f36" b="f37"/>
              <a:pathLst>
                <a:path w="761" h="12696">
                  <a:moveTo>
                    <a:pt x="f8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7" name="Freeform: Shape 616">
              <a:extLst>
                <a:ext uri="{FF2B5EF4-FFF2-40B4-BE49-F238E27FC236}">
                  <a16:creationId xmlns:a16="http://schemas.microsoft.com/office/drawing/2014/main" id="{8B039D98-C8FA-6545-6AC1-422B70439C4E}"/>
                </a:ext>
              </a:extLst>
            </p:cNvPr>
            <p:cNvSpPr/>
            <p:nvPr/>
          </p:nvSpPr>
          <p:spPr>
            <a:xfrm>
              <a:off x="11987838" y="2137986"/>
              <a:ext cx="10808" cy="20721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04"/>
                <a:gd name="f7" fmla="val 207210"/>
                <a:gd name="f8" fmla="val 9903"/>
                <a:gd name="f9" fmla="val 635"/>
                <a:gd name="f10" fmla="val 1016"/>
                <a:gd name="f11" fmla="val 1396"/>
                <a:gd name="f12" fmla="val 1777"/>
                <a:gd name="f13" fmla="val 2032"/>
                <a:gd name="f14" fmla="val 14728"/>
                <a:gd name="f15" fmla="val 205179"/>
                <a:gd name="f16" fmla="val 1015"/>
                <a:gd name="f17" fmla="val 203909"/>
                <a:gd name="f18" fmla="val 2869"/>
                <a:gd name="f19" fmla="val 201687"/>
                <a:gd name="f20" fmla="val 6082"/>
                <a:gd name="f21" fmla="val 201204"/>
                <a:gd name="f22" fmla="val 8507"/>
                <a:gd name="f23" fmla="val 202766"/>
                <a:gd name="f24" fmla="val 10030"/>
                <a:gd name="f25" fmla="val 203706"/>
                <a:gd name="f26" fmla="val 10919"/>
                <a:gd name="f27" fmla="val 205420"/>
                <a:gd name="f28" fmla="val 10792"/>
                <a:gd name="f29" fmla="+- 0 0 -90"/>
                <a:gd name="f30" fmla="*/ f3 1 10804"/>
                <a:gd name="f31" fmla="*/ f4 1 207210"/>
                <a:gd name="f32" fmla="val f5"/>
                <a:gd name="f33" fmla="val f6"/>
                <a:gd name="f34" fmla="val f7"/>
                <a:gd name="f35" fmla="*/ f29 f0 1"/>
                <a:gd name="f36" fmla="+- f34 0 f32"/>
                <a:gd name="f37" fmla="+- f33 0 f32"/>
                <a:gd name="f38" fmla="*/ f35 1 f2"/>
                <a:gd name="f39" fmla="*/ f37 1 10804"/>
                <a:gd name="f40" fmla="*/ f36 1 207210"/>
                <a:gd name="f41" fmla="*/ 9903 f37 1"/>
                <a:gd name="f42" fmla="*/ 0 f36 1"/>
                <a:gd name="f43" fmla="*/ 1016 f36 1"/>
                <a:gd name="f44" fmla="*/ 2032 f36 1"/>
                <a:gd name="f45" fmla="*/ 0 f37 1"/>
                <a:gd name="f46" fmla="*/ 14728 f36 1"/>
                <a:gd name="f47" fmla="*/ 205179 f36 1"/>
                <a:gd name="f48" fmla="*/ 1015 f37 1"/>
                <a:gd name="f49" fmla="*/ 203909 f36 1"/>
                <a:gd name="f50" fmla="*/ 8507 f37 1"/>
                <a:gd name="f51" fmla="*/ 202766 f36 1"/>
                <a:gd name="f52" fmla="*/ 10792 f37 1"/>
                <a:gd name="f53" fmla="*/ 207210 f36 1"/>
                <a:gd name="f54" fmla="+- f38 0 f1"/>
                <a:gd name="f55" fmla="*/ f41 1 10804"/>
                <a:gd name="f56" fmla="*/ f42 1 207210"/>
                <a:gd name="f57" fmla="*/ f43 1 207210"/>
                <a:gd name="f58" fmla="*/ f44 1 207210"/>
                <a:gd name="f59" fmla="*/ f45 1 10804"/>
                <a:gd name="f60" fmla="*/ f46 1 207210"/>
                <a:gd name="f61" fmla="*/ f47 1 207210"/>
                <a:gd name="f62" fmla="*/ f48 1 10804"/>
                <a:gd name="f63" fmla="*/ f49 1 207210"/>
                <a:gd name="f64" fmla="*/ f50 1 10804"/>
                <a:gd name="f65" fmla="*/ f51 1 207210"/>
                <a:gd name="f66" fmla="*/ f52 1 10804"/>
                <a:gd name="f67" fmla="*/ f53 1 207210"/>
                <a:gd name="f68" fmla="*/ f32 1 f39"/>
                <a:gd name="f69" fmla="*/ f33 1 f39"/>
                <a:gd name="f70" fmla="*/ f32 1 f40"/>
                <a:gd name="f71" fmla="*/ f34 1 f40"/>
                <a:gd name="f72" fmla="*/ f55 1 f39"/>
                <a:gd name="f73" fmla="*/ f56 1 f40"/>
                <a:gd name="f74" fmla="*/ f57 1 f40"/>
                <a:gd name="f75" fmla="*/ f58 1 f40"/>
                <a:gd name="f76" fmla="*/ f59 1 f39"/>
                <a:gd name="f77" fmla="*/ f60 1 f40"/>
                <a:gd name="f78" fmla="*/ f61 1 f40"/>
                <a:gd name="f79" fmla="*/ f62 1 f39"/>
                <a:gd name="f80" fmla="*/ f63 1 f40"/>
                <a:gd name="f81" fmla="*/ f64 1 f39"/>
                <a:gd name="f82" fmla="*/ f65 1 f40"/>
                <a:gd name="f83" fmla="*/ f66 1 f39"/>
                <a:gd name="f84" fmla="*/ f67 1 f40"/>
                <a:gd name="f85" fmla="*/ f68 f30 1"/>
                <a:gd name="f86" fmla="*/ f69 f30 1"/>
                <a:gd name="f87" fmla="*/ f71 f31 1"/>
                <a:gd name="f88" fmla="*/ f70 f31 1"/>
                <a:gd name="f89" fmla="*/ f72 f30 1"/>
                <a:gd name="f90" fmla="*/ f73 f31 1"/>
                <a:gd name="f91" fmla="*/ f74 f31 1"/>
                <a:gd name="f92" fmla="*/ f75 f31 1"/>
                <a:gd name="f93" fmla="*/ f76 f30 1"/>
                <a:gd name="f94" fmla="*/ f77 f31 1"/>
                <a:gd name="f95" fmla="*/ f78 f31 1"/>
                <a:gd name="f96" fmla="*/ f79 f30 1"/>
                <a:gd name="f97" fmla="*/ f80 f31 1"/>
                <a:gd name="f98" fmla="*/ f81 f30 1"/>
                <a:gd name="f99" fmla="*/ f82 f31 1"/>
                <a:gd name="f100" fmla="*/ f83 f30 1"/>
                <a:gd name="f101" fmla="*/ f84 f3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89" y="f90"/>
                </a:cxn>
                <a:cxn ang="f54">
                  <a:pos x="f89" y="f90"/>
                </a:cxn>
                <a:cxn ang="f54">
                  <a:pos x="f89" y="f91"/>
                </a:cxn>
                <a:cxn ang="f54">
                  <a:pos x="f89" y="f91"/>
                </a:cxn>
                <a:cxn ang="f54">
                  <a:pos x="f89" y="f91"/>
                </a:cxn>
                <a:cxn ang="f54">
                  <a:pos x="f89" y="f92"/>
                </a:cxn>
                <a:cxn ang="f54">
                  <a:pos x="f93" y="f94"/>
                </a:cxn>
                <a:cxn ang="f54">
                  <a:pos x="f93" y="f95"/>
                </a:cxn>
                <a:cxn ang="f54">
                  <a:pos x="f96" y="f97"/>
                </a:cxn>
                <a:cxn ang="f54">
                  <a:pos x="f98" y="f99"/>
                </a:cxn>
                <a:cxn ang="f54">
                  <a:pos x="f100" y="f101"/>
                </a:cxn>
                <a:cxn ang="f54">
                  <a:pos x="f100" y="f101"/>
                </a:cxn>
                <a:cxn ang="f54">
                  <a:pos x="f100" y="f90"/>
                </a:cxn>
              </a:cxnLst>
              <a:rect l="f85" t="f88" r="f86" b="f87"/>
              <a:pathLst>
                <a:path w="10804" h="207210">
                  <a:moveTo>
                    <a:pt x="f8" y="f5"/>
                  </a:moveTo>
                  <a:lnTo>
                    <a:pt x="f8" y="f5"/>
                  </a:lnTo>
                  <a:cubicBezTo>
                    <a:pt x="f8" y="f5"/>
                    <a:pt x="f8" y="f9"/>
                    <a:pt x="f8" y="f10"/>
                  </a:cubicBezTo>
                  <a:cubicBezTo>
                    <a:pt x="f8" y="f11"/>
                    <a:pt x="f8" y="f10"/>
                    <a:pt x="f8" y="f10"/>
                  </a:cubicBezTo>
                  <a:lnTo>
                    <a:pt x="f8" y="f10"/>
                  </a:lnTo>
                  <a:cubicBezTo>
                    <a:pt x="f8" y="f10"/>
                    <a:pt x="f8" y="f12"/>
                    <a:pt x="f8" y="f13"/>
                  </a:cubicBezTo>
                  <a:lnTo>
                    <a:pt x="f5" y="f14"/>
                  </a:lnTo>
                  <a:lnTo>
                    <a:pt x="f5" y="f15"/>
                  </a:lnTo>
                  <a:lnTo>
                    <a:pt x="f16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7"/>
                  </a:cubicBezTo>
                  <a:cubicBezTo>
                    <a:pt x="f28" y="f7"/>
                    <a:pt x="f28" y="f7"/>
                    <a:pt x="f28" y="f7"/>
                  </a:cubicBezTo>
                  <a:lnTo>
                    <a:pt x="f28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8" name="Freeform: Shape 617">
              <a:extLst>
                <a:ext uri="{FF2B5EF4-FFF2-40B4-BE49-F238E27FC236}">
                  <a16:creationId xmlns:a16="http://schemas.microsoft.com/office/drawing/2014/main" id="{32CD8505-E6EF-0B6D-436B-4C21A0C74104}"/>
                </a:ext>
              </a:extLst>
            </p:cNvPr>
            <p:cNvSpPr/>
            <p:nvPr/>
          </p:nvSpPr>
          <p:spPr>
            <a:xfrm>
              <a:off x="11996470" y="2135069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79" name="Freeform: Shape 618">
              <a:extLst>
                <a:ext uri="{FF2B5EF4-FFF2-40B4-BE49-F238E27FC236}">
                  <a16:creationId xmlns:a16="http://schemas.microsoft.com/office/drawing/2014/main" id="{13149A5E-6D4B-3CF8-76F6-402F0FCF55C0}"/>
                </a:ext>
              </a:extLst>
            </p:cNvPr>
            <p:cNvSpPr/>
            <p:nvPr/>
          </p:nvSpPr>
          <p:spPr>
            <a:xfrm>
              <a:off x="11997357" y="2136587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0" name="Freeform: Shape 619">
              <a:extLst>
                <a:ext uri="{FF2B5EF4-FFF2-40B4-BE49-F238E27FC236}">
                  <a16:creationId xmlns:a16="http://schemas.microsoft.com/office/drawing/2014/main" id="{FA66F1F1-BEB1-5D22-0916-4F26EFA4E59D}"/>
                </a:ext>
              </a:extLst>
            </p:cNvPr>
            <p:cNvSpPr/>
            <p:nvPr/>
          </p:nvSpPr>
          <p:spPr>
            <a:xfrm>
              <a:off x="10397971" y="1652842"/>
              <a:ext cx="1596716" cy="48743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96716"/>
                <a:gd name="f7" fmla="val 487426"/>
                <a:gd name="f8" fmla="val 6439"/>
                <a:gd name="f9" fmla="val 4154"/>
                <a:gd name="f10" fmla="val 3265"/>
                <a:gd name="f11" fmla="val 2249"/>
                <a:gd name="f12" fmla="val 1348"/>
                <a:gd name="f13" fmla="val 584"/>
                <a:gd name="f14" fmla="val 637"/>
                <a:gd name="f15" fmla="val 1422"/>
                <a:gd name="f16" fmla="val 218"/>
                <a:gd name="f17" fmla="val 2412"/>
                <a:gd name="f18" fmla="val -582"/>
                <a:gd name="f19" fmla="val 5028"/>
                <a:gd name="f20" fmla="val 890"/>
                <a:gd name="f21" fmla="val 7796"/>
                <a:gd name="f22" fmla="val 3506"/>
                <a:gd name="f23" fmla="val 8596"/>
                <a:gd name="f24" fmla="val 3557"/>
                <a:gd name="f25" fmla="val 8608"/>
                <a:gd name="f26" fmla="val 3595"/>
                <a:gd name="f27" fmla="val 8621"/>
                <a:gd name="f28" fmla="val 3646"/>
                <a:gd name="f29" fmla="val 8634"/>
                <a:gd name="f30" fmla="val 6566"/>
                <a:gd name="f31" fmla="val 9523"/>
                <a:gd name="f32" fmla="val 1585797"/>
                <a:gd name="f33" fmla="val 487427"/>
                <a:gd name="f34" fmla="val 1589860"/>
                <a:gd name="f35" fmla="val 482094"/>
                <a:gd name="f36" fmla="val 1591549"/>
                <a:gd name="f37" fmla="val 480114"/>
                <a:gd name="f38" fmla="val 1594342"/>
                <a:gd name="f39" fmla="val 479491"/>
                <a:gd name="f40" fmla="val 480570"/>
                <a:gd name="f41" fmla="val 1592908"/>
                <a:gd name="f42" fmla="val 479428"/>
                <a:gd name="f43" fmla="val 15580"/>
                <a:gd name="f44" fmla="val 2793"/>
                <a:gd name="f45" fmla="val 6820"/>
                <a:gd name="f46" fmla="val 127"/>
                <a:gd name="f47" fmla="+- 0 0 -90"/>
                <a:gd name="f48" fmla="*/ f3 1 1596716"/>
                <a:gd name="f49" fmla="*/ f4 1 487426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1596716"/>
                <a:gd name="f58" fmla="*/ f54 1 487426"/>
                <a:gd name="f59" fmla="*/ 6439 f55 1"/>
                <a:gd name="f60" fmla="*/ 0 f54 1"/>
                <a:gd name="f61" fmla="*/ 4154 f55 1"/>
                <a:gd name="f62" fmla="*/ 3265 f55 1"/>
                <a:gd name="f63" fmla="*/ 2249 f55 1"/>
                <a:gd name="f64" fmla="*/ 218 f55 1"/>
                <a:gd name="f65" fmla="*/ 2412 f54 1"/>
                <a:gd name="f66" fmla="*/ 3506 f55 1"/>
                <a:gd name="f67" fmla="*/ 8596 f54 1"/>
                <a:gd name="f68" fmla="*/ 3646 f55 1"/>
                <a:gd name="f69" fmla="*/ 8634 f54 1"/>
                <a:gd name="f70" fmla="*/ 6566 f55 1"/>
                <a:gd name="f71" fmla="*/ 9523 f54 1"/>
                <a:gd name="f72" fmla="*/ 1585797 f55 1"/>
                <a:gd name="f73" fmla="*/ 487427 f54 1"/>
                <a:gd name="f74" fmla="*/ 1589860 f55 1"/>
                <a:gd name="f75" fmla="*/ 482094 f54 1"/>
                <a:gd name="f76" fmla="*/ 1596716 f55 1"/>
                <a:gd name="f77" fmla="*/ 480570 f54 1"/>
                <a:gd name="f78" fmla="*/ 1592908 f55 1"/>
                <a:gd name="f79" fmla="*/ 479428 f54 1"/>
                <a:gd name="f80" fmla="*/ 15580 f55 1"/>
                <a:gd name="f81" fmla="*/ 2793 f54 1"/>
                <a:gd name="f82" fmla="*/ 6820 f55 1"/>
                <a:gd name="f83" fmla="*/ 127 f54 1"/>
                <a:gd name="f84" fmla="+- f56 0 f1"/>
                <a:gd name="f85" fmla="*/ f59 1 1596716"/>
                <a:gd name="f86" fmla="*/ f60 1 487426"/>
                <a:gd name="f87" fmla="*/ f61 1 1596716"/>
                <a:gd name="f88" fmla="*/ f62 1 1596716"/>
                <a:gd name="f89" fmla="*/ f63 1 1596716"/>
                <a:gd name="f90" fmla="*/ f64 1 1596716"/>
                <a:gd name="f91" fmla="*/ f65 1 487426"/>
                <a:gd name="f92" fmla="*/ f66 1 1596716"/>
                <a:gd name="f93" fmla="*/ f67 1 487426"/>
                <a:gd name="f94" fmla="*/ f68 1 1596716"/>
                <a:gd name="f95" fmla="*/ f69 1 487426"/>
                <a:gd name="f96" fmla="*/ f70 1 1596716"/>
                <a:gd name="f97" fmla="*/ f71 1 487426"/>
                <a:gd name="f98" fmla="*/ f72 1 1596716"/>
                <a:gd name="f99" fmla="*/ f73 1 487426"/>
                <a:gd name="f100" fmla="*/ f74 1 1596716"/>
                <a:gd name="f101" fmla="*/ f75 1 487426"/>
                <a:gd name="f102" fmla="*/ f76 1 1596716"/>
                <a:gd name="f103" fmla="*/ f77 1 487426"/>
                <a:gd name="f104" fmla="*/ f78 1 1596716"/>
                <a:gd name="f105" fmla="*/ f79 1 487426"/>
                <a:gd name="f106" fmla="*/ f80 1 1596716"/>
                <a:gd name="f107" fmla="*/ f81 1 487426"/>
                <a:gd name="f108" fmla="*/ f82 1 1596716"/>
                <a:gd name="f109" fmla="*/ f83 1 487426"/>
                <a:gd name="f110" fmla="*/ f50 1 f57"/>
                <a:gd name="f111" fmla="*/ f51 1 f57"/>
                <a:gd name="f112" fmla="*/ f50 1 f58"/>
                <a:gd name="f113" fmla="*/ f52 1 f58"/>
                <a:gd name="f114" fmla="*/ f85 1 f57"/>
                <a:gd name="f115" fmla="*/ f86 1 f58"/>
                <a:gd name="f116" fmla="*/ f87 1 f57"/>
                <a:gd name="f117" fmla="*/ f88 1 f57"/>
                <a:gd name="f118" fmla="*/ f89 1 f57"/>
                <a:gd name="f119" fmla="*/ f90 1 f57"/>
                <a:gd name="f120" fmla="*/ f91 1 f58"/>
                <a:gd name="f121" fmla="*/ f92 1 f57"/>
                <a:gd name="f122" fmla="*/ f93 1 f58"/>
                <a:gd name="f123" fmla="*/ f94 1 f57"/>
                <a:gd name="f124" fmla="*/ f95 1 f58"/>
                <a:gd name="f125" fmla="*/ f96 1 f57"/>
                <a:gd name="f126" fmla="*/ f97 1 f58"/>
                <a:gd name="f127" fmla="*/ f98 1 f57"/>
                <a:gd name="f128" fmla="*/ f99 1 f58"/>
                <a:gd name="f129" fmla="*/ f100 1 f57"/>
                <a:gd name="f130" fmla="*/ f101 1 f58"/>
                <a:gd name="f131" fmla="*/ f102 1 f57"/>
                <a:gd name="f132" fmla="*/ f103 1 f58"/>
                <a:gd name="f133" fmla="*/ f104 1 f57"/>
                <a:gd name="f134" fmla="*/ f105 1 f58"/>
                <a:gd name="f135" fmla="*/ f106 1 f57"/>
                <a:gd name="f136" fmla="*/ f107 1 f58"/>
                <a:gd name="f137" fmla="*/ f108 1 f57"/>
                <a:gd name="f138" fmla="*/ f109 1 f58"/>
                <a:gd name="f139" fmla="*/ f110 f48 1"/>
                <a:gd name="f140" fmla="*/ f111 f48 1"/>
                <a:gd name="f141" fmla="*/ f113 f49 1"/>
                <a:gd name="f142" fmla="*/ f112 f49 1"/>
                <a:gd name="f143" fmla="*/ f114 f48 1"/>
                <a:gd name="f144" fmla="*/ f115 f49 1"/>
                <a:gd name="f145" fmla="*/ f116 f48 1"/>
                <a:gd name="f146" fmla="*/ f117 f48 1"/>
                <a:gd name="f147" fmla="*/ f118 f48 1"/>
                <a:gd name="f148" fmla="*/ f119 f48 1"/>
                <a:gd name="f149" fmla="*/ f120 f49 1"/>
                <a:gd name="f150" fmla="*/ f121 f48 1"/>
                <a:gd name="f151" fmla="*/ f122 f49 1"/>
                <a:gd name="f152" fmla="*/ f123 f48 1"/>
                <a:gd name="f153" fmla="*/ f124 f49 1"/>
                <a:gd name="f154" fmla="*/ f125 f48 1"/>
                <a:gd name="f155" fmla="*/ f126 f49 1"/>
                <a:gd name="f156" fmla="*/ f127 f48 1"/>
                <a:gd name="f157" fmla="*/ f128 f49 1"/>
                <a:gd name="f158" fmla="*/ f129 f48 1"/>
                <a:gd name="f159" fmla="*/ f130 f49 1"/>
                <a:gd name="f160" fmla="*/ f131 f48 1"/>
                <a:gd name="f161" fmla="*/ f132 f49 1"/>
                <a:gd name="f162" fmla="*/ f133 f48 1"/>
                <a:gd name="f163" fmla="*/ f134 f49 1"/>
                <a:gd name="f164" fmla="*/ f135 f48 1"/>
                <a:gd name="f165" fmla="*/ f136 f49 1"/>
                <a:gd name="f166" fmla="*/ f137 f48 1"/>
                <a:gd name="f167" fmla="*/ f138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43" y="f144"/>
                </a:cxn>
                <a:cxn ang="f84">
                  <a:pos x="f145" y="f144"/>
                </a:cxn>
                <a:cxn ang="f84">
                  <a:pos x="f146" y="f144"/>
                </a:cxn>
                <a:cxn ang="f84">
                  <a:pos x="f147" y="f144"/>
                </a:cxn>
                <a:cxn ang="f84">
                  <a:pos x="f148" y="f149"/>
                </a:cxn>
                <a:cxn ang="f84">
                  <a:pos x="f150" y="f151"/>
                </a:cxn>
                <a:cxn ang="f84">
                  <a:pos x="f152" y="f153"/>
                </a:cxn>
                <a:cxn ang="f84">
                  <a:pos x="f154" y="f155"/>
                </a:cxn>
                <a:cxn ang="f84">
                  <a:pos x="f156" y="f157"/>
                </a:cxn>
                <a:cxn ang="f84">
                  <a:pos x="f158" y="f159"/>
                </a:cxn>
                <a:cxn ang="f84">
                  <a:pos x="f160" y="f161"/>
                </a:cxn>
                <a:cxn ang="f84">
                  <a:pos x="f160" y="f161"/>
                </a:cxn>
                <a:cxn ang="f84">
                  <a:pos x="f160" y="f161"/>
                </a:cxn>
                <a:cxn ang="f84">
                  <a:pos x="f162" y="f163"/>
                </a:cxn>
                <a:cxn ang="f84">
                  <a:pos x="f164" y="f165"/>
                </a:cxn>
                <a:cxn ang="f84">
                  <a:pos x="f166" y="f167"/>
                </a:cxn>
              </a:cxnLst>
              <a:rect l="f139" t="f142" r="f140" b="f141"/>
              <a:pathLst>
                <a:path w="1596716" h="487426">
                  <a:moveTo>
                    <a:pt x="f8" y="f5"/>
                  </a:moveTo>
                  <a:lnTo>
                    <a:pt x="f9" y="f5"/>
                  </a:lnTo>
                  <a:lnTo>
                    <a:pt x="f10" y="f5"/>
                  </a:lnTo>
                  <a:lnTo>
                    <a:pt x="f11" y="f5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cubicBezTo>
                    <a:pt x="f36" y="f37"/>
                    <a:pt x="f38" y="f39"/>
                    <a:pt x="f6" y="f40"/>
                  </a:cubicBezTo>
                  <a:lnTo>
                    <a:pt x="f6" y="f40"/>
                  </a:lnTo>
                  <a:lnTo>
                    <a:pt x="f6" y="f40"/>
                  </a:lnTo>
                  <a:lnTo>
                    <a:pt x="f41" y="f42"/>
                  </a:lnTo>
                  <a:lnTo>
                    <a:pt x="f43" y="f44"/>
                  </a:lnTo>
                  <a:lnTo>
                    <a:pt x="f45" y="f4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1" name="Freeform: Shape 620">
              <a:extLst>
                <a:ext uri="{FF2B5EF4-FFF2-40B4-BE49-F238E27FC236}">
                  <a16:creationId xmlns:a16="http://schemas.microsoft.com/office/drawing/2014/main" id="{2C3CEB82-E7F1-3946-6D77-95F75E0E7DEA}"/>
                </a:ext>
              </a:extLst>
            </p:cNvPr>
            <p:cNvSpPr/>
            <p:nvPr/>
          </p:nvSpPr>
          <p:spPr>
            <a:xfrm>
              <a:off x="11995958" y="2134429"/>
              <a:ext cx="758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761"/>
                <a:gd name="f7" fmla="val 762"/>
                <a:gd name="f8" fmla="+- 0 0 -90"/>
                <a:gd name="f9" fmla="*/ f3 1 761"/>
                <a:gd name="f10" fmla="*/ f4 1 761"/>
                <a:gd name="f11" fmla="val f5"/>
                <a:gd name="f12" fmla="val f6"/>
                <a:gd name="f13" fmla="*/ f8 f0 1"/>
                <a:gd name="f14" fmla="+- f12 0 f11"/>
                <a:gd name="f15" fmla="*/ f13 1 f2"/>
                <a:gd name="f16" fmla="*/ f14 1 761"/>
                <a:gd name="f17" fmla="*/ 0 f14 1"/>
                <a:gd name="f18" fmla="*/ 762 f14 1"/>
                <a:gd name="f19" fmla="+- f15 0 f1"/>
                <a:gd name="f20" fmla="*/ f17 1 761"/>
                <a:gd name="f21" fmla="*/ f18 1 761"/>
                <a:gd name="f22" fmla="*/ f11 1 f16"/>
                <a:gd name="f23" fmla="*/ f12 1 f16"/>
                <a:gd name="f24" fmla="*/ f20 1 f16"/>
                <a:gd name="f25" fmla="*/ f21 1 f16"/>
                <a:gd name="f26" fmla="*/ f22 f9 1"/>
                <a:gd name="f27" fmla="*/ f23 f9 1"/>
                <a:gd name="f28" fmla="*/ f23 f10 1"/>
                <a:gd name="f29" fmla="*/ f22 f10 1"/>
                <a:gd name="f30" fmla="*/ f24 f9 1"/>
                <a:gd name="f31" fmla="*/ f24 f10 1"/>
                <a:gd name="f32" fmla="*/ f25 f9 1"/>
                <a:gd name="f33" fmla="*/ f25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9">
                  <a:pos x="f30" y="f31"/>
                </a:cxn>
                <a:cxn ang="f19">
                  <a:pos x="f30" y="f31"/>
                </a:cxn>
                <a:cxn ang="f19">
                  <a:pos x="f32" y="f33"/>
                </a:cxn>
              </a:cxnLst>
              <a:rect l="f26" t="f29" r="f27" b="f28"/>
              <a:pathLst>
                <a:path w="761" h="761">
                  <a:moveTo>
                    <a:pt x="f5" y="f5"/>
                  </a:moveTo>
                  <a:lnTo>
                    <a:pt x="f5" y="f5"/>
                  </a:lnTo>
                  <a:lnTo>
                    <a:pt x="f7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2" name="Freeform: Shape 621">
              <a:extLst>
                <a:ext uri="{FF2B5EF4-FFF2-40B4-BE49-F238E27FC236}">
                  <a16:creationId xmlns:a16="http://schemas.microsoft.com/office/drawing/2014/main" id="{EFC6B8B4-9944-A82B-F80B-84147A82C033}"/>
                </a:ext>
              </a:extLst>
            </p:cNvPr>
            <p:cNvSpPr/>
            <p:nvPr/>
          </p:nvSpPr>
          <p:spPr>
            <a:xfrm>
              <a:off x="11997357" y="2139513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3" name="Freeform: Shape 622">
              <a:extLst>
                <a:ext uri="{FF2B5EF4-FFF2-40B4-BE49-F238E27FC236}">
                  <a16:creationId xmlns:a16="http://schemas.microsoft.com/office/drawing/2014/main" id="{1D97389C-25A2-9A27-A32B-08E2BEA48787}"/>
                </a:ext>
              </a:extLst>
            </p:cNvPr>
            <p:cNvSpPr/>
            <p:nvPr/>
          </p:nvSpPr>
          <p:spPr>
            <a:xfrm>
              <a:off x="11997613" y="2137730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4" name="Freeform: Shape 623">
              <a:extLst>
                <a:ext uri="{FF2B5EF4-FFF2-40B4-BE49-F238E27FC236}">
                  <a16:creationId xmlns:a16="http://schemas.microsoft.com/office/drawing/2014/main" id="{C5C25451-8B69-13B6-7CF1-34FCFF06314D}"/>
                </a:ext>
              </a:extLst>
            </p:cNvPr>
            <p:cNvSpPr/>
            <p:nvPr/>
          </p:nvSpPr>
          <p:spPr>
            <a:xfrm>
              <a:off x="11997101" y="2135956"/>
              <a:ext cx="12691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888"/>
                <a:gd name="f8" fmla="val 889"/>
                <a:gd name="f9" fmla="+- 0 0 -90"/>
                <a:gd name="f10" fmla="*/ f3 1 12696"/>
                <a:gd name="f11" fmla="*/ f4 1 888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888"/>
                <a:gd name="f21" fmla="*/ 0 f17 1"/>
                <a:gd name="f22" fmla="*/ 0 f16 1"/>
                <a:gd name="f23" fmla="*/ 889 f16 1"/>
                <a:gd name="f24" fmla="+- f18 0 f1"/>
                <a:gd name="f25" fmla="*/ f21 1 12696"/>
                <a:gd name="f26" fmla="*/ f22 1 888"/>
                <a:gd name="f27" fmla="*/ f23 1 888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888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5" name="Freeform: Shape 624">
              <a:extLst>
                <a:ext uri="{FF2B5EF4-FFF2-40B4-BE49-F238E27FC236}">
                  <a16:creationId xmlns:a16="http://schemas.microsoft.com/office/drawing/2014/main" id="{E3298E8B-7A95-1DB9-F399-2EC15A4C7C9F}"/>
                </a:ext>
              </a:extLst>
            </p:cNvPr>
            <p:cNvSpPr/>
            <p:nvPr/>
          </p:nvSpPr>
          <p:spPr>
            <a:xfrm>
              <a:off x="11112136" y="2825898"/>
              <a:ext cx="175473" cy="14892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5470"/>
                <a:gd name="f7" fmla="val 148932"/>
                <a:gd name="f8" fmla="val 166709"/>
                <a:gd name="f9" fmla="val 1651"/>
                <a:gd name="f10" fmla="val 134331"/>
                <a:gd name="f11" fmla="val 145250"/>
                <a:gd name="f12" fmla="val 146012"/>
                <a:gd name="f13" fmla="val 146774"/>
                <a:gd name="f14" fmla="val 1333"/>
                <a:gd name="f15" fmla="val 147650"/>
                <a:gd name="f16" fmla="val 762"/>
                <a:gd name="f17" fmla="val 148399"/>
                <a:gd name="f18" fmla="val 5840"/>
                <a:gd name="f19" fmla="val 174467"/>
                <a:gd name="f20" fmla="val 6755"/>
                <a:gd name="f21" fmla="val 173147"/>
                <a:gd name="f22" fmla="val 7262"/>
                <a:gd name="f23" fmla="val 171788"/>
                <a:gd name="f24" fmla="val 7237"/>
                <a:gd name="f25" fmla="val 168919"/>
                <a:gd name="f26" fmla="val 7174"/>
                <a:gd name="f27" fmla="val 166633"/>
                <a:gd name="f28" fmla="val 4799"/>
                <a:gd name="f29" fmla="val 166697"/>
                <a:gd name="f30" fmla="val 1917"/>
                <a:gd name="f31" fmla="val 1828"/>
                <a:gd name="f32" fmla="val 1739"/>
                <a:gd name="f33" fmla="+- 0 0 -90"/>
                <a:gd name="f34" fmla="*/ f3 1 175470"/>
                <a:gd name="f35" fmla="*/ f4 1 148932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175470"/>
                <a:gd name="f44" fmla="*/ f40 1 148932"/>
                <a:gd name="f45" fmla="*/ 166709 f41 1"/>
                <a:gd name="f46" fmla="*/ 1651 f40 1"/>
                <a:gd name="f47" fmla="*/ 0 f40 1"/>
                <a:gd name="f48" fmla="*/ 1651 f41 1"/>
                <a:gd name="f49" fmla="*/ 134331 f40 1"/>
                <a:gd name="f50" fmla="*/ 145250 f40 1"/>
                <a:gd name="f51" fmla="*/ 146012 f40 1"/>
                <a:gd name="f52" fmla="*/ 146774 f40 1"/>
                <a:gd name="f53" fmla="*/ 0 f41 1"/>
                <a:gd name="f54" fmla="*/ 148932 f40 1"/>
                <a:gd name="f55" fmla="*/ 175470 f41 1"/>
                <a:gd name="f56" fmla="*/ 5840 f40 1"/>
                <a:gd name="f57" fmla="*/ 171788 f41 1"/>
                <a:gd name="f58" fmla="*/ 7237 f40 1"/>
                <a:gd name="f59" fmla="*/ 166697 f41 1"/>
                <a:gd name="f60" fmla="*/ 1917 f40 1"/>
                <a:gd name="f61" fmla="+- f42 0 f1"/>
                <a:gd name="f62" fmla="*/ f45 1 175470"/>
                <a:gd name="f63" fmla="*/ f46 1 148932"/>
                <a:gd name="f64" fmla="*/ f47 1 148932"/>
                <a:gd name="f65" fmla="*/ f48 1 175470"/>
                <a:gd name="f66" fmla="*/ f49 1 148932"/>
                <a:gd name="f67" fmla="*/ f50 1 148932"/>
                <a:gd name="f68" fmla="*/ f51 1 148932"/>
                <a:gd name="f69" fmla="*/ f52 1 148932"/>
                <a:gd name="f70" fmla="*/ f53 1 175470"/>
                <a:gd name="f71" fmla="*/ f54 1 148932"/>
                <a:gd name="f72" fmla="*/ f55 1 175470"/>
                <a:gd name="f73" fmla="*/ f56 1 148932"/>
                <a:gd name="f74" fmla="*/ f57 1 175470"/>
                <a:gd name="f75" fmla="*/ f58 1 148932"/>
                <a:gd name="f76" fmla="*/ f59 1 175470"/>
                <a:gd name="f77" fmla="*/ f60 1 148932"/>
                <a:gd name="f78" fmla="*/ f36 1 f43"/>
                <a:gd name="f79" fmla="*/ f37 1 f43"/>
                <a:gd name="f80" fmla="*/ f36 1 f44"/>
                <a:gd name="f81" fmla="*/ f38 1 f44"/>
                <a:gd name="f82" fmla="*/ f62 1 f43"/>
                <a:gd name="f83" fmla="*/ f63 1 f44"/>
                <a:gd name="f84" fmla="*/ f64 1 f44"/>
                <a:gd name="f85" fmla="*/ f65 1 f43"/>
                <a:gd name="f86" fmla="*/ f66 1 f44"/>
                <a:gd name="f87" fmla="*/ f67 1 f44"/>
                <a:gd name="f88" fmla="*/ f68 1 f44"/>
                <a:gd name="f89" fmla="*/ f69 1 f44"/>
                <a:gd name="f90" fmla="*/ f70 1 f43"/>
                <a:gd name="f91" fmla="*/ f71 1 f44"/>
                <a:gd name="f92" fmla="*/ f72 1 f43"/>
                <a:gd name="f93" fmla="*/ f73 1 f44"/>
                <a:gd name="f94" fmla="*/ f74 1 f43"/>
                <a:gd name="f95" fmla="*/ f75 1 f44"/>
                <a:gd name="f96" fmla="*/ f76 1 f43"/>
                <a:gd name="f97" fmla="*/ f77 1 f44"/>
                <a:gd name="f98" fmla="*/ f78 f34 1"/>
                <a:gd name="f99" fmla="*/ f79 f34 1"/>
                <a:gd name="f100" fmla="*/ f81 f35 1"/>
                <a:gd name="f101" fmla="*/ f80 f35 1"/>
                <a:gd name="f102" fmla="*/ f82 f34 1"/>
                <a:gd name="f103" fmla="*/ f83 f35 1"/>
                <a:gd name="f104" fmla="*/ f84 f35 1"/>
                <a:gd name="f105" fmla="*/ f85 f34 1"/>
                <a:gd name="f106" fmla="*/ f86 f35 1"/>
                <a:gd name="f107" fmla="*/ f87 f35 1"/>
                <a:gd name="f108" fmla="*/ f88 f35 1"/>
                <a:gd name="f109" fmla="*/ f89 f35 1"/>
                <a:gd name="f110" fmla="*/ f90 f34 1"/>
                <a:gd name="f111" fmla="*/ f91 f35 1"/>
                <a:gd name="f112" fmla="*/ f92 f34 1"/>
                <a:gd name="f113" fmla="*/ f93 f35 1"/>
                <a:gd name="f114" fmla="*/ f94 f34 1"/>
                <a:gd name="f115" fmla="*/ f95 f35 1"/>
                <a:gd name="f116" fmla="*/ f96 f34 1"/>
                <a:gd name="f117" fmla="*/ f97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1">
                  <a:pos x="f102" y="f103"/>
                </a:cxn>
                <a:cxn ang="f61">
                  <a:pos x="f102" y="f104"/>
                </a:cxn>
                <a:cxn ang="f61">
                  <a:pos x="f105" y="f106"/>
                </a:cxn>
                <a:cxn ang="f61">
                  <a:pos x="f105" y="f107"/>
                </a:cxn>
                <a:cxn ang="f61">
                  <a:pos x="f105" y="f108"/>
                </a:cxn>
                <a:cxn ang="f61">
                  <a:pos x="f105" y="f109"/>
                </a:cxn>
                <a:cxn ang="f61">
                  <a:pos x="f105" y="f109"/>
                </a:cxn>
                <a:cxn ang="f61">
                  <a:pos x="f110" y="f111"/>
                </a:cxn>
                <a:cxn ang="f61">
                  <a:pos x="f110" y="f111"/>
                </a:cxn>
                <a:cxn ang="f61">
                  <a:pos x="f112" y="f113"/>
                </a:cxn>
                <a:cxn ang="f61">
                  <a:pos x="f112" y="f113"/>
                </a:cxn>
                <a:cxn ang="f61">
                  <a:pos x="f114" y="f115"/>
                </a:cxn>
                <a:cxn ang="f61">
                  <a:pos x="f116" y="f117"/>
                </a:cxn>
                <a:cxn ang="f61">
                  <a:pos x="f102" y="f103"/>
                </a:cxn>
              </a:cxnLst>
              <a:rect l="f98" t="f101" r="f99" b="f100"/>
              <a:pathLst>
                <a:path w="175470" h="148932">
                  <a:moveTo>
                    <a:pt x="f8" y="f9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9" y="f11"/>
                  </a:lnTo>
                  <a:cubicBezTo>
                    <a:pt x="f9" y="f11"/>
                    <a:pt x="f9" y="f11"/>
                    <a:pt x="f9" y="f12"/>
                  </a:cubicBezTo>
                  <a:cubicBezTo>
                    <a:pt x="f9" y="f13"/>
                    <a:pt x="f9" y="f12"/>
                    <a:pt x="f9" y="f13"/>
                  </a:cubicBezTo>
                  <a:lnTo>
                    <a:pt x="f9" y="f13"/>
                  </a:lnTo>
                  <a:cubicBezTo>
                    <a:pt x="f14" y="f15"/>
                    <a:pt x="f16" y="f17"/>
                    <a:pt x="f5" y="f7"/>
                  </a:cubicBezTo>
                  <a:lnTo>
                    <a:pt x="f5" y="f7"/>
                  </a:lnTo>
                  <a:lnTo>
                    <a:pt x="f6" y="f18"/>
                  </a:lnTo>
                  <a:lnTo>
                    <a:pt x="f6" y="f18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29" y="f31"/>
                    <a:pt x="f8" y="f32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6" name="Freeform: Shape 625">
              <a:extLst>
                <a:ext uri="{FF2B5EF4-FFF2-40B4-BE49-F238E27FC236}">
                  <a16:creationId xmlns:a16="http://schemas.microsoft.com/office/drawing/2014/main" id="{969CCD15-43CE-0C3C-1823-9CBABCB6174E}"/>
                </a:ext>
              </a:extLst>
            </p:cNvPr>
            <p:cNvSpPr/>
            <p:nvPr/>
          </p:nvSpPr>
          <p:spPr>
            <a:xfrm>
              <a:off x="9832927" y="2603571"/>
              <a:ext cx="1275652" cy="3720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5650"/>
                <a:gd name="f7" fmla="val 372013"/>
                <a:gd name="f8" fmla="val 1270444"/>
                <a:gd name="f9" fmla="val 367062"/>
                <a:gd name="f10" fmla="val 360460"/>
                <a:gd name="f11" fmla="val 7237"/>
                <a:gd name="f12" fmla="val 3555"/>
                <a:gd name="f13" fmla="val 7174"/>
                <a:gd name="f14" fmla="val 6361"/>
                <a:gd name="f15" fmla="val 4837"/>
                <a:gd name="f16" fmla="val 8583"/>
                <a:gd name="f17" fmla="val 2044"/>
                <a:gd name="f18" fmla="val 8507"/>
                <a:gd name="f19" fmla="val 1993"/>
                <a:gd name="f20" fmla="val 1955"/>
                <a:gd name="f21" fmla="val 1905"/>
                <a:gd name="f22" fmla="val 1274000"/>
                <a:gd name="f23" fmla="val 372014"/>
                <a:gd name="f24" fmla="val 1272870"/>
                <a:gd name="f25" fmla="val 1270584"/>
                <a:gd name="f26" fmla="val 369842"/>
                <a:gd name="f27" fmla="+- 0 0 -90"/>
                <a:gd name="f28" fmla="*/ f3 1 1275650"/>
                <a:gd name="f29" fmla="*/ f4 1 372013"/>
                <a:gd name="f30" fmla="val f5"/>
                <a:gd name="f31" fmla="val f6"/>
                <a:gd name="f32" fmla="val f7"/>
                <a:gd name="f33" fmla="*/ f27 f0 1"/>
                <a:gd name="f34" fmla="+- f32 0 f30"/>
                <a:gd name="f35" fmla="+- f31 0 f30"/>
                <a:gd name="f36" fmla="*/ f33 1 f2"/>
                <a:gd name="f37" fmla="*/ f35 1 1275650"/>
                <a:gd name="f38" fmla="*/ f34 1 372013"/>
                <a:gd name="f39" fmla="*/ 1270444 f35 1"/>
                <a:gd name="f40" fmla="*/ 367062 f34 1"/>
                <a:gd name="f41" fmla="*/ 360460 f34 1"/>
                <a:gd name="f42" fmla="*/ 7237 f35 1"/>
                <a:gd name="f43" fmla="*/ 0 f34 1"/>
                <a:gd name="f44" fmla="*/ 3555 f34 1"/>
                <a:gd name="f45" fmla="*/ 2044 f35 1"/>
                <a:gd name="f46" fmla="*/ 8507 f34 1"/>
                <a:gd name="f47" fmla="*/ 1905 f35 1"/>
                <a:gd name="f48" fmla="*/ 0 f35 1"/>
                <a:gd name="f49" fmla="*/ 1274000 f35 1"/>
                <a:gd name="f50" fmla="*/ 372014 f34 1"/>
                <a:gd name="f51" fmla="*/ 1275650 f35 1"/>
                <a:gd name="f52" fmla="+- f36 0 f1"/>
                <a:gd name="f53" fmla="*/ f39 1 1275650"/>
                <a:gd name="f54" fmla="*/ f40 1 372013"/>
                <a:gd name="f55" fmla="*/ f41 1 372013"/>
                <a:gd name="f56" fmla="*/ f42 1 1275650"/>
                <a:gd name="f57" fmla="*/ f43 1 372013"/>
                <a:gd name="f58" fmla="*/ f44 1 372013"/>
                <a:gd name="f59" fmla="*/ f45 1 1275650"/>
                <a:gd name="f60" fmla="*/ f46 1 372013"/>
                <a:gd name="f61" fmla="*/ f47 1 1275650"/>
                <a:gd name="f62" fmla="*/ f48 1 1275650"/>
                <a:gd name="f63" fmla="*/ f49 1 1275650"/>
                <a:gd name="f64" fmla="*/ f50 1 372013"/>
                <a:gd name="f65" fmla="*/ f51 1 1275650"/>
                <a:gd name="f66" fmla="*/ f30 1 f37"/>
                <a:gd name="f67" fmla="*/ f31 1 f37"/>
                <a:gd name="f68" fmla="*/ f30 1 f38"/>
                <a:gd name="f69" fmla="*/ f32 1 f38"/>
                <a:gd name="f70" fmla="*/ f53 1 f37"/>
                <a:gd name="f71" fmla="*/ f54 1 f38"/>
                <a:gd name="f72" fmla="*/ f55 1 f38"/>
                <a:gd name="f73" fmla="*/ f56 1 f37"/>
                <a:gd name="f74" fmla="*/ f57 1 f38"/>
                <a:gd name="f75" fmla="*/ f58 1 f38"/>
                <a:gd name="f76" fmla="*/ f59 1 f37"/>
                <a:gd name="f77" fmla="*/ f60 1 f38"/>
                <a:gd name="f78" fmla="*/ f61 1 f37"/>
                <a:gd name="f79" fmla="*/ f62 1 f37"/>
                <a:gd name="f80" fmla="*/ f63 1 f37"/>
                <a:gd name="f81" fmla="*/ f64 1 f38"/>
                <a:gd name="f82" fmla="*/ f65 1 f37"/>
                <a:gd name="f83" fmla="*/ f66 f28 1"/>
                <a:gd name="f84" fmla="*/ f67 f28 1"/>
                <a:gd name="f85" fmla="*/ f69 f29 1"/>
                <a:gd name="f86" fmla="*/ f68 f29 1"/>
                <a:gd name="f87" fmla="*/ f70 f28 1"/>
                <a:gd name="f88" fmla="*/ f71 f29 1"/>
                <a:gd name="f89" fmla="*/ f72 f29 1"/>
                <a:gd name="f90" fmla="*/ f73 f28 1"/>
                <a:gd name="f91" fmla="*/ f74 f29 1"/>
                <a:gd name="f92" fmla="*/ f75 f29 1"/>
                <a:gd name="f93" fmla="*/ f76 f28 1"/>
                <a:gd name="f94" fmla="*/ f77 f29 1"/>
                <a:gd name="f95" fmla="*/ f78 f28 1"/>
                <a:gd name="f96" fmla="*/ f79 f28 1"/>
                <a:gd name="f97" fmla="*/ f80 f28 1"/>
                <a:gd name="f98" fmla="*/ f81 f29 1"/>
                <a:gd name="f99" fmla="*/ f82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87" y="f88"/>
                </a:cxn>
                <a:cxn ang="f52">
                  <a:pos x="f87" y="f89"/>
                </a:cxn>
                <a:cxn ang="f52">
                  <a:pos x="f90" y="f91"/>
                </a:cxn>
                <a:cxn ang="f52">
                  <a:pos x="f90" y="f92"/>
                </a:cxn>
                <a:cxn ang="f52">
                  <a:pos x="f93" y="f94"/>
                </a:cxn>
                <a:cxn ang="f52">
                  <a:pos x="f95" y="f94"/>
                </a:cxn>
                <a:cxn ang="f52">
                  <a:pos x="f96" y="f94"/>
                </a:cxn>
                <a:cxn ang="f52">
                  <a:pos x="f96" y="f94"/>
                </a:cxn>
                <a:cxn ang="f52">
                  <a:pos x="f97" y="f98"/>
                </a:cxn>
                <a:cxn ang="f52">
                  <a:pos x="f99" y="f98"/>
                </a:cxn>
                <a:cxn ang="f52">
                  <a:pos x="f87" y="f88"/>
                </a:cxn>
              </a:cxnLst>
              <a:rect l="f83" t="f86" r="f84" b="f85"/>
              <a:pathLst>
                <a:path w="1275650" h="372013">
                  <a:moveTo>
                    <a:pt x="f8" y="f9"/>
                  </a:moveTo>
                  <a:lnTo>
                    <a:pt x="f8" y="f10"/>
                  </a:lnTo>
                  <a:lnTo>
                    <a:pt x="f11" y="f5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18"/>
                    <a:pt x="f20" y="f18"/>
                    <a:pt x="f21" y="f18"/>
                  </a:cubicBezTo>
                  <a:lnTo>
                    <a:pt x="f5" y="f18"/>
                  </a:lnTo>
                  <a:lnTo>
                    <a:pt x="f5" y="f18"/>
                  </a:lnTo>
                  <a:lnTo>
                    <a:pt x="f22" y="f23"/>
                  </a:lnTo>
                  <a:lnTo>
                    <a:pt x="f6" y="f23"/>
                  </a:lnTo>
                  <a:cubicBezTo>
                    <a:pt x="f24" y="f23"/>
                    <a:pt x="f25" y="f2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7" name="Freeform: Shape 626">
              <a:extLst>
                <a:ext uri="{FF2B5EF4-FFF2-40B4-BE49-F238E27FC236}">
                  <a16:creationId xmlns:a16="http://schemas.microsoft.com/office/drawing/2014/main" id="{D235C3A3-1784-D899-D5D2-132F6ACBEA38}"/>
                </a:ext>
              </a:extLst>
            </p:cNvPr>
            <p:cNvSpPr/>
            <p:nvPr/>
          </p:nvSpPr>
          <p:spPr>
            <a:xfrm>
              <a:off x="11113910" y="2971397"/>
              <a:ext cx="9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"/>
                <a:gd name="f7" fmla="val 888"/>
                <a:gd name="f8" fmla="val 762"/>
                <a:gd name="f9" fmla="val 12"/>
                <a:gd name="f10" fmla="val 292"/>
                <a:gd name="f11" fmla="val 597"/>
                <a:gd name="f12" fmla="val 889"/>
                <a:gd name="f13" fmla="+- 0 0 -90"/>
                <a:gd name="f14" fmla="*/ f3 1 9"/>
                <a:gd name="f15" fmla="*/ f4 1 888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9"/>
                <a:gd name="f24" fmla="*/ f20 1 888"/>
                <a:gd name="f25" fmla="*/ 0 f21 1"/>
                <a:gd name="f26" fmla="*/ 762 f20 1"/>
                <a:gd name="f27" fmla="*/ 0 f20 1"/>
                <a:gd name="f28" fmla="*/ 889 f20 1"/>
                <a:gd name="f29" fmla="+- f22 0 f1"/>
                <a:gd name="f30" fmla="*/ f25 1 9"/>
                <a:gd name="f31" fmla="*/ f26 1 888"/>
                <a:gd name="f32" fmla="*/ f27 1 888"/>
                <a:gd name="f33" fmla="*/ f28 1 888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9" h="888">
                  <a:moveTo>
                    <a:pt x="f5" y="f8"/>
                  </a:moveTo>
                  <a:cubicBezTo>
                    <a:pt x="f5" y="f8"/>
                    <a:pt x="f5" y="f8"/>
                    <a:pt x="f5" y="f5"/>
                  </a:cubicBezTo>
                  <a:cubicBezTo>
                    <a:pt x="f9" y="f10"/>
                    <a:pt x="f9" y="f11"/>
                    <a:pt x="f5" y="f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8" name="Freeform: Shape 627">
              <a:extLst>
                <a:ext uri="{FF2B5EF4-FFF2-40B4-BE49-F238E27FC236}">
                  <a16:creationId xmlns:a16="http://schemas.microsoft.com/office/drawing/2014/main" id="{016DAF58-76E5-7337-2647-759DB34C6189}"/>
                </a:ext>
              </a:extLst>
            </p:cNvPr>
            <p:cNvSpPr/>
            <p:nvPr/>
          </p:nvSpPr>
          <p:spPr>
            <a:xfrm>
              <a:off x="9829882" y="2501615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lnTo>
                    <a:pt x="f5" y="f5"/>
                  </a:ln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89" name="Freeform: Shape 628">
              <a:extLst>
                <a:ext uri="{FF2B5EF4-FFF2-40B4-BE49-F238E27FC236}">
                  <a16:creationId xmlns:a16="http://schemas.microsoft.com/office/drawing/2014/main" id="{89A12D90-1ECB-8E9D-15A4-5EFD0F421560}"/>
                </a:ext>
              </a:extLst>
            </p:cNvPr>
            <p:cNvSpPr/>
            <p:nvPr/>
          </p:nvSpPr>
          <p:spPr>
            <a:xfrm>
              <a:off x="9831153" y="2500097"/>
              <a:ext cx="12691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+- 0 0 -90"/>
                <a:gd name="f8" fmla="*/ f3 1 12696"/>
                <a:gd name="f9" fmla="*/ f4 1 12696"/>
                <a:gd name="f10" fmla="val f5"/>
                <a:gd name="f11" fmla="val f6"/>
                <a:gd name="f12" fmla="*/ f7 f0 1"/>
                <a:gd name="f13" fmla="+- f11 0 f10"/>
                <a:gd name="f14" fmla="*/ f12 1 f2"/>
                <a:gd name="f15" fmla="*/ f13 1 12696"/>
                <a:gd name="f16" fmla="*/ 0 f13 1"/>
                <a:gd name="f17" fmla="+- f14 0 f1"/>
                <a:gd name="f18" fmla="*/ f16 1 12696"/>
                <a:gd name="f19" fmla="*/ f10 1 f15"/>
                <a:gd name="f20" fmla="*/ f11 1 f15"/>
                <a:gd name="f21" fmla="*/ f18 1 f15"/>
                <a:gd name="f22" fmla="*/ f19 f8 1"/>
                <a:gd name="f23" fmla="*/ f20 f8 1"/>
                <a:gd name="f24" fmla="*/ f20 f9 1"/>
                <a:gd name="f25" fmla="*/ f19 f9 1"/>
                <a:gd name="f26" fmla="*/ f21 f8 1"/>
                <a:gd name="f27" fmla="*/ f21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7">
                  <a:pos x="f26" y="f27"/>
                </a:cxn>
                <a:cxn ang="f17">
                  <a:pos x="f26" y="f27"/>
                </a:cxn>
                <a:cxn ang="f17">
                  <a:pos x="f26" y="f27"/>
                </a:cxn>
              </a:cxnLst>
              <a:rect l="f22" t="f25" r="f23" b="f24"/>
              <a:pathLst>
                <a:path w="12696" h="12696">
                  <a:moveTo>
                    <a:pt x="f5" y="f5"/>
                  </a:moveTo>
                  <a:cubicBezTo>
                    <a:pt x="f5" y="f5"/>
                    <a:pt x="f5" y="f5"/>
                    <a:pt x="f5" y="f5"/>
                  </a:cubicBezTo>
                  <a:lnTo>
                    <a:pt x="f5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0" name="Freeform: Shape 629">
              <a:extLst>
                <a:ext uri="{FF2B5EF4-FFF2-40B4-BE49-F238E27FC236}">
                  <a16:creationId xmlns:a16="http://schemas.microsoft.com/office/drawing/2014/main" id="{D1E3EDC9-5AE8-1C53-A968-FC98859295F2}"/>
                </a:ext>
              </a:extLst>
            </p:cNvPr>
            <p:cNvSpPr/>
            <p:nvPr/>
          </p:nvSpPr>
          <p:spPr>
            <a:xfrm>
              <a:off x="9831107" y="2505300"/>
              <a:ext cx="9070" cy="1071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069"/>
                <a:gd name="f7" fmla="val 107160"/>
                <a:gd name="f8" fmla="val 9063"/>
                <a:gd name="f9" fmla="val 101827"/>
                <a:gd name="f10" fmla="val 4952"/>
                <a:gd name="f11" fmla="val 1952"/>
                <a:gd name="f12" fmla="val 3174"/>
                <a:gd name="f13" fmla="val 1064"/>
                <a:gd name="f14" fmla="val 48"/>
                <a:gd name="f15" fmla="val 2539"/>
                <a:gd name="f16" fmla="val 1778"/>
                <a:gd name="f17" fmla="val -3"/>
                <a:gd name="f18" fmla="val 1448"/>
                <a:gd name="f19" fmla="val 1092"/>
                <a:gd name="f20" fmla="val 762"/>
                <a:gd name="f21" fmla="val -16"/>
                <a:gd name="f22" fmla="val 508"/>
                <a:gd name="f23" fmla="val 254"/>
                <a:gd name="f24" fmla="val 103732"/>
                <a:gd name="f25" fmla="val 104748"/>
                <a:gd name="f26" fmla="val 105637"/>
                <a:gd name="f27" fmla="val 106398"/>
                <a:gd name="f28" fmla="val 683"/>
                <a:gd name="f29" fmla="val 1445"/>
                <a:gd name="f30" fmla="val 2460"/>
                <a:gd name="f31" fmla="val 4365"/>
                <a:gd name="f32" fmla="val 7120"/>
                <a:gd name="f33" fmla="val 106957"/>
                <a:gd name="f34" fmla="val 9202"/>
                <a:gd name="f35" fmla="val 104583"/>
                <a:gd name="f36" fmla="+- 0 0 -90"/>
                <a:gd name="f37" fmla="*/ f3 1 9069"/>
                <a:gd name="f38" fmla="*/ f4 1 107160"/>
                <a:gd name="f39" fmla="val f5"/>
                <a:gd name="f40" fmla="val f6"/>
                <a:gd name="f41" fmla="val f7"/>
                <a:gd name="f42" fmla="*/ f36 f0 1"/>
                <a:gd name="f43" fmla="+- f41 0 f39"/>
                <a:gd name="f44" fmla="+- f40 0 f39"/>
                <a:gd name="f45" fmla="*/ f42 1 f2"/>
                <a:gd name="f46" fmla="*/ f44 1 9069"/>
                <a:gd name="f47" fmla="*/ f43 1 107160"/>
                <a:gd name="f48" fmla="*/ 9063 f44 1"/>
                <a:gd name="f49" fmla="*/ 101827 f43 1"/>
                <a:gd name="f50" fmla="*/ 4952 f43 1"/>
                <a:gd name="f51" fmla="*/ 1952 f44 1"/>
                <a:gd name="f52" fmla="*/ 3174 f43 1"/>
                <a:gd name="f53" fmla="*/ 1064 f44 1"/>
                <a:gd name="f54" fmla="*/ 48 f44 1"/>
                <a:gd name="f55" fmla="*/ 2539 f43 1"/>
                <a:gd name="f56" fmla="*/ 1778 f43 1"/>
                <a:gd name="f57" fmla="*/ 762 f43 1"/>
                <a:gd name="f58" fmla="*/ 0 f43 1"/>
                <a:gd name="f59" fmla="*/ 103732 f43 1"/>
                <a:gd name="f60" fmla="*/ 104748 f43 1"/>
                <a:gd name="f61" fmla="*/ 105637 f43 1"/>
                <a:gd name="f62" fmla="*/ 106398 f43 1"/>
                <a:gd name="f63" fmla="*/ 683 f44 1"/>
                <a:gd name="f64" fmla="*/ 107160 f43 1"/>
                <a:gd name="f65" fmla="*/ 1445 f44 1"/>
                <a:gd name="f66" fmla="*/ 2460 f44 1"/>
                <a:gd name="f67" fmla="*/ 4365 f44 1"/>
                <a:gd name="f68" fmla="+- f45 0 f1"/>
                <a:gd name="f69" fmla="*/ f48 1 9069"/>
                <a:gd name="f70" fmla="*/ f49 1 107160"/>
                <a:gd name="f71" fmla="*/ f50 1 107160"/>
                <a:gd name="f72" fmla="*/ f51 1 9069"/>
                <a:gd name="f73" fmla="*/ f52 1 107160"/>
                <a:gd name="f74" fmla="*/ f53 1 9069"/>
                <a:gd name="f75" fmla="*/ f54 1 9069"/>
                <a:gd name="f76" fmla="*/ f55 1 107160"/>
                <a:gd name="f77" fmla="*/ f56 1 107160"/>
                <a:gd name="f78" fmla="*/ f57 1 107160"/>
                <a:gd name="f79" fmla="*/ f58 1 107160"/>
                <a:gd name="f80" fmla="*/ f59 1 107160"/>
                <a:gd name="f81" fmla="*/ f60 1 107160"/>
                <a:gd name="f82" fmla="*/ f61 1 107160"/>
                <a:gd name="f83" fmla="*/ f62 1 107160"/>
                <a:gd name="f84" fmla="*/ f63 1 9069"/>
                <a:gd name="f85" fmla="*/ f64 1 107160"/>
                <a:gd name="f86" fmla="*/ f65 1 9069"/>
                <a:gd name="f87" fmla="*/ f66 1 9069"/>
                <a:gd name="f88" fmla="*/ f67 1 9069"/>
                <a:gd name="f89" fmla="*/ f39 1 f46"/>
                <a:gd name="f90" fmla="*/ f40 1 f46"/>
                <a:gd name="f91" fmla="*/ f39 1 f47"/>
                <a:gd name="f92" fmla="*/ f41 1 f47"/>
                <a:gd name="f93" fmla="*/ f69 1 f46"/>
                <a:gd name="f94" fmla="*/ f70 1 f47"/>
                <a:gd name="f95" fmla="*/ f71 1 f47"/>
                <a:gd name="f96" fmla="*/ f72 1 f46"/>
                <a:gd name="f97" fmla="*/ f73 1 f47"/>
                <a:gd name="f98" fmla="*/ f74 1 f46"/>
                <a:gd name="f99" fmla="*/ f75 1 f46"/>
                <a:gd name="f100" fmla="*/ f76 1 f47"/>
                <a:gd name="f101" fmla="*/ f77 1 f47"/>
                <a:gd name="f102" fmla="*/ f78 1 f47"/>
                <a:gd name="f103" fmla="*/ f79 1 f47"/>
                <a:gd name="f104" fmla="*/ f80 1 f47"/>
                <a:gd name="f105" fmla="*/ f81 1 f47"/>
                <a:gd name="f106" fmla="*/ f82 1 f47"/>
                <a:gd name="f107" fmla="*/ f83 1 f47"/>
                <a:gd name="f108" fmla="*/ f84 1 f46"/>
                <a:gd name="f109" fmla="*/ f85 1 f47"/>
                <a:gd name="f110" fmla="*/ f86 1 f46"/>
                <a:gd name="f111" fmla="*/ f87 1 f46"/>
                <a:gd name="f112" fmla="*/ f88 1 f46"/>
                <a:gd name="f113" fmla="*/ f89 f37 1"/>
                <a:gd name="f114" fmla="*/ f90 f37 1"/>
                <a:gd name="f115" fmla="*/ f92 f38 1"/>
                <a:gd name="f116" fmla="*/ f91 f38 1"/>
                <a:gd name="f117" fmla="*/ f93 f37 1"/>
                <a:gd name="f118" fmla="*/ f94 f38 1"/>
                <a:gd name="f119" fmla="*/ f95 f38 1"/>
                <a:gd name="f120" fmla="*/ f96 f37 1"/>
                <a:gd name="f121" fmla="*/ f97 f38 1"/>
                <a:gd name="f122" fmla="*/ f98 f37 1"/>
                <a:gd name="f123" fmla="*/ f99 f37 1"/>
                <a:gd name="f124" fmla="*/ f100 f38 1"/>
                <a:gd name="f125" fmla="*/ f101 f38 1"/>
                <a:gd name="f126" fmla="*/ f102 f38 1"/>
                <a:gd name="f127" fmla="*/ f103 f38 1"/>
                <a:gd name="f128" fmla="*/ f104 f38 1"/>
                <a:gd name="f129" fmla="*/ f105 f38 1"/>
                <a:gd name="f130" fmla="*/ f106 f38 1"/>
                <a:gd name="f131" fmla="*/ f107 f38 1"/>
                <a:gd name="f132" fmla="*/ f108 f37 1"/>
                <a:gd name="f133" fmla="*/ f109 f38 1"/>
                <a:gd name="f134" fmla="*/ f110 f37 1"/>
                <a:gd name="f135" fmla="*/ f111 f37 1"/>
                <a:gd name="f136" fmla="*/ f112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8">
                  <a:pos x="f117" y="f118"/>
                </a:cxn>
                <a:cxn ang="f68">
                  <a:pos x="f117" y="f119"/>
                </a:cxn>
                <a:cxn ang="f68">
                  <a:pos x="f120" y="f121"/>
                </a:cxn>
                <a:cxn ang="f68">
                  <a:pos x="f120" y="f121"/>
                </a:cxn>
                <a:cxn ang="f68">
                  <a:pos x="f122" y="f121"/>
                </a:cxn>
                <a:cxn ang="f68">
                  <a:pos x="f123" y="f124"/>
                </a:cxn>
                <a:cxn ang="f68">
                  <a:pos x="f123" y="f124"/>
                </a:cxn>
                <a:cxn ang="f68">
                  <a:pos x="f123" y="f124"/>
                </a:cxn>
                <a:cxn ang="f68">
                  <a:pos x="f123" y="f125"/>
                </a:cxn>
                <a:cxn ang="f68">
                  <a:pos x="f123" y="f126"/>
                </a:cxn>
                <a:cxn ang="f68">
                  <a:pos x="f123" y="f127"/>
                </a:cxn>
                <a:cxn ang="f68">
                  <a:pos x="f123" y="f127"/>
                </a:cxn>
                <a:cxn ang="f68">
                  <a:pos x="f123" y="f127"/>
                </a:cxn>
                <a:cxn ang="f68">
                  <a:pos x="f123" y="f128"/>
                </a:cxn>
                <a:cxn ang="f68">
                  <a:pos x="f123" y="f129"/>
                </a:cxn>
                <a:cxn ang="f68">
                  <a:pos x="f123" y="f130"/>
                </a:cxn>
                <a:cxn ang="f68">
                  <a:pos x="f123" y="f131"/>
                </a:cxn>
                <a:cxn ang="f68">
                  <a:pos x="f132" y="f133"/>
                </a:cxn>
                <a:cxn ang="f68">
                  <a:pos x="f134" y="f133"/>
                </a:cxn>
                <a:cxn ang="f68">
                  <a:pos x="f135" y="f133"/>
                </a:cxn>
                <a:cxn ang="f68">
                  <a:pos x="f136" y="f133"/>
                </a:cxn>
                <a:cxn ang="f68">
                  <a:pos x="f117" y="f118"/>
                </a:cxn>
              </a:cxnLst>
              <a:rect l="f113" t="f116" r="f114" b="f115"/>
              <a:pathLst>
                <a:path w="9069" h="107160">
                  <a:moveTo>
                    <a:pt x="f8" y="f9"/>
                  </a:moveTo>
                  <a:lnTo>
                    <a:pt x="f8" y="f10"/>
                  </a:lnTo>
                  <a:lnTo>
                    <a:pt x="f11" y="f12"/>
                  </a:lnTo>
                  <a:lnTo>
                    <a:pt x="f11" y="f12"/>
                  </a:lnTo>
                  <a:lnTo>
                    <a:pt x="f13" y="f12"/>
                  </a:lnTo>
                  <a:lnTo>
                    <a:pt x="f14" y="f15"/>
                  </a:lnTo>
                  <a:lnTo>
                    <a:pt x="f14" y="f15"/>
                  </a:lnTo>
                  <a:cubicBezTo>
                    <a:pt x="f14" y="f15"/>
                    <a:pt x="f14" y="f15"/>
                    <a:pt x="f14" y="f15"/>
                  </a:cubicBezTo>
                  <a:lnTo>
                    <a:pt x="f14" y="f16"/>
                  </a:lnTo>
                  <a:cubicBezTo>
                    <a:pt x="f17" y="f18"/>
                    <a:pt x="f17" y="f19"/>
                    <a:pt x="f14" y="f20"/>
                  </a:cubicBezTo>
                  <a:cubicBezTo>
                    <a:pt x="f21" y="f22"/>
                    <a:pt x="f21" y="f23"/>
                    <a:pt x="f14" y="f5"/>
                  </a:cubicBezTo>
                  <a:lnTo>
                    <a:pt x="f14" y="f5"/>
                  </a:lnTo>
                  <a:lnTo>
                    <a:pt x="f14" y="f5"/>
                  </a:lnTo>
                  <a:lnTo>
                    <a:pt x="f14" y="f24"/>
                  </a:lnTo>
                  <a:cubicBezTo>
                    <a:pt x="f14" y="f24"/>
                    <a:pt x="f14" y="f24"/>
                    <a:pt x="f14" y="f25"/>
                  </a:cubicBezTo>
                  <a:lnTo>
                    <a:pt x="f14" y="f26"/>
                  </a:lnTo>
                  <a:lnTo>
                    <a:pt x="f14" y="f27"/>
                  </a:lnTo>
                  <a:lnTo>
                    <a:pt x="f28" y="f7"/>
                  </a:lnTo>
                  <a:lnTo>
                    <a:pt x="f29" y="f7"/>
                  </a:lnTo>
                  <a:lnTo>
                    <a:pt x="f30" y="f7"/>
                  </a:lnTo>
                  <a:lnTo>
                    <a:pt x="f31" y="f7"/>
                  </a:lnTo>
                  <a:cubicBezTo>
                    <a:pt x="f32" y="f33"/>
                    <a:pt x="f34" y="f3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1" name="Freeform: Shape 630">
              <a:extLst>
                <a:ext uri="{FF2B5EF4-FFF2-40B4-BE49-F238E27FC236}">
                  <a16:creationId xmlns:a16="http://schemas.microsoft.com/office/drawing/2014/main" id="{BAD5E0E7-A65F-00C5-CD11-DF573337E59F}"/>
                </a:ext>
              </a:extLst>
            </p:cNvPr>
            <p:cNvSpPr/>
            <p:nvPr/>
          </p:nvSpPr>
          <p:spPr>
            <a:xfrm>
              <a:off x="11103504" y="2869067"/>
              <a:ext cx="10533" cy="10639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38"/>
                <a:gd name="f7" fmla="val 106404"/>
                <a:gd name="f8" fmla="val 10539"/>
                <a:gd name="f9" fmla="val 102335"/>
                <a:gd name="f10" fmla="val 101574"/>
                <a:gd name="f11" fmla="val 8761"/>
                <a:gd name="f12" fmla="val 1397"/>
                <a:gd name="f13" fmla="val 7822"/>
                <a:gd name="f14" fmla="val 2133"/>
                <a:gd name="f15" fmla="val 6653"/>
                <a:gd name="f16" fmla="val 2527"/>
                <a:gd name="f17" fmla="val 5460"/>
                <a:gd name="f18" fmla="val 2539"/>
                <a:gd name="f19" fmla="val 4914"/>
                <a:gd name="f20" fmla="val 2679"/>
                <a:gd name="f21" fmla="val 4355"/>
                <a:gd name="f22" fmla="val 3809"/>
                <a:gd name="f23" fmla="val 1524"/>
                <a:gd name="f24" fmla="val 101447"/>
                <a:gd name="f25" fmla="val 139"/>
                <a:gd name="f26" fmla="val 104316"/>
                <a:gd name="f27" fmla="val 2577"/>
                <a:gd name="f28" fmla="val 106538"/>
                <a:gd name="f29" fmla="val 5447"/>
                <a:gd name="f30" fmla="val 106398"/>
                <a:gd name="f31" fmla="val 6450"/>
                <a:gd name="f32" fmla="val 106360"/>
                <a:gd name="f33" fmla="val 7415"/>
                <a:gd name="f34" fmla="val 106056"/>
                <a:gd name="f35" fmla="val 8253"/>
                <a:gd name="f36" fmla="val 105510"/>
                <a:gd name="f37" fmla="val 9015"/>
                <a:gd name="f38" fmla="val 104976"/>
                <a:gd name="f39" fmla="val 9586"/>
                <a:gd name="f40" fmla="val 104227"/>
                <a:gd name="f41" fmla="val 9904"/>
                <a:gd name="f42" fmla="val 103351"/>
                <a:gd name="f43" fmla="val 10145"/>
                <a:gd name="f44" fmla="val 103034"/>
                <a:gd name="f45" fmla="val 10348"/>
                <a:gd name="f46" fmla="val 102691"/>
                <a:gd name="f47" fmla="+- 0 0 -90"/>
                <a:gd name="f48" fmla="*/ f3 1 10538"/>
                <a:gd name="f49" fmla="*/ f4 1 106404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10538"/>
                <a:gd name="f58" fmla="*/ f54 1 106404"/>
                <a:gd name="f59" fmla="*/ 10539 f55 1"/>
                <a:gd name="f60" fmla="*/ 102335 f54 1"/>
                <a:gd name="f61" fmla="*/ 101574 f54 1"/>
                <a:gd name="f62" fmla="*/ 0 f54 1"/>
                <a:gd name="f63" fmla="*/ 8761 f55 1"/>
                <a:gd name="f64" fmla="*/ 1397 f54 1"/>
                <a:gd name="f65" fmla="*/ 5460 f55 1"/>
                <a:gd name="f66" fmla="*/ 2539 f54 1"/>
                <a:gd name="f67" fmla="*/ 3809 f55 1"/>
                <a:gd name="f68" fmla="*/ 0 f55 1"/>
                <a:gd name="f69" fmla="*/ 1524 f54 1"/>
                <a:gd name="f70" fmla="*/ 101447 f54 1"/>
                <a:gd name="f71" fmla="*/ 5447 f55 1"/>
                <a:gd name="f72" fmla="*/ 106398 f54 1"/>
                <a:gd name="f73" fmla="*/ 8253 f55 1"/>
                <a:gd name="f74" fmla="*/ 105510 f54 1"/>
                <a:gd name="f75" fmla="*/ 9904 f55 1"/>
                <a:gd name="f76" fmla="*/ 103351 f54 1"/>
                <a:gd name="f77" fmla="+- f56 0 f1"/>
                <a:gd name="f78" fmla="*/ f59 1 10538"/>
                <a:gd name="f79" fmla="*/ f60 1 106404"/>
                <a:gd name="f80" fmla="*/ f61 1 106404"/>
                <a:gd name="f81" fmla="*/ f62 1 106404"/>
                <a:gd name="f82" fmla="*/ f63 1 10538"/>
                <a:gd name="f83" fmla="*/ f64 1 106404"/>
                <a:gd name="f84" fmla="*/ f65 1 10538"/>
                <a:gd name="f85" fmla="*/ f66 1 106404"/>
                <a:gd name="f86" fmla="*/ f67 1 10538"/>
                <a:gd name="f87" fmla="*/ f68 1 10538"/>
                <a:gd name="f88" fmla="*/ f69 1 106404"/>
                <a:gd name="f89" fmla="*/ f70 1 106404"/>
                <a:gd name="f90" fmla="*/ f71 1 10538"/>
                <a:gd name="f91" fmla="*/ f72 1 106404"/>
                <a:gd name="f92" fmla="*/ f73 1 10538"/>
                <a:gd name="f93" fmla="*/ f74 1 106404"/>
                <a:gd name="f94" fmla="*/ f75 1 10538"/>
                <a:gd name="f95" fmla="*/ f76 1 106404"/>
                <a:gd name="f96" fmla="*/ f50 1 f57"/>
                <a:gd name="f97" fmla="*/ f51 1 f57"/>
                <a:gd name="f98" fmla="*/ f50 1 f58"/>
                <a:gd name="f99" fmla="*/ f52 1 f58"/>
                <a:gd name="f100" fmla="*/ f78 1 f57"/>
                <a:gd name="f101" fmla="*/ f79 1 f58"/>
                <a:gd name="f102" fmla="*/ f80 1 f58"/>
                <a:gd name="f103" fmla="*/ f81 1 f58"/>
                <a:gd name="f104" fmla="*/ f82 1 f57"/>
                <a:gd name="f105" fmla="*/ f83 1 f58"/>
                <a:gd name="f106" fmla="*/ f84 1 f57"/>
                <a:gd name="f107" fmla="*/ f85 1 f58"/>
                <a:gd name="f108" fmla="*/ f86 1 f57"/>
                <a:gd name="f109" fmla="*/ f87 1 f57"/>
                <a:gd name="f110" fmla="*/ f88 1 f58"/>
                <a:gd name="f111" fmla="*/ f89 1 f58"/>
                <a:gd name="f112" fmla="*/ f90 1 f57"/>
                <a:gd name="f113" fmla="*/ f91 1 f58"/>
                <a:gd name="f114" fmla="*/ f92 1 f57"/>
                <a:gd name="f115" fmla="*/ f93 1 f58"/>
                <a:gd name="f116" fmla="*/ f94 1 f57"/>
                <a:gd name="f117" fmla="*/ f95 1 f58"/>
                <a:gd name="f118" fmla="*/ f96 f48 1"/>
                <a:gd name="f119" fmla="*/ f97 f48 1"/>
                <a:gd name="f120" fmla="*/ f99 f49 1"/>
                <a:gd name="f121" fmla="*/ f98 f49 1"/>
                <a:gd name="f122" fmla="*/ f100 f48 1"/>
                <a:gd name="f123" fmla="*/ f101 f49 1"/>
                <a:gd name="f124" fmla="*/ f102 f49 1"/>
                <a:gd name="f125" fmla="*/ f103 f49 1"/>
                <a:gd name="f126" fmla="*/ f104 f48 1"/>
                <a:gd name="f127" fmla="*/ f105 f49 1"/>
                <a:gd name="f128" fmla="*/ f106 f48 1"/>
                <a:gd name="f129" fmla="*/ f107 f49 1"/>
                <a:gd name="f130" fmla="*/ f108 f48 1"/>
                <a:gd name="f131" fmla="*/ f109 f48 1"/>
                <a:gd name="f132" fmla="*/ f110 f49 1"/>
                <a:gd name="f133" fmla="*/ f111 f49 1"/>
                <a:gd name="f134" fmla="*/ f112 f48 1"/>
                <a:gd name="f135" fmla="*/ f113 f49 1"/>
                <a:gd name="f136" fmla="*/ f114 f48 1"/>
                <a:gd name="f137" fmla="*/ f115 f49 1"/>
                <a:gd name="f138" fmla="*/ f116 f48 1"/>
                <a:gd name="f139" fmla="*/ f117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22" y="f123"/>
                </a:cxn>
                <a:cxn ang="f77">
                  <a:pos x="f122" y="f124"/>
                </a:cxn>
                <a:cxn ang="f77">
                  <a:pos x="f122" y="f125"/>
                </a:cxn>
                <a:cxn ang="f77">
                  <a:pos x="f126" y="f127"/>
                </a:cxn>
                <a:cxn ang="f77">
                  <a:pos x="f126" y="f127"/>
                </a:cxn>
                <a:cxn ang="f77">
                  <a:pos x="f128" y="f129"/>
                </a:cxn>
                <a:cxn ang="f77">
                  <a:pos x="f130" y="f129"/>
                </a:cxn>
                <a:cxn ang="f77">
                  <a:pos x="f131" y="f132"/>
                </a:cxn>
                <a:cxn ang="f77">
                  <a:pos x="f131" y="f133"/>
                </a:cxn>
                <a:cxn ang="f77">
                  <a:pos x="f134" y="f135"/>
                </a:cxn>
                <a:cxn ang="f77">
                  <a:pos x="f128" y="f135"/>
                </a:cxn>
                <a:cxn ang="f77">
                  <a:pos x="f136" y="f137"/>
                </a:cxn>
                <a:cxn ang="f77">
                  <a:pos x="f136" y="f137"/>
                </a:cxn>
                <a:cxn ang="f77">
                  <a:pos x="f136" y="f137"/>
                </a:cxn>
                <a:cxn ang="f77">
                  <a:pos x="f138" y="f139"/>
                </a:cxn>
                <a:cxn ang="f77">
                  <a:pos x="f122" y="f123"/>
                </a:cxn>
              </a:cxnLst>
              <a:rect l="f118" t="f121" r="f119" b="f120"/>
              <a:pathLst>
                <a:path w="10538" h="106404">
                  <a:moveTo>
                    <a:pt x="f8" y="f9"/>
                  </a:moveTo>
                  <a:cubicBezTo>
                    <a:pt x="f8" y="f9"/>
                    <a:pt x="f8" y="f9"/>
                    <a:pt x="f8" y="f10"/>
                  </a:cubicBezTo>
                  <a:lnTo>
                    <a:pt x="f8" y="f5"/>
                  </a:lnTo>
                  <a:lnTo>
                    <a:pt x="f11" y="f12"/>
                  </a:lnTo>
                  <a:lnTo>
                    <a:pt x="f11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0"/>
                    <a:pt x="f22" y="f18"/>
                  </a:cubicBezTo>
                  <a:lnTo>
                    <a:pt x="f5" y="f23"/>
                  </a:lnTo>
                  <a:lnTo>
                    <a:pt x="f5" y="f24"/>
                  </a:lnTo>
                  <a:cubicBezTo>
                    <a:pt x="f25" y="f26"/>
                    <a:pt x="f27" y="f28"/>
                    <a:pt x="f29" y="f30"/>
                  </a:cubicBezTo>
                  <a:cubicBezTo>
                    <a:pt x="f29" y="f30"/>
                    <a:pt x="f17" y="f30"/>
                    <a:pt x="f17" y="f30"/>
                  </a:cubicBezTo>
                  <a:cubicBezTo>
                    <a:pt x="f31" y="f32"/>
                    <a:pt x="f33" y="f34"/>
                    <a:pt x="f35" y="f36"/>
                  </a:cubicBezTo>
                  <a:lnTo>
                    <a:pt x="f35" y="f36"/>
                  </a:lnTo>
                  <a:lnTo>
                    <a:pt x="f35" y="f36"/>
                  </a:ln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2" name="Freeform: Shape 631">
              <a:extLst>
                <a:ext uri="{FF2B5EF4-FFF2-40B4-BE49-F238E27FC236}">
                  <a16:creationId xmlns:a16="http://schemas.microsoft.com/office/drawing/2014/main" id="{0C13B6DC-70CC-4AF3-2435-63B23C8C7583}"/>
                </a:ext>
              </a:extLst>
            </p:cNvPr>
            <p:cNvSpPr/>
            <p:nvPr/>
          </p:nvSpPr>
          <p:spPr>
            <a:xfrm>
              <a:off x="9830860" y="2500225"/>
              <a:ext cx="676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673"/>
                <a:gd name="f7" fmla="val 761"/>
                <a:gd name="f8" fmla="val 38"/>
                <a:gd name="f9" fmla="val 127"/>
                <a:gd name="f10" fmla="val -13"/>
                <a:gd name="f11" fmla="val 330"/>
                <a:gd name="f12" fmla="val 559"/>
                <a:gd name="f13" fmla="val 762"/>
                <a:gd name="f14" fmla="+- 0 0 -90"/>
                <a:gd name="f15" fmla="*/ f3 1 673"/>
                <a:gd name="f16" fmla="*/ f4 1 761"/>
                <a:gd name="f17" fmla="val f5"/>
                <a:gd name="f18" fmla="val f6"/>
                <a:gd name="f19" fmla="val f7"/>
                <a:gd name="f20" fmla="*/ f14 f0 1"/>
                <a:gd name="f21" fmla="+- f19 0 f17"/>
                <a:gd name="f22" fmla="+- f18 0 f17"/>
                <a:gd name="f23" fmla="*/ f20 1 f2"/>
                <a:gd name="f24" fmla="*/ f22 1 673"/>
                <a:gd name="f25" fmla="*/ f21 1 761"/>
                <a:gd name="f26" fmla="*/ 38 f22 1"/>
                <a:gd name="f27" fmla="*/ 127 f21 1"/>
                <a:gd name="f28" fmla="*/ 762 f21 1"/>
                <a:gd name="f29" fmla="*/ 673 f22 1"/>
                <a:gd name="f30" fmla="*/ 0 f21 1"/>
                <a:gd name="f31" fmla="+- f23 0 f1"/>
                <a:gd name="f32" fmla="*/ f26 1 673"/>
                <a:gd name="f33" fmla="*/ f27 1 761"/>
                <a:gd name="f34" fmla="*/ f28 1 761"/>
                <a:gd name="f35" fmla="*/ f29 1 673"/>
                <a:gd name="f36" fmla="*/ f30 1 761"/>
                <a:gd name="f37" fmla="*/ f17 1 f24"/>
                <a:gd name="f38" fmla="*/ f18 1 f24"/>
                <a:gd name="f39" fmla="*/ f17 1 f25"/>
                <a:gd name="f40" fmla="*/ f19 1 f25"/>
                <a:gd name="f41" fmla="*/ f32 1 f24"/>
                <a:gd name="f42" fmla="*/ f33 1 f25"/>
                <a:gd name="f43" fmla="*/ f34 1 f25"/>
                <a:gd name="f44" fmla="*/ f35 1 f24"/>
                <a:gd name="f45" fmla="*/ f36 1 f25"/>
                <a:gd name="f46" fmla="*/ f37 f15 1"/>
                <a:gd name="f47" fmla="*/ f38 f15 1"/>
                <a:gd name="f48" fmla="*/ f40 f16 1"/>
                <a:gd name="f49" fmla="*/ f39 f16 1"/>
                <a:gd name="f50" fmla="*/ f41 f15 1"/>
                <a:gd name="f51" fmla="*/ f42 f16 1"/>
                <a:gd name="f52" fmla="*/ f43 f16 1"/>
                <a:gd name="f53" fmla="*/ f44 f15 1"/>
                <a:gd name="f54" fmla="*/ f45 f1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1">
                  <a:pos x="f50" y="f51"/>
                </a:cxn>
                <a:cxn ang="f31">
                  <a:pos x="f50" y="f52"/>
                </a:cxn>
                <a:cxn ang="f31">
                  <a:pos x="f53" y="f54"/>
                </a:cxn>
              </a:cxnLst>
              <a:rect l="f46" t="f49" r="f47" b="f48"/>
              <a:pathLst>
                <a:path w="673" h="761">
                  <a:moveTo>
                    <a:pt x="f8" y="f9"/>
                  </a:moveTo>
                  <a:cubicBezTo>
                    <a:pt x="f10" y="f11"/>
                    <a:pt x="f10" y="f12"/>
                    <a:pt x="f8" y="f13"/>
                  </a:cubicBezTo>
                  <a:lnTo>
                    <a:pt x="f6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3" name="Freeform: Shape 632">
              <a:extLst>
                <a:ext uri="{FF2B5EF4-FFF2-40B4-BE49-F238E27FC236}">
                  <a16:creationId xmlns:a16="http://schemas.microsoft.com/office/drawing/2014/main" id="{E53DAE2B-8472-87A8-7708-9F77228286A9}"/>
                </a:ext>
              </a:extLst>
            </p:cNvPr>
            <p:cNvSpPr/>
            <p:nvPr/>
          </p:nvSpPr>
          <p:spPr>
            <a:xfrm>
              <a:off x="9829717" y="2501240"/>
              <a:ext cx="36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"/>
                <a:gd name="f7" fmla="val 761"/>
                <a:gd name="f8" fmla="val 38"/>
                <a:gd name="f9" fmla="val 762"/>
                <a:gd name="f10" fmla="val -13"/>
                <a:gd name="f11" fmla="val 508"/>
                <a:gd name="f12" fmla="val 254"/>
                <a:gd name="f13" fmla="+- 0 0 -90"/>
                <a:gd name="f14" fmla="*/ f3 1 37"/>
                <a:gd name="f15" fmla="*/ f4 1 761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7"/>
                <a:gd name="f24" fmla="*/ f20 1 761"/>
                <a:gd name="f25" fmla="*/ 38 f21 1"/>
                <a:gd name="f26" fmla="*/ 762 f20 1"/>
                <a:gd name="f27" fmla="*/ 0 f20 1"/>
                <a:gd name="f28" fmla="+- f22 0 f1"/>
                <a:gd name="f29" fmla="*/ f25 1 37"/>
                <a:gd name="f30" fmla="*/ f26 1 761"/>
                <a:gd name="f31" fmla="*/ f27 1 761"/>
                <a:gd name="f32" fmla="*/ f16 1 f23"/>
                <a:gd name="f33" fmla="*/ f17 1 f23"/>
                <a:gd name="f34" fmla="*/ f16 1 f24"/>
                <a:gd name="f35" fmla="*/ f18 1 f24"/>
                <a:gd name="f36" fmla="*/ f29 1 f23"/>
                <a:gd name="f37" fmla="*/ f30 1 f24"/>
                <a:gd name="f38" fmla="*/ f31 1 f24"/>
                <a:gd name="f39" fmla="*/ f32 f14 1"/>
                <a:gd name="f40" fmla="*/ f33 f14 1"/>
                <a:gd name="f41" fmla="*/ f35 f15 1"/>
                <a:gd name="f42" fmla="*/ f34 f15 1"/>
                <a:gd name="f43" fmla="*/ f36 f14 1"/>
                <a:gd name="f44" fmla="*/ f37 f15 1"/>
                <a:gd name="f45" fmla="*/ f3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3" y="f44"/>
                </a:cxn>
                <a:cxn ang="f28">
                  <a:pos x="f43" y="f44"/>
                </a:cxn>
                <a:cxn ang="f28">
                  <a:pos x="f43" y="f44"/>
                </a:cxn>
                <a:cxn ang="f28">
                  <a:pos x="f43" y="f45"/>
                </a:cxn>
              </a:cxnLst>
              <a:rect l="f39" t="f42" r="f40" b="f41"/>
              <a:pathLst>
                <a:path w="37" h="761">
                  <a:moveTo>
                    <a:pt x="f8" y="f9"/>
                  </a:moveTo>
                  <a:lnTo>
                    <a:pt x="f8" y="f9"/>
                  </a:lnTo>
                  <a:lnTo>
                    <a:pt x="f8" y="f9"/>
                  </a:lnTo>
                  <a:cubicBezTo>
                    <a:pt x="f10" y="f11"/>
                    <a:pt x="f10" y="f12"/>
                    <a:pt x="f8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4" name="Freeform: Shape 633">
              <a:extLst>
                <a:ext uri="{FF2B5EF4-FFF2-40B4-BE49-F238E27FC236}">
                  <a16:creationId xmlns:a16="http://schemas.microsoft.com/office/drawing/2014/main" id="{53048EAA-3A9E-9775-7E03-D2DB1F7AF759}"/>
                </a:ext>
              </a:extLst>
            </p:cNvPr>
            <p:cNvSpPr/>
            <p:nvPr/>
          </p:nvSpPr>
          <p:spPr>
            <a:xfrm>
              <a:off x="11108835" y="2870841"/>
              <a:ext cx="3300" cy="11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301"/>
                <a:gd name="f7" fmla="val 1142"/>
                <a:gd name="f8" fmla="val 2362"/>
                <a:gd name="f9" fmla="val 736"/>
                <a:gd name="f10" fmla="val 1193"/>
                <a:gd name="f11" fmla="val 1130"/>
                <a:gd name="f12" fmla="val 1143"/>
                <a:gd name="f13" fmla="+- 0 0 -90"/>
                <a:gd name="f14" fmla="*/ f3 1 3301"/>
                <a:gd name="f15" fmla="*/ f4 1 1142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301"/>
                <a:gd name="f24" fmla="*/ f20 1 1142"/>
                <a:gd name="f25" fmla="*/ 3301 f21 1"/>
                <a:gd name="f26" fmla="*/ 0 f20 1"/>
                <a:gd name="f27" fmla="*/ 0 f21 1"/>
                <a:gd name="f28" fmla="*/ 1143 f20 1"/>
                <a:gd name="f29" fmla="+- f22 0 f1"/>
                <a:gd name="f30" fmla="*/ f25 1 3301"/>
                <a:gd name="f31" fmla="*/ f26 1 1142"/>
                <a:gd name="f32" fmla="*/ f27 1 3301"/>
                <a:gd name="f33" fmla="*/ f28 1 1142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3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4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8" y="f49"/>
                </a:cxn>
                <a:cxn ang="f29">
                  <a:pos x="f46" y="f47"/>
                </a:cxn>
              </a:cxnLst>
              <a:rect l="f42" t="f45" r="f43" b="f44"/>
              <a:pathLst>
                <a:path w="3301" h="1142">
                  <a:moveTo>
                    <a:pt x="f6" y="f5"/>
                  </a:moveTo>
                  <a:cubicBezTo>
                    <a:pt x="f8" y="f9"/>
                    <a:pt x="f10" y="f11"/>
                    <a:pt x="f5" y="f12"/>
                  </a:cubicBezTo>
                  <a:cubicBezTo>
                    <a:pt x="f10" y="f11"/>
                    <a:pt x="f8" y="f9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5" name="Freeform: Shape 634">
              <a:extLst>
                <a:ext uri="{FF2B5EF4-FFF2-40B4-BE49-F238E27FC236}">
                  <a16:creationId xmlns:a16="http://schemas.microsoft.com/office/drawing/2014/main" id="{9F7127A9-184E-3B36-B34D-B4989C957214}"/>
                </a:ext>
              </a:extLst>
            </p:cNvPr>
            <p:cNvSpPr/>
            <p:nvPr/>
          </p:nvSpPr>
          <p:spPr>
            <a:xfrm>
              <a:off x="9833183" y="2501496"/>
              <a:ext cx="1275652" cy="3705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75649"/>
                <a:gd name="f7" fmla="val 370594"/>
                <a:gd name="f8" fmla="val 1271968"/>
                <a:gd name="f9" fmla="val 362491"/>
                <a:gd name="f10" fmla="val 1274253"/>
                <a:gd name="f11" fmla="val 360586"/>
                <a:gd name="f12" fmla="val 12570"/>
                <a:gd name="f13" fmla="val 5460"/>
                <a:gd name="f14" fmla="val 5713"/>
                <a:gd name="f15" fmla="val 4469"/>
                <a:gd name="f16" fmla="val 6551"/>
                <a:gd name="f17" fmla="val 3200"/>
                <a:gd name="f18" fmla="val 7009"/>
                <a:gd name="f19" fmla="val 1904"/>
                <a:gd name="f20" fmla="val 6983"/>
                <a:gd name="f21" fmla="val 9015"/>
                <a:gd name="f22" fmla="val 1270190"/>
                <a:gd name="f23" fmla="val 369474"/>
                <a:gd name="f24" fmla="val 1273999"/>
                <a:gd name="f25" fmla="val 370490"/>
                <a:gd name="f26" fmla="val 1274545"/>
                <a:gd name="f27" fmla="val 370629"/>
                <a:gd name="f28" fmla="val 1275104"/>
                <a:gd name="f29" fmla="val 1275650"/>
                <a:gd name="f30" fmla="val 1274152"/>
                <a:gd name="f31" fmla="val 370541"/>
                <a:gd name="f32" fmla="val 1272692"/>
                <a:gd name="f33" fmla="val 369995"/>
                <a:gd name="f34" fmla="val 1271587"/>
                <a:gd name="f35" fmla="val 368966"/>
                <a:gd name="f36" fmla="val 1269962"/>
                <a:gd name="f37" fmla="val 367049"/>
                <a:gd name="f38" fmla="val 1270127"/>
                <a:gd name="f39" fmla="val 364205"/>
                <a:gd name="f40" fmla="+- 0 0 -90"/>
                <a:gd name="f41" fmla="*/ f3 1 1275649"/>
                <a:gd name="f42" fmla="*/ f4 1 370594"/>
                <a:gd name="f43" fmla="val f5"/>
                <a:gd name="f44" fmla="val f6"/>
                <a:gd name="f45" fmla="val f7"/>
                <a:gd name="f46" fmla="*/ f40 f0 1"/>
                <a:gd name="f47" fmla="+- f45 0 f43"/>
                <a:gd name="f48" fmla="+- f44 0 f43"/>
                <a:gd name="f49" fmla="*/ f46 1 f2"/>
                <a:gd name="f50" fmla="*/ f48 1 1275649"/>
                <a:gd name="f51" fmla="*/ f47 1 370594"/>
                <a:gd name="f52" fmla="*/ 1271968 f48 1"/>
                <a:gd name="f53" fmla="*/ 362491 f47 1"/>
                <a:gd name="f54" fmla="*/ 1274253 f48 1"/>
                <a:gd name="f55" fmla="*/ 360586 f47 1"/>
                <a:gd name="f56" fmla="*/ 12570 f48 1"/>
                <a:gd name="f57" fmla="*/ 0 f47 1"/>
                <a:gd name="f58" fmla="*/ 5460 f48 1"/>
                <a:gd name="f59" fmla="*/ 5713 f47 1"/>
                <a:gd name="f60" fmla="*/ 1904 f48 1"/>
                <a:gd name="f61" fmla="*/ 6983 f47 1"/>
                <a:gd name="f62" fmla="*/ 0 f48 1"/>
                <a:gd name="f63" fmla="*/ 6983 f48 1"/>
                <a:gd name="f64" fmla="*/ 9015 f47 1"/>
                <a:gd name="f65" fmla="*/ 1270190 f48 1"/>
                <a:gd name="f66" fmla="*/ 369474 f47 1"/>
                <a:gd name="f67" fmla="*/ 1273999 f48 1"/>
                <a:gd name="f68" fmla="*/ 370490 f47 1"/>
                <a:gd name="f69" fmla="*/ 1275650 f48 1"/>
                <a:gd name="f70" fmla="*/ 1271587 f48 1"/>
                <a:gd name="f71" fmla="*/ 368966 f47 1"/>
                <a:gd name="f72" fmla="+- f49 0 f1"/>
                <a:gd name="f73" fmla="*/ f52 1 1275649"/>
                <a:gd name="f74" fmla="*/ f53 1 370594"/>
                <a:gd name="f75" fmla="*/ f54 1 1275649"/>
                <a:gd name="f76" fmla="*/ f55 1 370594"/>
                <a:gd name="f77" fmla="*/ f56 1 1275649"/>
                <a:gd name="f78" fmla="*/ f57 1 370594"/>
                <a:gd name="f79" fmla="*/ f58 1 1275649"/>
                <a:gd name="f80" fmla="*/ f59 1 370594"/>
                <a:gd name="f81" fmla="*/ f60 1 1275649"/>
                <a:gd name="f82" fmla="*/ f61 1 370594"/>
                <a:gd name="f83" fmla="*/ f62 1 1275649"/>
                <a:gd name="f84" fmla="*/ f63 1 1275649"/>
                <a:gd name="f85" fmla="*/ f64 1 370594"/>
                <a:gd name="f86" fmla="*/ f65 1 1275649"/>
                <a:gd name="f87" fmla="*/ f66 1 370594"/>
                <a:gd name="f88" fmla="*/ f67 1 1275649"/>
                <a:gd name="f89" fmla="*/ f68 1 370594"/>
                <a:gd name="f90" fmla="*/ f69 1 1275649"/>
                <a:gd name="f91" fmla="*/ f70 1 1275649"/>
                <a:gd name="f92" fmla="*/ f71 1 370594"/>
                <a:gd name="f93" fmla="*/ f43 1 f50"/>
                <a:gd name="f94" fmla="*/ f44 1 f50"/>
                <a:gd name="f95" fmla="*/ f43 1 f51"/>
                <a:gd name="f96" fmla="*/ f45 1 f51"/>
                <a:gd name="f97" fmla="*/ f73 1 f50"/>
                <a:gd name="f98" fmla="*/ f74 1 f51"/>
                <a:gd name="f99" fmla="*/ f75 1 f50"/>
                <a:gd name="f100" fmla="*/ f76 1 f51"/>
                <a:gd name="f101" fmla="*/ f77 1 f50"/>
                <a:gd name="f102" fmla="*/ f78 1 f51"/>
                <a:gd name="f103" fmla="*/ f79 1 f50"/>
                <a:gd name="f104" fmla="*/ f80 1 f51"/>
                <a:gd name="f105" fmla="*/ f81 1 f50"/>
                <a:gd name="f106" fmla="*/ f82 1 f51"/>
                <a:gd name="f107" fmla="*/ f83 1 f50"/>
                <a:gd name="f108" fmla="*/ f84 1 f50"/>
                <a:gd name="f109" fmla="*/ f85 1 f51"/>
                <a:gd name="f110" fmla="*/ f86 1 f50"/>
                <a:gd name="f111" fmla="*/ f87 1 f51"/>
                <a:gd name="f112" fmla="*/ f88 1 f50"/>
                <a:gd name="f113" fmla="*/ f89 1 f51"/>
                <a:gd name="f114" fmla="*/ f90 1 f50"/>
                <a:gd name="f115" fmla="*/ f91 1 f50"/>
                <a:gd name="f116" fmla="*/ f92 1 f51"/>
                <a:gd name="f117" fmla="*/ f93 f41 1"/>
                <a:gd name="f118" fmla="*/ f94 f41 1"/>
                <a:gd name="f119" fmla="*/ f96 f42 1"/>
                <a:gd name="f120" fmla="*/ f95 f42 1"/>
                <a:gd name="f121" fmla="*/ f97 f41 1"/>
                <a:gd name="f122" fmla="*/ f98 f42 1"/>
                <a:gd name="f123" fmla="*/ f99 f41 1"/>
                <a:gd name="f124" fmla="*/ f100 f42 1"/>
                <a:gd name="f125" fmla="*/ f101 f41 1"/>
                <a:gd name="f126" fmla="*/ f102 f42 1"/>
                <a:gd name="f127" fmla="*/ f103 f41 1"/>
                <a:gd name="f128" fmla="*/ f104 f42 1"/>
                <a:gd name="f129" fmla="*/ f105 f41 1"/>
                <a:gd name="f130" fmla="*/ f106 f42 1"/>
                <a:gd name="f131" fmla="*/ f107 f41 1"/>
                <a:gd name="f132" fmla="*/ f108 f41 1"/>
                <a:gd name="f133" fmla="*/ f109 f42 1"/>
                <a:gd name="f134" fmla="*/ f110 f41 1"/>
                <a:gd name="f135" fmla="*/ f111 f42 1"/>
                <a:gd name="f136" fmla="*/ f112 f41 1"/>
                <a:gd name="f137" fmla="*/ f113 f42 1"/>
                <a:gd name="f138" fmla="*/ f114 f41 1"/>
                <a:gd name="f139" fmla="*/ f115 f41 1"/>
                <a:gd name="f140" fmla="*/ f116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121" y="f122"/>
                </a:cxn>
                <a:cxn ang="f72">
                  <a:pos x="f123" y="f124"/>
                </a:cxn>
                <a:cxn ang="f72">
                  <a:pos x="f125" y="f126"/>
                </a:cxn>
                <a:cxn ang="f72">
                  <a:pos x="f127" y="f128"/>
                </a:cxn>
                <a:cxn ang="f72">
                  <a:pos x="f129" y="f130"/>
                </a:cxn>
                <a:cxn ang="f72">
                  <a:pos x="f131" y="f130"/>
                </a:cxn>
                <a:cxn ang="f72">
                  <a:pos x="f131" y="f130"/>
                </a:cxn>
                <a:cxn ang="f72">
                  <a:pos x="f132" y="f133"/>
                </a:cxn>
                <a:cxn ang="f72">
                  <a:pos x="f134" y="f135"/>
                </a:cxn>
                <a:cxn ang="f72">
                  <a:pos x="f136" y="f137"/>
                </a:cxn>
                <a:cxn ang="f72">
                  <a:pos x="f138" y="f137"/>
                </a:cxn>
                <a:cxn ang="f72">
                  <a:pos x="f139" y="f140"/>
                </a:cxn>
                <a:cxn ang="f72">
                  <a:pos x="f121" y="f122"/>
                </a:cxn>
              </a:cxnLst>
              <a:rect l="f117" t="f120" r="f118" b="f119"/>
              <a:pathLst>
                <a:path w="1275649" h="370594">
                  <a:moveTo>
                    <a:pt x="f8" y="f9"/>
                  </a:moveTo>
                  <a:lnTo>
                    <a:pt x="f10" y="f11"/>
                  </a:lnTo>
                  <a:lnTo>
                    <a:pt x="f12" y="f5"/>
                  </a:lnTo>
                  <a:lnTo>
                    <a:pt x="f13" y="f14"/>
                  </a:lnTo>
                  <a:cubicBezTo>
                    <a:pt x="f15" y="f16"/>
                    <a:pt x="f17" y="f18"/>
                    <a:pt x="f19" y="f20"/>
                  </a:cubicBezTo>
                  <a:lnTo>
                    <a:pt x="f5" y="f20"/>
                  </a:lnTo>
                  <a:lnTo>
                    <a:pt x="f5" y="f20"/>
                  </a:lnTo>
                  <a:lnTo>
                    <a:pt x="f20" y="f21"/>
                  </a:lnTo>
                  <a:lnTo>
                    <a:pt x="f22" y="f23"/>
                  </a:lnTo>
                  <a:lnTo>
                    <a:pt x="f24" y="f25"/>
                  </a:lnTo>
                  <a:cubicBezTo>
                    <a:pt x="f26" y="f27"/>
                    <a:pt x="f28" y="f27"/>
                    <a:pt x="f29" y="f25"/>
                  </a:cubicBez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6" name="Freeform: Shape 635">
              <a:extLst>
                <a:ext uri="{FF2B5EF4-FFF2-40B4-BE49-F238E27FC236}">
                  <a16:creationId xmlns:a16="http://schemas.microsoft.com/office/drawing/2014/main" id="{87D48D78-DC4A-A22F-D41A-80142471881E}"/>
                </a:ext>
              </a:extLst>
            </p:cNvPr>
            <p:cNvSpPr/>
            <p:nvPr/>
          </p:nvSpPr>
          <p:spPr>
            <a:xfrm>
              <a:off x="10025124" y="2340342"/>
              <a:ext cx="1261085" cy="3856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1087"/>
                <a:gd name="f7" fmla="val 385627"/>
                <a:gd name="f8" fmla="val 3213"/>
                <a:gd name="f9" fmla="val 9424"/>
                <a:gd name="f10" fmla="val 315808"/>
                <a:gd name="f11" fmla="val 103888"/>
                <a:gd name="f12" fmla="val 1074951"/>
                <a:gd name="f13" fmla="val 333190"/>
                <a:gd name="f14" fmla="val 1248644"/>
                <a:gd name="f15" fmla="val 1255501"/>
                <a:gd name="f16" fmla="val 380041"/>
                <a:gd name="f17" fmla="val 1257100"/>
                <a:gd name="f18" fmla="val 378822"/>
                <a:gd name="f19" fmla="val 1259196"/>
                <a:gd name="f20" fmla="val 378492"/>
                <a:gd name="f21" fmla="val 379152"/>
                <a:gd name="f22" fmla="val 6894"/>
                <a:gd name="f23" fmla="val 282"/>
                <a:gd name="f24" fmla="val 4165"/>
                <a:gd name="f25" fmla="val -619"/>
                <a:gd name="f26" fmla="val 1194"/>
                <a:gd name="f27" fmla="val 701"/>
                <a:gd name="f28" fmla="val 38"/>
                <a:gd name="f29" fmla="val 3329"/>
                <a:gd name="f30" fmla="val -13"/>
                <a:gd name="f31" fmla="val 3660"/>
                <a:gd name="f32" fmla="val 4003"/>
                <a:gd name="f33" fmla="val 4345"/>
                <a:gd name="f34" fmla="val -165"/>
                <a:gd name="f35" fmla="val 6554"/>
                <a:gd name="f36" fmla="val 1130"/>
                <a:gd name="f37" fmla="val 8637"/>
                <a:gd name="f38" fmla="+- 0 0 -90"/>
                <a:gd name="f39" fmla="*/ f3 1 1261087"/>
                <a:gd name="f40" fmla="*/ f4 1 385627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1261087"/>
                <a:gd name="f49" fmla="*/ f45 1 385627"/>
                <a:gd name="f50" fmla="*/ 3213 f46 1"/>
                <a:gd name="f51" fmla="*/ 9424 f45 1"/>
                <a:gd name="f52" fmla="*/ 315808 f46 1"/>
                <a:gd name="f53" fmla="*/ 103888 f45 1"/>
                <a:gd name="f54" fmla="*/ 1074951 f46 1"/>
                <a:gd name="f55" fmla="*/ 333190 f45 1"/>
                <a:gd name="f56" fmla="*/ 1248644 f46 1"/>
                <a:gd name="f57" fmla="*/ 385627 f45 1"/>
                <a:gd name="f58" fmla="*/ 1255501 f46 1"/>
                <a:gd name="f59" fmla="*/ 380041 f45 1"/>
                <a:gd name="f60" fmla="*/ 1261087 f46 1"/>
                <a:gd name="f61" fmla="*/ 379152 f45 1"/>
                <a:gd name="f62" fmla="*/ 6894 f46 1"/>
                <a:gd name="f63" fmla="*/ 282 f45 1"/>
                <a:gd name="f64" fmla="*/ 38 f46 1"/>
                <a:gd name="f65" fmla="*/ 3329 f45 1"/>
                <a:gd name="f66" fmla="*/ 4345 f45 1"/>
                <a:gd name="f67" fmla="+- f47 0 f1"/>
                <a:gd name="f68" fmla="*/ f50 1 1261087"/>
                <a:gd name="f69" fmla="*/ f51 1 385627"/>
                <a:gd name="f70" fmla="*/ f52 1 1261087"/>
                <a:gd name="f71" fmla="*/ f53 1 385627"/>
                <a:gd name="f72" fmla="*/ f54 1 1261087"/>
                <a:gd name="f73" fmla="*/ f55 1 385627"/>
                <a:gd name="f74" fmla="*/ f56 1 1261087"/>
                <a:gd name="f75" fmla="*/ f57 1 385627"/>
                <a:gd name="f76" fmla="*/ f58 1 1261087"/>
                <a:gd name="f77" fmla="*/ f59 1 385627"/>
                <a:gd name="f78" fmla="*/ f60 1 1261087"/>
                <a:gd name="f79" fmla="*/ f61 1 385627"/>
                <a:gd name="f80" fmla="*/ f62 1 1261087"/>
                <a:gd name="f81" fmla="*/ f63 1 385627"/>
                <a:gd name="f82" fmla="*/ f64 1 1261087"/>
                <a:gd name="f83" fmla="*/ f65 1 385627"/>
                <a:gd name="f84" fmla="*/ f66 1 385627"/>
                <a:gd name="f85" fmla="*/ f41 1 f48"/>
                <a:gd name="f86" fmla="*/ f42 1 f48"/>
                <a:gd name="f87" fmla="*/ f41 1 f49"/>
                <a:gd name="f88" fmla="*/ f43 1 f49"/>
                <a:gd name="f89" fmla="*/ f68 1 f48"/>
                <a:gd name="f90" fmla="*/ f69 1 f49"/>
                <a:gd name="f91" fmla="*/ f70 1 f48"/>
                <a:gd name="f92" fmla="*/ f71 1 f49"/>
                <a:gd name="f93" fmla="*/ f72 1 f48"/>
                <a:gd name="f94" fmla="*/ f73 1 f49"/>
                <a:gd name="f95" fmla="*/ f74 1 f48"/>
                <a:gd name="f96" fmla="*/ f75 1 f49"/>
                <a:gd name="f97" fmla="*/ f76 1 f48"/>
                <a:gd name="f98" fmla="*/ f77 1 f49"/>
                <a:gd name="f99" fmla="*/ f78 1 f48"/>
                <a:gd name="f100" fmla="*/ f79 1 f49"/>
                <a:gd name="f101" fmla="*/ f80 1 f48"/>
                <a:gd name="f102" fmla="*/ f81 1 f49"/>
                <a:gd name="f103" fmla="*/ f82 1 f48"/>
                <a:gd name="f104" fmla="*/ f83 1 f49"/>
                <a:gd name="f105" fmla="*/ f84 1 f49"/>
                <a:gd name="f106" fmla="*/ f85 f39 1"/>
                <a:gd name="f107" fmla="*/ f86 f39 1"/>
                <a:gd name="f108" fmla="*/ f88 f40 1"/>
                <a:gd name="f109" fmla="*/ f87 f40 1"/>
                <a:gd name="f110" fmla="*/ f89 f39 1"/>
                <a:gd name="f111" fmla="*/ f90 f40 1"/>
                <a:gd name="f112" fmla="*/ f91 f39 1"/>
                <a:gd name="f113" fmla="*/ f92 f40 1"/>
                <a:gd name="f114" fmla="*/ f93 f39 1"/>
                <a:gd name="f115" fmla="*/ f94 f40 1"/>
                <a:gd name="f116" fmla="*/ f95 f39 1"/>
                <a:gd name="f117" fmla="*/ f96 f40 1"/>
                <a:gd name="f118" fmla="*/ f97 f39 1"/>
                <a:gd name="f119" fmla="*/ f98 f40 1"/>
                <a:gd name="f120" fmla="*/ f99 f39 1"/>
                <a:gd name="f121" fmla="*/ f100 f40 1"/>
                <a:gd name="f122" fmla="*/ f101 f39 1"/>
                <a:gd name="f123" fmla="*/ f102 f40 1"/>
                <a:gd name="f124" fmla="*/ f103 f39 1"/>
                <a:gd name="f125" fmla="*/ f104 f40 1"/>
                <a:gd name="f126" fmla="*/ f105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10" y="f111"/>
                </a:cxn>
                <a:cxn ang="f67">
                  <a:pos x="f112" y="f113"/>
                </a:cxn>
                <a:cxn ang="f67">
                  <a:pos x="f114" y="f115"/>
                </a:cxn>
                <a:cxn ang="f67">
                  <a:pos x="f116" y="f117"/>
                </a:cxn>
                <a:cxn ang="f67">
                  <a:pos x="f118" y="f119"/>
                </a:cxn>
                <a:cxn ang="f67">
                  <a:pos x="f120" y="f121"/>
                </a:cxn>
                <a:cxn ang="f67">
                  <a:pos x="f120" y="f121"/>
                </a:cxn>
                <a:cxn ang="f67">
                  <a:pos x="f122" y="f123"/>
                </a:cxn>
                <a:cxn ang="f67">
                  <a:pos x="f124" y="f125"/>
                </a:cxn>
                <a:cxn ang="f67">
                  <a:pos x="f124" y="f126"/>
                </a:cxn>
                <a:cxn ang="f67">
                  <a:pos x="f110" y="f111"/>
                </a:cxn>
              </a:cxnLst>
              <a:rect l="f106" t="f109" r="f107" b="f108"/>
              <a:pathLst>
                <a:path w="1261087" h="385627">
                  <a:moveTo>
                    <a:pt x="f8" y="f9"/>
                  </a:moveTo>
                  <a:lnTo>
                    <a:pt x="f10" y="f11"/>
                  </a:lnTo>
                  <a:lnTo>
                    <a:pt x="f12" y="f13"/>
                  </a:lnTo>
                  <a:lnTo>
                    <a:pt x="f14" y="f7"/>
                  </a:lnTo>
                  <a:lnTo>
                    <a:pt x="f15" y="f16"/>
                  </a:lnTo>
                  <a:cubicBezTo>
                    <a:pt x="f17" y="f18"/>
                    <a:pt x="f19" y="f20"/>
                    <a:pt x="f6" y="f21"/>
                  </a:cubicBezTo>
                  <a:lnTo>
                    <a:pt x="f6" y="f21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0" y="f32"/>
                    <a:pt x="f28" y="f33"/>
                  </a:cubicBezTo>
                  <a:cubicBezTo>
                    <a:pt x="f34" y="f35"/>
                    <a:pt x="f36" y="f3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7" name="Freeform: Shape 636">
              <a:extLst>
                <a:ext uri="{FF2B5EF4-FFF2-40B4-BE49-F238E27FC236}">
                  <a16:creationId xmlns:a16="http://schemas.microsoft.com/office/drawing/2014/main" id="{4D204CC3-512E-7117-B977-DD31AFBDE219}"/>
                </a:ext>
              </a:extLst>
            </p:cNvPr>
            <p:cNvSpPr/>
            <p:nvPr/>
          </p:nvSpPr>
          <p:spPr>
            <a:xfrm>
              <a:off x="11289383" y="2724957"/>
              <a:ext cx="45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761"/>
                <a:gd name="f8" fmla="val 635"/>
                <a:gd name="f9" fmla="val 64"/>
                <a:gd name="f10" fmla="val 432"/>
                <a:gd name="f11" fmla="val 203"/>
                <a:gd name="f12" fmla="val 50"/>
                <a:gd name="f13" fmla="val 254"/>
                <a:gd name="f14" fmla="val 508"/>
                <a:gd name="f15" fmla="val 762"/>
                <a:gd name="f16" fmla="+- 0 0 -90"/>
                <a:gd name="f17" fmla="*/ f3 1 47"/>
                <a:gd name="f18" fmla="*/ f4 1 761"/>
                <a:gd name="f19" fmla="val f5"/>
                <a:gd name="f20" fmla="val f6"/>
                <a:gd name="f21" fmla="val f7"/>
                <a:gd name="f22" fmla="*/ f16 f0 1"/>
                <a:gd name="f23" fmla="+- f21 0 f19"/>
                <a:gd name="f24" fmla="+- f20 0 f19"/>
                <a:gd name="f25" fmla="*/ f22 1 f2"/>
                <a:gd name="f26" fmla="*/ f24 1 47"/>
                <a:gd name="f27" fmla="*/ f23 1 761"/>
                <a:gd name="f28" fmla="*/ 0 f24 1"/>
                <a:gd name="f29" fmla="*/ 635 f23 1"/>
                <a:gd name="f30" fmla="*/ 0 f23 1"/>
                <a:gd name="f31" fmla="*/ 762 f23 1"/>
                <a:gd name="f32" fmla="+- f25 0 f1"/>
                <a:gd name="f33" fmla="*/ f28 1 47"/>
                <a:gd name="f34" fmla="*/ f29 1 761"/>
                <a:gd name="f35" fmla="*/ f30 1 761"/>
                <a:gd name="f36" fmla="*/ f31 1 761"/>
                <a:gd name="f37" fmla="*/ f19 1 f26"/>
                <a:gd name="f38" fmla="*/ f20 1 f26"/>
                <a:gd name="f39" fmla="*/ f19 1 f27"/>
                <a:gd name="f40" fmla="*/ f21 1 f27"/>
                <a:gd name="f41" fmla="*/ f33 1 f26"/>
                <a:gd name="f42" fmla="*/ f34 1 f27"/>
                <a:gd name="f43" fmla="*/ f35 1 f27"/>
                <a:gd name="f44" fmla="*/ f36 1 f27"/>
                <a:gd name="f45" fmla="*/ f37 f17 1"/>
                <a:gd name="f46" fmla="*/ f38 f17 1"/>
                <a:gd name="f47" fmla="*/ f40 f18 1"/>
                <a:gd name="f48" fmla="*/ f39 f18 1"/>
                <a:gd name="f49" fmla="*/ f41 f17 1"/>
                <a:gd name="f50" fmla="*/ f42 f18 1"/>
                <a:gd name="f51" fmla="*/ f43 f18 1"/>
                <a:gd name="f52" fmla="*/ f44 f1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2">
                  <a:pos x="f49" y="f50"/>
                </a:cxn>
                <a:cxn ang="f32">
                  <a:pos x="f49" y="f51"/>
                </a:cxn>
                <a:cxn ang="f32">
                  <a:pos x="f49" y="f52"/>
                </a:cxn>
              </a:cxnLst>
              <a:rect l="f45" t="f48" r="f46" b="f47"/>
              <a:pathLst>
                <a:path w="47" h="761">
                  <a:moveTo>
                    <a:pt x="f5" y="f8"/>
                  </a:moveTo>
                  <a:cubicBezTo>
                    <a:pt x="f9" y="f10"/>
                    <a:pt x="f9" y="f11"/>
                    <a:pt x="f5" y="f5"/>
                  </a:cubicBezTo>
                  <a:cubicBezTo>
                    <a:pt x="f12" y="f13"/>
                    <a:pt x="f12" y="f14"/>
                    <a:pt x="f5" y="f1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8" name="Freeform: Shape 637">
              <a:extLst>
                <a:ext uri="{FF2B5EF4-FFF2-40B4-BE49-F238E27FC236}">
                  <a16:creationId xmlns:a16="http://schemas.microsoft.com/office/drawing/2014/main" id="{73346F39-6E28-69D6-1DDB-E6B36AEBCF81}"/>
                </a:ext>
              </a:extLst>
            </p:cNvPr>
            <p:cNvSpPr/>
            <p:nvPr/>
          </p:nvSpPr>
          <p:spPr>
            <a:xfrm>
              <a:off x="11104866" y="2721062"/>
              <a:ext cx="184434" cy="15282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4435"/>
                <a:gd name="f7" fmla="val 152824"/>
                <a:gd name="f8" fmla="val 182992"/>
                <a:gd name="f9" fmla="val 6556"/>
                <a:gd name="f10" fmla="val 183664"/>
                <a:gd name="f11" fmla="val 6111"/>
                <a:gd name="f12" fmla="val 184160"/>
                <a:gd name="f13" fmla="val 5425"/>
                <a:gd name="f14" fmla="val 184388"/>
                <a:gd name="f15" fmla="val 4651"/>
                <a:gd name="f16" fmla="val 184439"/>
                <a:gd name="f17" fmla="val 4397"/>
                <a:gd name="f18" fmla="val 4143"/>
                <a:gd name="f19" fmla="val 3889"/>
                <a:gd name="f20" fmla="val 184452"/>
                <a:gd name="f21" fmla="val 3559"/>
                <a:gd name="f22" fmla="val 3204"/>
                <a:gd name="f23" fmla="val 2873"/>
                <a:gd name="f24" fmla="val 2581"/>
                <a:gd name="f25" fmla="val 2277"/>
                <a:gd name="f26" fmla="val 1985"/>
                <a:gd name="f27" fmla="val 1096"/>
                <a:gd name="f28" fmla="val 207"/>
                <a:gd name="f29" fmla="val 334"/>
                <a:gd name="f30" fmla="val 183626"/>
                <a:gd name="f31" fmla="val 182610"/>
                <a:gd name="f32" fmla="val 180719"/>
                <a:gd name="f33" fmla="val -326"/>
                <a:gd name="f34" fmla="val 178624"/>
                <a:gd name="f35" fmla="val 4"/>
                <a:gd name="f36" fmla="val 177024"/>
                <a:gd name="f37" fmla="val 1223"/>
                <a:gd name="f38" fmla="val 170168"/>
                <a:gd name="f39" fmla="val 6809"/>
                <a:gd name="f40" fmla="val 3839"/>
                <a:gd name="f41" fmla="val 142410"/>
                <a:gd name="f42" fmla="val 1554"/>
                <a:gd name="f43" fmla="val 144315"/>
                <a:gd name="f44" fmla="val -376"/>
                <a:gd name="f45" fmla="val 146054"/>
                <a:gd name="f46" fmla="val -529"/>
                <a:gd name="f47" fmla="val 149025"/>
                <a:gd name="f48" fmla="val 1211"/>
                <a:gd name="f49" fmla="val 150955"/>
                <a:gd name="f50" fmla="val 1313"/>
                <a:gd name="f51" fmla="val 151069"/>
                <a:gd name="f52" fmla="val 1427"/>
                <a:gd name="f53" fmla="val 151184"/>
                <a:gd name="f54" fmla="val 151298"/>
                <a:gd name="f55" fmla="val 2659"/>
                <a:gd name="f56" fmla="val 152326"/>
                <a:gd name="f57" fmla="val 4119"/>
                <a:gd name="f58" fmla="val 152872"/>
                <a:gd name="f59" fmla="val 5617"/>
                <a:gd name="f60" fmla="val 152822"/>
                <a:gd name="f61" fmla="val 6810"/>
                <a:gd name="f62" fmla="val 152809"/>
                <a:gd name="f63" fmla="val 7979"/>
                <a:gd name="f64" fmla="val 152415"/>
                <a:gd name="f65" fmla="val 8918"/>
                <a:gd name="f66" fmla="val 151679"/>
                <a:gd name="f67" fmla="val 10696"/>
                <a:gd name="f68" fmla="val 150282"/>
                <a:gd name="f69" fmla="val 180833"/>
                <a:gd name="f70" fmla="val 11634"/>
                <a:gd name="f71" fmla="+- 0 0 -90"/>
                <a:gd name="f72" fmla="*/ f3 1 184435"/>
                <a:gd name="f73" fmla="*/ f4 1 152824"/>
                <a:gd name="f74" fmla="val f5"/>
                <a:gd name="f75" fmla="val f6"/>
                <a:gd name="f76" fmla="val f7"/>
                <a:gd name="f77" fmla="*/ f71 f0 1"/>
                <a:gd name="f78" fmla="+- f76 0 f74"/>
                <a:gd name="f79" fmla="+- f75 0 f74"/>
                <a:gd name="f80" fmla="*/ f77 1 f2"/>
                <a:gd name="f81" fmla="*/ f79 1 184435"/>
                <a:gd name="f82" fmla="*/ f78 1 152824"/>
                <a:gd name="f83" fmla="*/ 182992 f79 1"/>
                <a:gd name="f84" fmla="*/ 6556 f78 1"/>
                <a:gd name="f85" fmla="*/ 184388 f79 1"/>
                <a:gd name="f86" fmla="*/ 4651 f78 1"/>
                <a:gd name="f87" fmla="*/ 3889 f78 1"/>
                <a:gd name="f88" fmla="*/ 2873 f78 1"/>
                <a:gd name="f89" fmla="*/ 1985 f78 1"/>
                <a:gd name="f90" fmla="*/ 1096 f78 1"/>
                <a:gd name="f91" fmla="*/ 334 f78 1"/>
                <a:gd name="f92" fmla="*/ 183626 f79 1"/>
                <a:gd name="f93" fmla="*/ 182610 f79 1"/>
                <a:gd name="f94" fmla="*/ 177024 f79 1"/>
                <a:gd name="f95" fmla="*/ 1223 f78 1"/>
                <a:gd name="f96" fmla="*/ 170168 f79 1"/>
                <a:gd name="f97" fmla="*/ 6809 f78 1"/>
                <a:gd name="f98" fmla="*/ 3839 f79 1"/>
                <a:gd name="f99" fmla="*/ 142410 f78 1"/>
                <a:gd name="f100" fmla="*/ 1554 f79 1"/>
                <a:gd name="f101" fmla="*/ 144315 f78 1"/>
                <a:gd name="f102" fmla="*/ 1211 f79 1"/>
                <a:gd name="f103" fmla="*/ 150955 f78 1"/>
                <a:gd name="f104" fmla="*/ 151298 f78 1"/>
                <a:gd name="f105" fmla="*/ 5617 f79 1"/>
                <a:gd name="f106" fmla="*/ 152822 f78 1"/>
                <a:gd name="f107" fmla="*/ 8918 f79 1"/>
                <a:gd name="f108" fmla="*/ 151679 f78 1"/>
                <a:gd name="f109" fmla="*/ 10696 f79 1"/>
                <a:gd name="f110" fmla="*/ 150282 f78 1"/>
                <a:gd name="f111" fmla="*/ 180833 f79 1"/>
                <a:gd name="f112" fmla="*/ 11634 f78 1"/>
                <a:gd name="f113" fmla="+- f80 0 f1"/>
                <a:gd name="f114" fmla="*/ f83 1 184435"/>
                <a:gd name="f115" fmla="*/ f84 1 152824"/>
                <a:gd name="f116" fmla="*/ f85 1 184435"/>
                <a:gd name="f117" fmla="*/ f86 1 152824"/>
                <a:gd name="f118" fmla="*/ f87 1 152824"/>
                <a:gd name="f119" fmla="*/ f88 1 152824"/>
                <a:gd name="f120" fmla="*/ f89 1 152824"/>
                <a:gd name="f121" fmla="*/ f90 1 152824"/>
                <a:gd name="f122" fmla="*/ f91 1 152824"/>
                <a:gd name="f123" fmla="*/ f92 1 184435"/>
                <a:gd name="f124" fmla="*/ f93 1 184435"/>
                <a:gd name="f125" fmla="*/ f94 1 184435"/>
                <a:gd name="f126" fmla="*/ f95 1 152824"/>
                <a:gd name="f127" fmla="*/ f96 1 184435"/>
                <a:gd name="f128" fmla="*/ f97 1 152824"/>
                <a:gd name="f129" fmla="*/ f98 1 184435"/>
                <a:gd name="f130" fmla="*/ f99 1 152824"/>
                <a:gd name="f131" fmla="*/ f100 1 184435"/>
                <a:gd name="f132" fmla="*/ f101 1 152824"/>
                <a:gd name="f133" fmla="*/ f102 1 184435"/>
                <a:gd name="f134" fmla="*/ f103 1 152824"/>
                <a:gd name="f135" fmla="*/ f104 1 152824"/>
                <a:gd name="f136" fmla="*/ f105 1 184435"/>
                <a:gd name="f137" fmla="*/ f106 1 152824"/>
                <a:gd name="f138" fmla="*/ f107 1 184435"/>
                <a:gd name="f139" fmla="*/ f108 1 152824"/>
                <a:gd name="f140" fmla="*/ f109 1 184435"/>
                <a:gd name="f141" fmla="*/ f110 1 152824"/>
                <a:gd name="f142" fmla="*/ f111 1 184435"/>
                <a:gd name="f143" fmla="*/ f112 1 152824"/>
                <a:gd name="f144" fmla="*/ f74 1 f81"/>
                <a:gd name="f145" fmla="*/ f75 1 f81"/>
                <a:gd name="f146" fmla="*/ f74 1 f82"/>
                <a:gd name="f147" fmla="*/ f76 1 f82"/>
                <a:gd name="f148" fmla="*/ f114 1 f81"/>
                <a:gd name="f149" fmla="*/ f115 1 f82"/>
                <a:gd name="f150" fmla="*/ f116 1 f81"/>
                <a:gd name="f151" fmla="*/ f117 1 f82"/>
                <a:gd name="f152" fmla="*/ f118 1 f82"/>
                <a:gd name="f153" fmla="*/ f119 1 f82"/>
                <a:gd name="f154" fmla="*/ f120 1 f82"/>
                <a:gd name="f155" fmla="*/ f121 1 f82"/>
                <a:gd name="f156" fmla="*/ f122 1 f82"/>
                <a:gd name="f157" fmla="*/ f123 1 f81"/>
                <a:gd name="f158" fmla="*/ f124 1 f81"/>
                <a:gd name="f159" fmla="*/ f125 1 f81"/>
                <a:gd name="f160" fmla="*/ f126 1 f82"/>
                <a:gd name="f161" fmla="*/ f127 1 f81"/>
                <a:gd name="f162" fmla="*/ f128 1 f82"/>
                <a:gd name="f163" fmla="*/ f129 1 f81"/>
                <a:gd name="f164" fmla="*/ f130 1 f82"/>
                <a:gd name="f165" fmla="*/ f131 1 f81"/>
                <a:gd name="f166" fmla="*/ f132 1 f82"/>
                <a:gd name="f167" fmla="*/ f133 1 f81"/>
                <a:gd name="f168" fmla="*/ f134 1 f82"/>
                <a:gd name="f169" fmla="*/ f135 1 f82"/>
                <a:gd name="f170" fmla="*/ f136 1 f81"/>
                <a:gd name="f171" fmla="*/ f137 1 f82"/>
                <a:gd name="f172" fmla="*/ f138 1 f81"/>
                <a:gd name="f173" fmla="*/ f139 1 f82"/>
                <a:gd name="f174" fmla="*/ f140 1 f81"/>
                <a:gd name="f175" fmla="*/ f141 1 f82"/>
                <a:gd name="f176" fmla="*/ f142 1 f81"/>
                <a:gd name="f177" fmla="*/ f143 1 f82"/>
                <a:gd name="f178" fmla="*/ f144 f72 1"/>
                <a:gd name="f179" fmla="*/ f145 f72 1"/>
                <a:gd name="f180" fmla="*/ f147 f73 1"/>
                <a:gd name="f181" fmla="*/ f146 f73 1"/>
                <a:gd name="f182" fmla="*/ f148 f72 1"/>
                <a:gd name="f183" fmla="*/ f149 f73 1"/>
                <a:gd name="f184" fmla="*/ f150 f72 1"/>
                <a:gd name="f185" fmla="*/ f151 f73 1"/>
                <a:gd name="f186" fmla="*/ f152 f73 1"/>
                <a:gd name="f187" fmla="*/ f153 f73 1"/>
                <a:gd name="f188" fmla="*/ f154 f73 1"/>
                <a:gd name="f189" fmla="*/ f155 f73 1"/>
                <a:gd name="f190" fmla="*/ f156 f73 1"/>
                <a:gd name="f191" fmla="*/ f157 f72 1"/>
                <a:gd name="f192" fmla="*/ f158 f72 1"/>
                <a:gd name="f193" fmla="*/ f159 f72 1"/>
                <a:gd name="f194" fmla="*/ f160 f73 1"/>
                <a:gd name="f195" fmla="*/ f161 f72 1"/>
                <a:gd name="f196" fmla="*/ f162 f73 1"/>
                <a:gd name="f197" fmla="*/ f163 f72 1"/>
                <a:gd name="f198" fmla="*/ f164 f73 1"/>
                <a:gd name="f199" fmla="*/ f165 f72 1"/>
                <a:gd name="f200" fmla="*/ f166 f73 1"/>
                <a:gd name="f201" fmla="*/ f167 f72 1"/>
                <a:gd name="f202" fmla="*/ f168 f73 1"/>
                <a:gd name="f203" fmla="*/ f169 f73 1"/>
                <a:gd name="f204" fmla="*/ f170 f72 1"/>
                <a:gd name="f205" fmla="*/ f171 f73 1"/>
                <a:gd name="f206" fmla="*/ f172 f72 1"/>
                <a:gd name="f207" fmla="*/ f173 f73 1"/>
                <a:gd name="f208" fmla="*/ f174 f72 1"/>
                <a:gd name="f209" fmla="*/ f175 f73 1"/>
                <a:gd name="f210" fmla="*/ f176 f72 1"/>
                <a:gd name="f211" fmla="*/ f177 f7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3">
                  <a:pos x="f182" y="f183"/>
                </a:cxn>
                <a:cxn ang="f113">
                  <a:pos x="f184" y="f185"/>
                </a:cxn>
                <a:cxn ang="f113">
                  <a:pos x="f184" y="f186"/>
                </a:cxn>
                <a:cxn ang="f113">
                  <a:pos x="f184" y="f187"/>
                </a:cxn>
                <a:cxn ang="f113">
                  <a:pos x="f184" y="f188"/>
                </a:cxn>
                <a:cxn ang="f113">
                  <a:pos x="f184" y="f189"/>
                </a:cxn>
                <a:cxn ang="f113">
                  <a:pos x="f184" y="f190"/>
                </a:cxn>
                <a:cxn ang="f113">
                  <a:pos x="f184" y="f190"/>
                </a:cxn>
                <a:cxn ang="f113">
                  <a:pos x="f184" y="f190"/>
                </a:cxn>
                <a:cxn ang="f113">
                  <a:pos x="f191" y="f190"/>
                </a:cxn>
                <a:cxn ang="f113">
                  <a:pos x="f192" y="f190"/>
                </a:cxn>
                <a:cxn ang="f113">
                  <a:pos x="f193" y="f194"/>
                </a:cxn>
                <a:cxn ang="f113">
                  <a:pos x="f195" y="f196"/>
                </a:cxn>
                <a:cxn ang="f113">
                  <a:pos x="f197" y="f198"/>
                </a:cxn>
                <a:cxn ang="f113">
                  <a:pos x="f199" y="f200"/>
                </a:cxn>
                <a:cxn ang="f113">
                  <a:pos x="f201" y="f202"/>
                </a:cxn>
                <a:cxn ang="f113">
                  <a:pos x="f199" y="f203"/>
                </a:cxn>
                <a:cxn ang="f113">
                  <a:pos x="f204" y="f205"/>
                </a:cxn>
                <a:cxn ang="f113">
                  <a:pos x="f206" y="f207"/>
                </a:cxn>
                <a:cxn ang="f113">
                  <a:pos x="f206" y="f207"/>
                </a:cxn>
                <a:cxn ang="f113">
                  <a:pos x="f208" y="f209"/>
                </a:cxn>
                <a:cxn ang="f113">
                  <a:pos x="f210" y="f211"/>
                </a:cxn>
              </a:cxnLst>
              <a:rect l="f178" t="f181" r="f179" b="f180"/>
              <a:pathLst>
                <a:path w="184435" h="15282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6" y="f18"/>
                    <a:pt x="f14" y="f19"/>
                  </a:cubicBezTo>
                  <a:cubicBezTo>
                    <a:pt x="f20" y="f21"/>
                    <a:pt x="f20" y="f22"/>
                    <a:pt x="f14" y="f23"/>
                  </a:cubicBezTo>
                  <a:cubicBezTo>
                    <a:pt x="f20" y="f24"/>
                    <a:pt x="f20" y="f25"/>
                    <a:pt x="f14" y="f26"/>
                  </a:cubicBezTo>
                  <a:cubicBezTo>
                    <a:pt x="f14" y="f26"/>
                    <a:pt x="f14" y="f26"/>
                    <a:pt x="f14" y="f27"/>
                  </a:cubicBezTo>
                  <a:cubicBezTo>
                    <a:pt x="f14" y="f28"/>
                    <a:pt x="f14" y="f27"/>
                    <a:pt x="f14" y="f29"/>
                  </a:cubicBezTo>
                  <a:lnTo>
                    <a:pt x="f14" y="f29"/>
                  </a:lnTo>
                  <a:lnTo>
                    <a:pt x="f14" y="f29"/>
                  </a:lnTo>
                  <a:lnTo>
                    <a:pt x="f30" y="f29"/>
                  </a:lnTo>
                  <a:lnTo>
                    <a:pt x="f31" y="f29"/>
                  </a:lnTo>
                  <a:cubicBezTo>
                    <a:pt x="f32" y="f33"/>
                    <a:pt x="f34" y="f35"/>
                    <a:pt x="f36" y="f37"/>
                  </a:cubicBezTo>
                  <a:lnTo>
                    <a:pt x="f38" y="f39"/>
                  </a:lnTo>
                  <a:lnTo>
                    <a:pt x="f40" y="f41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42" y="f54"/>
                  </a:cubicBezTo>
                  <a:cubicBezTo>
                    <a:pt x="f55" y="f56"/>
                    <a:pt x="f57" y="f58"/>
                    <a:pt x="f59" y="f60"/>
                  </a:cubicBezTo>
                  <a:cubicBezTo>
                    <a:pt x="f61" y="f62"/>
                    <a:pt x="f63" y="f64"/>
                    <a:pt x="f65" y="f66"/>
                  </a:cubicBezTo>
                  <a:lnTo>
                    <a:pt x="f65" y="f66"/>
                  </a:lnTo>
                  <a:lnTo>
                    <a:pt x="f67" y="f68"/>
                  </a:lnTo>
                  <a:lnTo>
                    <a:pt x="f69" y="f7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299" name="Freeform: Shape 638">
              <a:extLst>
                <a:ext uri="{FF2B5EF4-FFF2-40B4-BE49-F238E27FC236}">
                  <a16:creationId xmlns:a16="http://schemas.microsoft.com/office/drawing/2014/main" id="{8F1D6314-C822-6F05-E12A-5D55409C69AE}"/>
                </a:ext>
              </a:extLst>
            </p:cNvPr>
            <p:cNvSpPr/>
            <p:nvPr/>
          </p:nvSpPr>
          <p:spPr>
            <a:xfrm>
              <a:off x="11617470" y="2340223"/>
              <a:ext cx="379896" cy="50281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79901"/>
                <a:gd name="f7" fmla="val 502813"/>
                <a:gd name="f8" fmla="val 379890"/>
                <a:gd name="f9" fmla="val 6372"/>
                <a:gd name="f10" fmla="val 5738"/>
                <a:gd name="f11" fmla="val 5357"/>
                <a:gd name="f12" fmla="val 380016"/>
                <a:gd name="f13" fmla="val 3566"/>
                <a:gd name="f14" fmla="val 379128"/>
                <a:gd name="f15" fmla="val 1852"/>
                <a:gd name="f16" fmla="val 377604"/>
                <a:gd name="f17" fmla="val 913"/>
                <a:gd name="f18" fmla="val 375179"/>
                <a:gd name="f19" fmla="val -649"/>
                <a:gd name="f20" fmla="val 371966"/>
                <a:gd name="f21" fmla="val -167"/>
                <a:gd name="f22" fmla="val 370113"/>
                <a:gd name="f23" fmla="val 2055"/>
                <a:gd name="f24" fmla="val 369097"/>
                <a:gd name="f25" fmla="val 3325"/>
                <a:gd name="f26" fmla="val 889"/>
                <a:gd name="f27" fmla="val 484276"/>
                <a:gd name="f28" fmla="val 499893"/>
                <a:gd name="f29" fmla="val 500655"/>
                <a:gd name="f30" fmla="val 501417"/>
                <a:gd name="f31" fmla="val 379001"/>
                <a:gd name="f32" fmla="val 7642"/>
                <a:gd name="f33" fmla="+- 0 0 -90"/>
                <a:gd name="f34" fmla="*/ f3 1 379901"/>
                <a:gd name="f35" fmla="*/ f4 1 502813"/>
                <a:gd name="f36" fmla="val f5"/>
                <a:gd name="f37" fmla="val f6"/>
                <a:gd name="f38" fmla="val f7"/>
                <a:gd name="f39" fmla="*/ f33 f0 1"/>
                <a:gd name="f40" fmla="+- f38 0 f36"/>
                <a:gd name="f41" fmla="+- f37 0 f36"/>
                <a:gd name="f42" fmla="*/ f39 1 f2"/>
                <a:gd name="f43" fmla="*/ f41 1 379901"/>
                <a:gd name="f44" fmla="*/ f40 1 502813"/>
                <a:gd name="f45" fmla="*/ 379890 f41 1"/>
                <a:gd name="f46" fmla="*/ 6372 f40 1"/>
                <a:gd name="f47" fmla="*/ 5357 f40 1"/>
                <a:gd name="f48" fmla="*/ 377604 f41 1"/>
                <a:gd name="f49" fmla="*/ 913 f40 1"/>
                <a:gd name="f50" fmla="*/ 370113 f41 1"/>
                <a:gd name="f51" fmla="*/ 2055 f40 1"/>
                <a:gd name="f52" fmla="*/ 369097 f41 1"/>
                <a:gd name="f53" fmla="*/ 3325 f40 1"/>
                <a:gd name="f54" fmla="*/ 889 f41 1"/>
                <a:gd name="f55" fmla="*/ 484276 f40 1"/>
                <a:gd name="f56" fmla="*/ 499893 f40 1"/>
                <a:gd name="f57" fmla="*/ 500655 f40 1"/>
                <a:gd name="f58" fmla="*/ 501417 f40 1"/>
                <a:gd name="f59" fmla="*/ 0 f41 1"/>
                <a:gd name="f60" fmla="*/ 502813 f40 1"/>
                <a:gd name="f61" fmla="*/ 379001 f41 1"/>
                <a:gd name="f62" fmla="*/ 7642 f40 1"/>
                <a:gd name="f63" fmla="+- f42 0 f1"/>
                <a:gd name="f64" fmla="*/ f45 1 379901"/>
                <a:gd name="f65" fmla="*/ f46 1 502813"/>
                <a:gd name="f66" fmla="*/ f47 1 502813"/>
                <a:gd name="f67" fmla="*/ f48 1 379901"/>
                <a:gd name="f68" fmla="*/ f49 1 502813"/>
                <a:gd name="f69" fmla="*/ f50 1 379901"/>
                <a:gd name="f70" fmla="*/ f51 1 502813"/>
                <a:gd name="f71" fmla="*/ f52 1 379901"/>
                <a:gd name="f72" fmla="*/ f53 1 502813"/>
                <a:gd name="f73" fmla="*/ f54 1 379901"/>
                <a:gd name="f74" fmla="*/ f55 1 502813"/>
                <a:gd name="f75" fmla="*/ f56 1 502813"/>
                <a:gd name="f76" fmla="*/ f57 1 502813"/>
                <a:gd name="f77" fmla="*/ f58 1 502813"/>
                <a:gd name="f78" fmla="*/ f59 1 379901"/>
                <a:gd name="f79" fmla="*/ f60 1 502813"/>
                <a:gd name="f80" fmla="*/ f61 1 379901"/>
                <a:gd name="f81" fmla="*/ f62 1 502813"/>
                <a:gd name="f82" fmla="*/ f36 1 f43"/>
                <a:gd name="f83" fmla="*/ f37 1 f43"/>
                <a:gd name="f84" fmla="*/ f36 1 f44"/>
                <a:gd name="f85" fmla="*/ f38 1 f44"/>
                <a:gd name="f86" fmla="*/ f64 1 f43"/>
                <a:gd name="f87" fmla="*/ f65 1 f44"/>
                <a:gd name="f88" fmla="*/ f66 1 f44"/>
                <a:gd name="f89" fmla="*/ f67 1 f43"/>
                <a:gd name="f90" fmla="*/ f68 1 f44"/>
                <a:gd name="f91" fmla="*/ f69 1 f43"/>
                <a:gd name="f92" fmla="*/ f70 1 f44"/>
                <a:gd name="f93" fmla="*/ f71 1 f43"/>
                <a:gd name="f94" fmla="*/ f72 1 f44"/>
                <a:gd name="f95" fmla="*/ f73 1 f43"/>
                <a:gd name="f96" fmla="*/ f74 1 f44"/>
                <a:gd name="f97" fmla="*/ f75 1 f44"/>
                <a:gd name="f98" fmla="*/ f76 1 f44"/>
                <a:gd name="f99" fmla="*/ f77 1 f44"/>
                <a:gd name="f100" fmla="*/ f78 1 f43"/>
                <a:gd name="f101" fmla="*/ f79 1 f44"/>
                <a:gd name="f102" fmla="*/ f80 1 f43"/>
                <a:gd name="f103" fmla="*/ f81 1 f44"/>
                <a:gd name="f104" fmla="*/ f82 f34 1"/>
                <a:gd name="f105" fmla="*/ f83 f34 1"/>
                <a:gd name="f106" fmla="*/ f85 f35 1"/>
                <a:gd name="f107" fmla="*/ f84 f35 1"/>
                <a:gd name="f108" fmla="*/ f86 f34 1"/>
                <a:gd name="f109" fmla="*/ f87 f35 1"/>
                <a:gd name="f110" fmla="*/ f88 f35 1"/>
                <a:gd name="f111" fmla="*/ f89 f34 1"/>
                <a:gd name="f112" fmla="*/ f90 f35 1"/>
                <a:gd name="f113" fmla="*/ f91 f34 1"/>
                <a:gd name="f114" fmla="*/ f92 f35 1"/>
                <a:gd name="f115" fmla="*/ f93 f34 1"/>
                <a:gd name="f116" fmla="*/ f94 f35 1"/>
                <a:gd name="f117" fmla="*/ f95 f34 1"/>
                <a:gd name="f118" fmla="*/ f96 f35 1"/>
                <a:gd name="f119" fmla="*/ f97 f35 1"/>
                <a:gd name="f120" fmla="*/ f98 f35 1"/>
                <a:gd name="f121" fmla="*/ f99 f35 1"/>
                <a:gd name="f122" fmla="*/ f100 f34 1"/>
                <a:gd name="f123" fmla="*/ f101 f35 1"/>
                <a:gd name="f124" fmla="*/ f102 f34 1"/>
                <a:gd name="f125" fmla="*/ f103 f3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3">
                  <a:pos x="f108" y="f109"/>
                </a:cxn>
                <a:cxn ang="f63">
                  <a:pos x="f108" y="f110"/>
                </a:cxn>
                <a:cxn ang="f63">
                  <a:pos x="f111" y="f112"/>
                </a:cxn>
                <a:cxn ang="f63">
                  <a:pos x="f113" y="f114"/>
                </a:cxn>
                <a:cxn ang="f63">
                  <a:pos x="f115" y="f116"/>
                </a:cxn>
                <a:cxn ang="f63">
                  <a:pos x="f117" y="f118"/>
                </a:cxn>
                <a:cxn ang="f63">
                  <a:pos x="f117" y="f119"/>
                </a:cxn>
                <a:cxn ang="f63">
                  <a:pos x="f117" y="f120"/>
                </a:cxn>
                <a:cxn ang="f63">
                  <a:pos x="f117" y="f121"/>
                </a:cxn>
                <a:cxn ang="f63">
                  <a:pos x="f117" y="f121"/>
                </a:cxn>
                <a:cxn ang="f63">
                  <a:pos x="f122" y="f123"/>
                </a:cxn>
                <a:cxn ang="f63">
                  <a:pos x="f122" y="f123"/>
                </a:cxn>
                <a:cxn ang="f63">
                  <a:pos x="f124" y="f125"/>
                </a:cxn>
                <a:cxn ang="f63">
                  <a:pos x="f124" y="f125"/>
                </a:cxn>
              </a:cxnLst>
              <a:rect l="f104" t="f107" r="f105" b="f106"/>
              <a:pathLst>
                <a:path w="379901" h="502813">
                  <a:moveTo>
                    <a:pt x="f8" y="f9"/>
                  </a:moveTo>
                  <a:cubicBezTo>
                    <a:pt x="f8" y="f9"/>
                    <a:pt x="f8" y="f10"/>
                    <a:pt x="f8" y="f11"/>
                  </a:cubicBez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lnTo>
                    <a:pt x="f26" y="f27"/>
                  </a:lnTo>
                  <a:lnTo>
                    <a:pt x="f26" y="f28"/>
                  </a:lnTo>
                  <a:cubicBezTo>
                    <a:pt x="f26" y="f28"/>
                    <a:pt x="f26" y="f28"/>
                    <a:pt x="f26" y="f29"/>
                  </a:cubicBezTo>
                  <a:cubicBezTo>
                    <a:pt x="f26" y="f30"/>
                    <a:pt x="f26" y="f29"/>
                    <a:pt x="f26" y="f30"/>
                  </a:cubicBezTo>
                  <a:lnTo>
                    <a:pt x="f26" y="f30"/>
                  </a:lnTo>
                  <a:lnTo>
                    <a:pt x="f5" y="f7"/>
                  </a:lnTo>
                  <a:cubicBezTo>
                    <a:pt x="f5" y="f7"/>
                    <a:pt x="f5" y="f7"/>
                    <a:pt x="f5" y="f7"/>
                  </a:cubicBezTo>
                  <a:lnTo>
                    <a:pt x="f31" y="f32"/>
                  </a:lnTo>
                  <a:lnTo>
                    <a:pt x="f31" y="f3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0" name="Freeform: Shape 639">
              <a:extLst>
                <a:ext uri="{FF2B5EF4-FFF2-40B4-BE49-F238E27FC236}">
                  <a16:creationId xmlns:a16="http://schemas.microsoft.com/office/drawing/2014/main" id="{F9FFB576-3E29-6267-6617-AE94F4FBF4F0}"/>
                </a:ext>
              </a:extLst>
            </p:cNvPr>
            <p:cNvSpPr/>
            <p:nvPr/>
          </p:nvSpPr>
          <p:spPr>
            <a:xfrm>
              <a:off x="11279050" y="2743108"/>
              <a:ext cx="45" cy="10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1015"/>
                <a:gd name="f8" fmla="val 48"/>
                <a:gd name="f9" fmla="val 1016"/>
                <a:gd name="f10" fmla="val -16"/>
                <a:gd name="f11" fmla="val 685"/>
                <a:gd name="f12" fmla="val 330"/>
                <a:gd name="f13" fmla="+- 0 0 -90"/>
                <a:gd name="f14" fmla="*/ f3 1 47"/>
                <a:gd name="f15" fmla="*/ f4 1 1015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47"/>
                <a:gd name="f24" fmla="*/ f20 1 1015"/>
                <a:gd name="f25" fmla="*/ 48 f21 1"/>
                <a:gd name="f26" fmla="*/ 1016 f20 1"/>
                <a:gd name="f27" fmla="*/ 0 f20 1"/>
                <a:gd name="f28" fmla="+- f22 0 f1"/>
                <a:gd name="f29" fmla="*/ f25 1 47"/>
                <a:gd name="f30" fmla="*/ f26 1 1015"/>
                <a:gd name="f31" fmla="*/ f27 1 1015"/>
                <a:gd name="f32" fmla="*/ f16 1 f23"/>
                <a:gd name="f33" fmla="*/ f17 1 f23"/>
                <a:gd name="f34" fmla="*/ f16 1 f24"/>
                <a:gd name="f35" fmla="*/ f18 1 f24"/>
                <a:gd name="f36" fmla="*/ f29 1 f23"/>
                <a:gd name="f37" fmla="*/ f30 1 f24"/>
                <a:gd name="f38" fmla="*/ f31 1 f24"/>
                <a:gd name="f39" fmla="*/ f32 f14 1"/>
                <a:gd name="f40" fmla="*/ f33 f14 1"/>
                <a:gd name="f41" fmla="*/ f35 f15 1"/>
                <a:gd name="f42" fmla="*/ f34 f15 1"/>
                <a:gd name="f43" fmla="*/ f36 f14 1"/>
                <a:gd name="f44" fmla="*/ f37 f15 1"/>
                <a:gd name="f45" fmla="*/ f38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43" y="f44"/>
                </a:cxn>
                <a:cxn ang="f28">
                  <a:pos x="f43" y="f45"/>
                </a:cxn>
                <a:cxn ang="f28">
                  <a:pos x="f43" y="f44"/>
                </a:cxn>
              </a:cxnLst>
              <a:rect l="f39" t="f42" r="f40" b="f41"/>
              <a:pathLst>
                <a:path w="47" h="1015">
                  <a:moveTo>
                    <a:pt x="f8" y="f9"/>
                  </a:moveTo>
                  <a:cubicBezTo>
                    <a:pt x="f10" y="f11"/>
                    <a:pt x="f10" y="f12"/>
                    <a:pt x="f8" y="f5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1" name="Freeform: Shape 640">
              <a:extLst>
                <a:ext uri="{FF2B5EF4-FFF2-40B4-BE49-F238E27FC236}">
                  <a16:creationId xmlns:a16="http://schemas.microsoft.com/office/drawing/2014/main" id="{779FA4EC-79F5-C758-5054-5E534BBC8136}"/>
                </a:ext>
              </a:extLst>
            </p:cNvPr>
            <p:cNvSpPr/>
            <p:nvPr/>
          </p:nvSpPr>
          <p:spPr>
            <a:xfrm>
              <a:off x="11618476" y="2840876"/>
              <a:ext cx="9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"/>
                <a:gd name="f7" fmla="val 888"/>
                <a:gd name="f8" fmla="val 762"/>
                <a:gd name="f9" fmla="val -3"/>
                <a:gd name="f10" fmla="val 292"/>
                <a:gd name="f11" fmla="val 597"/>
                <a:gd name="f12" fmla="val 889"/>
                <a:gd name="f13" fmla="+- 0 0 -90"/>
                <a:gd name="f14" fmla="*/ f3 1 9"/>
                <a:gd name="f15" fmla="*/ f4 1 888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9"/>
                <a:gd name="f24" fmla="*/ f20 1 888"/>
                <a:gd name="f25" fmla="*/ 9 f21 1"/>
                <a:gd name="f26" fmla="*/ 762 f20 1"/>
                <a:gd name="f27" fmla="*/ 0 f20 1"/>
                <a:gd name="f28" fmla="*/ 889 f20 1"/>
                <a:gd name="f29" fmla="+- f22 0 f1"/>
                <a:gd name="f30" fmla="*/ f25 1 9"/>
                <a:gd name="f31" fmla="*/ f26 1 888"/>
                <a:gd name="f32" fmla="*/ f27 1 888"/>
                <a:gd name="f33" fmla="*/ f28 1 888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9" h="888">
                  <a:moveTo>
                    <a:pt x="f6" y="f8"/>
                  </a:moveTo>
                  <a:cubicBezTo>
                    <a:pt x="f6" y="f8"/>
                    <a:pt x="f6" y="f8"/>
                    <a:pt x="f6" y="f5"/>
                  </a:cubicBezTo>
                  <a:cubicBezTo>
                    <a:pt x="f9" y="f10"/>
                    <a:pt x="f9" y="f11"/>
                    <a:pt x="f6" y="f1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2" name="Freeform: Shape 641">
              <a:extLst>
                <a:ext uri="{FF2B5EF4-FFF2-40B4-BE49-F238E27FC236}">
                  <a16:creationId xmlns:a16="http://schemas.microsoft.com/office/drawing/2014/main" id="{E788759C-FF0F-A0BD-27E7-08868791084B}"/>
                </a:ext>
              </a:extLst>
            </p:cNvPr>
            <p:cNvSpPr/>
            <p:nvPr/>
          </p:nvSpPr>
          <p:spPr>
            <a:xfrm>
              <a:off x="11285067" y="2740191"/>
              <a:ext cx="328214" cy="10475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28213"/>
                <a:gd name="f7" fmla="val 104754"/>
                <a:gd name="f8" fmla="val 322880"/>
                <a:gd name="f9" fmla="val 99923"/>
                <a:gd name="f10" fmla="val 93194"/>
                <a:gd name="f11" fmla="val 889"/>
                <a:gd name="f12" fmla="val 2565"/>
                <a:gd name="f13" fmla="val 191"/>
                <a:gd name="f14" fmla="val 4571"/>
                <a:gd name="f15" fmla="val 2260"/>
                <a:gd name="f16" fmla="val 4698"/>
                <a:gd name="f17" fmla="val 4825"/>
                <a:gd name="f18" fmla="val 11554"/>
                <a:gd name="f19" fmla="val 326563"/>
                <a:gd name="f20" fmla="val 104748"/>
                <a:gd name="f21" fmla="val 325407"/>
                <a:gd name="f22" fmla="val 104887"/>
                <a:gd name="f23" fmla="val 323020"/>
                <a:gd name="f24" fmla="val 102742"/>
                <a:gd name="f25" fmla="val 99936"/>
                <a:gd name="f26" fmla="+- 0 0 -90"/>
                <a:gd name="f27" fmla="*/ f3 1 328213"/>
                <a:gd name="f28" fmla="*/ f4 1 104754"/>
                <a:gd name="f29" fmla="val f5"/>
                <a:gd name="f30" fmla="val f6"/>
                <a:gd name="f31" fmla="val f7"/>
                <a:gd name="f32" fmla="*/ f26 f0 1"/>
                <a:gd name="f33" fmla="+- f31 0 f29"/>
                <a:gd name="f34" fmla="+- f30 0 f29"/>
                <a:gd name="f35" fmla="*/ f32 1 f2"/>
                <a:gd name="f36" fmla="*/ f34 1 328213"/>
                <a:gd name="f37" fmla="*/ f33 1 104754"/>
                <a:gd name="f38" fmla="*/ 322880 f34 1"/>
                <a:gd name="f39" fmla="*/ 99923 f33 1"/>
                <a:gd name="f40" fmla="*/ 93194 f33 1"/>
                <a:gd name="f41" fmla="*/ 889 f34 1"/>
                <a:gd name="f42" fmla="*/ 0 f33 1"/>
                <a:gd name="f43" fmla="*/ 0 f34 1"/>
                <a:gd name="f44" fmla="*/ 4698 f34 1"/>
                <a:gd name="f45" fmla="*/ 4825 f33 1"/>
                <a:gd name="f46" fmla="*/ 11554 f33 1"/>
                <a:gd name="f47" fmla="*/ 326563 f34 1"/>
                <a:gd name="f48" fmla="*/ 104748 f33 1"/>
                <a:gd name="f49" fmla="*/ 328213 f34 1"/>
                <a:gd name="f50" fmla="*/ 99936 f33 1"/>
                <a:gd name="f51" fmla="+- f35 0 f1"/>
                <a:gd name="f52" fmla="*/ f38 1 328213"/>
                <a:gd name="f53" fmla="*/ f39 1 104754"/>
                <a:gd name="f54" fmla="*/ f40 1 104754"/>
                <a:gd name="f55" fmla="*/ f41 1 328213"/>
                <a:gd name="f56" fmla="*/ f42 1 104754"/>
                <a:gd name="f57" fmla="*/ f43 1 328213"/>
                <a:gd name="f58" fmla="*/ f44 1 328213"/>
                <a:gd name="f59" fmla="*/ f45 1 104754"/>
                <a:gd name="f60" fmla="*/ f46 1 104754"/>
                <a:gd name="f61" fmla="*/ f47 1 328213"/>
                <a:gd name="f62" fmla="*/ f48 1 104754"/>
                <a:gd name="f63" fmla="*/ f49 1 328213"/>
                <a:gd name="f64" fmla="*/ f50 1 104754"/>
                <a:gd name="f65" fmla="*/ f29 1 f36"/>
                <a:gd name="f66" fmla="*/ f30 1 f36"/>
                <a:gd name="f67" fmla="*/ f29 1 f37"/>
                <a:gd name="f68" fmla="*/ f31 1 f37"/>
                <a:gd name="f69" fmla="*/ f52 1 f36"/>
                <a:gd name="f70" fmla="*/ f53 1 f37"/>
                <a:gd name="f71" fmla="*/ f54 1 f37"/>
                <a:gd name="f72" fmla="*/ f55 1 f36"/>
                <a:gd name="f73" fmla="*/ f56 1 f37"/>
                <a:gd name="f74" fmla="*/ f57 1 f36"/>
                <a:gd name="f75" fmla="*/ f58 1 f36"/>
                <a:gd name="f76" fmla="*/ f59 1 f37"/>
                <a:gd name="f77" fmla="*/ f60 1 f37"/>
                <a:gd name="f78" fmla="*/ f61 1 f36"/>
                <a:gd name="f79" fmla="*/ f62 1 f37"/>
                <a:gd name="f80" fmla="*/ f63 1 f36"/>
                <a:gd name="f81" fmla="*/ f64 1 f37"/>
                <a:gd name="f82" fmla="*/ f65 f27 1"/>
                <a:gd name="f83" fmla="*/ f66 f27 1"/>
                <a:gd name="f84" fmla="*/ f68 f28 1"/>
                <a:gd name="f85" fmla="*/ f67 f28 1"/>
                <a:gd name="f86" fmla="*/ f69 f27 1"/>
                <a:gd name="f87" fmla="*/ f70 f28 1"/>
                <a:gd name="f88" fmla="*/ f71 f28 1"/>
                <a:gd name="f89" fmla="*/ f72 f27 1"/>
                <a:gd name="f90" fmla="*/ f73 f28 1"/>
                <a:gd name="f91" fmla="*/ f74 f27 1"/>
                <a:gd name="f92" fmla="*/ f75 f27 1"/>
                <a:gd name="f93" fmla="*/ f76 f28 1"/>
                <a:gd name="f94" fmla="*/ f77 f28 1"/>
                <a:gd name="f95" fmla="*/ f78 f27 1"/>
                <a:gd name="f96" fmla="*/ f79 f28 1"/>
                <a:gd name="f97" fmla="*/ f80 f27 1"/>
                <a:gd name="f98" fmla="*/ f81 f2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86" y="f87"/>
                </a:cxn>
                <a:cxn ang="f51">
                  <a:pos x="f86" y="f88"/>
                </a:cxn>
                <a:cxn ang="f51">
                  <a:pos x="f89" y="f90"/>
                </a:cxn>
                <a:cxn ang="f51">
                  <a:pos x="f91" y="f90"/>
                </a:cxn>
                <a:cxn ang="f51">
                  <a:pos x="f92" y="f93"/>
                </a:cxn>
                <a:cxn ang="f51">
                  <a:pos x="f92" y="f94"/>
                </a:cxn>
                <a:cxn ang="f51">
                  <a:pos x="f95" y="f96"/>
                </a:cxn>
                <a:cxn ang="f51">
                  <a:pos x="f97" y="f96"/>
                </a:cxn>
                <a:cxn ang="f51">
                  <a:pos x="f86" y="f98"/>
                </a:cxn>
                <a:cxn ang="f51">
                  <a:pos x="f86" y="f87"/>
                </a:cxn>
              </a:cxnLst>
              <a:rect l="f82" t="f85" r="f83" b="f84"/>
              <a:pathLst>
                <a:path w="328213" h="104754">
                  <a:moveTo>
                    <a:pt x="f8" y="f9"/>
                  </a:moveTo>
                  <a:lnTo>
                    <a:pt x="f8" y="f10"/>
                  </a:lnTo>
                  <a:lnTo>
                    <a:pt x="f11" y="f5"/>
                  </a:lnTo>
                  <a:lnTo>
                    <a:pt x="f5" y="f5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6" y="f18"/>
                  </a:lnTo>
                  <a:lnTo>
                    <a:pt x="f19" y="f20"/>
                  </a:lnTo>
                  <a:lnTo>
                    <a:pt x="f6" y="f20"/>
                  </a:lnTo>
                  <a:cubicBezTo>
                    <a:pt x="f21" y="f22"/>
                    <a:pt x="f23" y="f24"/>
                    <a:pt x="f8" y="f25"/>
                  </a:cubicBezTo>
                  <a:cubicBezTo>
                    <a:pt x="f8" y="f25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3" name="Freeform: Shape 642">
              <a:extLst>
                <a:ext uri="{FF2B5EF4-FFF2-40B4-BE49-F238E27FC236}">
                  <a16:creationId xmlns:a16="http://schemas.microsoft.com/office/drawing/2014/main" id="{756B815D-D8AE-4051-E473-093673CEB669}"/>
                </a:ext>
              </a:extLst>
            </p:cNvPr>
            <p:cNvSpPr/>
            <p:nvPr/>
          </p:nvSpPr>
          <p:spPr>
            <a:xfrm>
              <a:off x="9832707" y="2320829"/>
              <a:ext cx="166804" cy="5140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66804"/>
                <a:gd name="f7" fmla="val 51410"/>
                <a:gd name="f8" fmla="val 166805"/>
                <a:gd name="f9" fmla="val 45951"/>
                <a:gd name="f10" fmla="val 33108"/>
                <a:gd name="f11" fmla="val 7861"/>
                <a:gd name="f12" fmla="val 10634"/>
                <a:gd name="f13" fmla="val 1386"/>
                <a:gd name="f14" fmla="val 6825"/>
                <a:gd name="f15" fmla="val 243"/>
                <a:gd name="f16" fmla="val 4057"/>
                <a:gd name="f17" fmla="val -607"/>
                <a:gd name="f18" fmla="val 1111"/>
                <a:gd name="f19" fmla="val 840"/>
                <a:gd name="f20" fmla="val 95"/>
                <a:gd name="f21" fmla="val 3544"/>
                <a:gd name="f22" fmla="val -32"/>
                <a:gd name="f23" fmla="val 4090"/>
                <a:gd name="f24" fmla="val 4649"/>
                <a:gd name="f25" fmla="val 5195"/>
                <a:gd name="f26" fmla="val 5830"/>
                <a:gd name="f27" fmla="val 6211"/>
                <a:gd name="f28" fmla="val 108"/>
                <a:gd name="f29" fmla="val 6503"/>
                <a:gd name="f30" fmla="val 6807"/>
                <a:gd name="f31" fmla="val 7099"/>
                <a:gd name="f32" fmla="val 197"/>
                <a:gd name="f33" fmla="val 7430"/>
                <a:gd name="f34" fmla="val 425"/>
                <a:gd name="f35" fmla="val 7709"/>
                <a:gd name="f36" fmla="val 731"/>
                <a:gd name="f37" fmla="val 1493"/>
                <a:gd name="f38" fmla="val 2508"/>
                <a:gd name="f39" fmla="val 153346"/>
                <a:gd name="f40" fmla="val 51411"/>
                <a:gd name="f41" fmla="val 160456"/>
                <a:gd name="f42" fmla="val 45698"/>
                <a:gd name="f43" fmla="val 162437"/>
                <a:gd name="f44" fmla="val 44529"/>
                <a:gd name="f45" fmla="val 164925"/>
                <a:gd name="f46" fmla="val 44618"/>
                <a:gd name="f47" fmla="+- 0 0 -90"/>
                <a:gd name="f48" fmla="*/ f3 1 166804"/>
                <a:gd name="f49" fmla="*/ f4 1 51410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166804"/>
                <a:gd name="f58" fmla="*/ f54 1 51410"/>
                <a:gd name="f59" fmla="*/ 166805 f55 1"/>
                <a:gd name="f60" fmla="*/ 45951 f54 1"/>
                <a:gd name="f61" fmla="*/ 33108 f55 1"/>
                <a:gd name="f62" fmla="*/ 7861 f54 1"/>
                <a:gd name="f63" fmla="*/ 10634 f55 1"/>
                <a:gd name="f64" fmla="*/ 1386 f54 1"/>
                <a:gd name="f65" fmla="*/ 6825 f55 1"/>
                <a:gd name="f66" fmla="*/ 243 f54 1"/>
                <a:gd name="f67" fmla="*/ 95 f55 1"/>
                <a:gd name="f68" fmla="*/ 3544 f54 1"/>
                <a:gd name="f69" fmla="*/ 5195 f54 1"/>
                <a:gd name="f70" fmla="*/ 6211 f54 1"/>
                <a:gd name="f71" fmla="*/ 7099 f54 1"/>
                <a:gd name="f72" fmla="*/ 731 f55 1"/>
                <a:gd name="f73" fmla="*/ 1493 f55 1"/>
                <a:gd name="f74" fmla="*/ 2508 f55 1"/>
                <a:gd name="f75" fmla="*/ 153346 f55 1"/>
                <a:gd name="f76" fmla="*/ 51411 f54 1"/>
                <a:gd name="f77" fmla="*/ 160456 f55 1"/>
                <a:gd name="f78" fmla="*/ 45698 f54 1"/>
                <a:gd name="f79" fmla="+- f56 0 f1"/>
                <a:gd name="f80" fmla="*/ f59 1 166804"/>
                <a:gd name="f81" fmla="*/ f60 1 51410"/>
                <a:gd name="f82" fmla="*/ f61 1 166804"/>
                <a:gd name="f83" fmla="*/ f62 1 51410"/>
                <a:gd name="f84" fmla="*/ f63 1 166804"/>
                <a:gd name="f85" fmla="*/ f64 1 51410"/>
                <a:gd name="f86" fmla="*/ f65 1 166804"/>
                <a:gd name="f87" fmla="*/ f66 1 51410"/>
                <a:gd name="f88" fmla="*/ f67 1 166804"/>
                <a:gd name="f89" fmla="*/ f68 1 51410"/>
                <a:gd name="f90" fmla="*/ f69 1 51410"/>
                <a:gd name="f91" fmla="*/ f70 1 51410"/>
                <a:gd name="f92" fmla="*/ f71 1 51410"/>
                <a:gd name="f93" fmla="*/ f72 1 166804"/>
                <a:gd name="f94" fmla="*/ f73 1 166804"/>
                <a:gd name="f95" fmla="*/ f74 1 166804"/>
                <a:gd name="f96" fmla="*/ f75 1 166804"/>
                <a:gd name="f97" fmla="*/ f76 1 51410"/>
                <a:gd name="f98" fmla="*/ f77 1 166804"/>
                <a:gd name="f99" fmla="*/ f78 1 51410"/>
                <a:gd name="f100" fmla="*/ f50 1 f57"/>
                <a:gd name="f101" fmla="*/ f51 1 f57"/>
                <a:gd name="f102" fmla="*/ f50 1 f58"/>
                <a:gd name="f103" fmla="*/ f52 1 f58"/>
                <a:gd name="f104" fmla="*/ f80 1 f57"/>
                <a:gd name="f105" fmla="*/ f81 1 f58"/>
                <a:gd name="f106" fmla="*/ f82 1 f57"/>
                <a:gd name="f107" fmla="*/ f83 1 f58"/>
                <a:gd name="f108" fmla="*/ f84 1 f57"/>
                <a:gd name="f109" fmla="*/ f85 1 f58"/>
                <a:gd name="f110" fmla="*/ f86 1 f57"/>
                <a:gd name="f111" fmla="*/ f87 1 f58"/>
                <a:gd name="f112" fmla="*/ f88 1 f57"/>
                <a:gd name="f113" fmla="*/ f89 1 f58"/>
                <a:gd name="f114" fmla="*/ f90 1 f58"/>
                <a:gd name="f115" fmla="*/ f91 1 f58"/>
                <a:gd name="f116" fmla="*/ f92 1 f58"/>
                <a:gd name="f117" fmla="*/ f93 1 f57"/>
                <a:gd name="f118" fmla="*/ f94 1 f57"/>
                <a:gd name="f119" fmla="*/ f95 1 f57"/>
                <a:gd name="f120" fmla="*/ f96 1 f57"/>
                <a:gd name="f121" fmla="*/ f97 1 f58"/>
                <a:gd name="f122" fmla="*/ f98 1 f57"/>
                <a:gd name="f123" fmla="*/ f99 1 f58"/>
                <a:gd name="f124" fmla="*/ f100 f48 1"/>
                <a:gd name="f125" fmla="*/ f101 f48 1"/>
                <a:gd name="f126" fmla="*/ f103 f49 1"/>
                <a:gd name="f127" fmla="*/ f102 f49 1"/>
                <a:gd name="f128" fmla="*/ f104 f48 1"/>
                <a:gd name="f129" fmla="*/ f105 f49 1"/>
                <a:gd name="f130" fmla="*/ f106 f48 1"/>
                <a:gd name="f131" fmla="*/ f107 f49 1"/>
                <a:gd name="f132" fmla="*/ f108 f48 1"/>
                <a:gd name="f133" fmla="*/ f109 f49 1"/>
                <a:gd name="f134" fmla="*/ f110 f48 1"/>
                <a:gd name="f135" fmla="*/ f111 f49 1"/>
                <a:gd name="f136" fmla="*/ f112 f48 1"/>
                <a:gd name="f137" fmla="*/ f113 f49 1"/>
                <a:gd name="f138" fmla="*/ f114 f49 1"/>
                <a:gd name="f139" fmla="*/ f115 f49 1"/>
                <a:gd name="f140" fmla="*/ f116 f49 1"/>
                <a:gd name="f141" fmla="*/ f117 f48 1"/>
                <a:gd name="f142" fmla="*/ f118 f48 1"/>
                <a:gd name="f143" fmla="*/ f119 f48 1"/>
                <a:gd name="f144" fmla="*/ f120 f48 1"/>
                <a:gd name="f145" fmla="*/ f121 f49 1"/>
                <a:gd name="f146" fmla="*/ f122 f48 1"/>
                <a:gd name="f147" fmla="*/ f123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28" y="f129"/>
                </a:cxn>
                <a:cxn ang="f79">
                  <a:pos x="f128" y="f129"/>
                </a:cxn>
                <a:cxn ang="f79">
                  <a:pos x="f130" y="f131"/>
                </a:cxn>
                <a:cxn ang="f79">
                  <a:pos x="f132" y="f133"/>
                </a:cxn>
                <a:cxn ang="f79">
                  <a:pos x="f134" y="f135"/>
                </a:cxn>
                <a:cxn ang="f79">
                  <a:pos x="f136" y="f137"/>
                </a:cxn>
                <a:cxn ang="f79">
                  <a:pos x="f136" y="f138"/>
                </a:cxn>
                <a:cxn ang="f79">
                  <a:pos x="f136" y="f139"/>
                </a:cxn>
                <a:cxn ang="f79">
                  <a:pos x="f136" y="f140"/>
                </a:cxn>
                <a:cxn ang="f79">
                  <a:pos x="f136" y="f140"/>
                </a:cxn>
                <a:cxn ang="f79">
                  <a:pos x="f141" y="f131"/>
                </a:cxn>
                <a:cxn ang="f79">
                  <a:pos x="f142" y="f131"/>
                </a:cxn>
                <a:cxn ang="f79">
                  <a:pos x="f143" y="f131"/>
                </a:cxn>
                <a:cxn ang="f79">
                  <a:pos x="f143" y="f131"/>
                </a:cxn>
                <a:cxn ang="f79">
                  <a:pos x="f144" y="f145"/>
                </a:cxn>
                <a:cxn ang="f79">
                  <a:pos x="f146" y="f147"/>
                </a:cxn>
                <a:cxn ang="f79">
                  <a:pos x="f128" y="f129"/>
                </a:cxn>
              </a:cxnLst>
              <a:rect l="f124" t="f127" r="f125" b="f126"/>
              <a:pathLst>
                <a:path w="166804" h="51410">
                  <a:moveTo>
                    <a:pt x="f8" y="f9"/>
                  </a:moveTo>
                  <a:lnTo>
                    <a:pt x="f8" y="f9"/>
                  </a:lnTo>
                  <a:lnTo>
                    <a:pt x="f10" y="f11"/>
                  </a:lnTo>
                  <a:lnTo>
                    <a:pt x="f12" y="f13"/>
                  </a:lnTo>
                  <a:lnTo>
                    <a:pt x="f14" y="f15"/>
                  </a:ln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2" y="f24"/>
                    <a:pt x="f20" y="f25"/>
                  </a:cubicBezTo>
                  <a:cubicBezTo>
                    <a:pt x="f20" y="f25"/>
                    <a:pt x="f20" y="f26"/>
                    <a:pt x="f20" y="f27"/>
                  </a:cubicBezTo>
                  <a:cubicBezTo>
                    <a:pt x="f28" y="f29"/>
                    <a:pt x="f28" y="f30"/>
                    <a:pt x="f20" y="f31"/>
                  </a:cubicBezTo>
                  <a:lnTo>
                    <a:pt x="f20" y="f31"/>
                  </a:lnTo>
                  <a:cubicBezTo>
                    <a:pt x="f32" y="f33"/>
                    <a:pt x="f34" y="f35"/>
                    <a:pt x="f36" y="f11"/>
                  </a:cubicBezTo>
                  <a:lnTo>
                    <a:pt x="f37" y="f11"/>
                  </a:lnTo>
                  <a:lnTo>
                    <a:pt x="f38" y="f11"/>
                  </a:lnTo>
                  <a:lnTo>
                    <a:pt x="f38" y="f11"/>
                  </a:lnTo>
                  <a:lnTo>
                    <a:pt x="f39" y="f40"/>
                  </a:lnTo>
                  <a:lnTo>
                    <a:pt x="f41" y="f42"/>
                  </a:lnTo>
                  <a:cubicBezTo>
                    <a:pt x="f43" y="f44"/>
                    <a:pt x="f45" y="f46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4" name="Freeform: Shape 643">
              <a:extLst>
                <a:ext uri="{FF2B5EF4-FFF2-40B4-BE49-F238E27FC236}">
                  <a16:creationId xmlns:a16="http://schemas.microsoft.com/office/drawing/2014/main" id="{BA114E6B-5195-9A4A-1C2E-04B37B163431}"/>
                </a:ext>
              </a:extLst>
            </p:cNvPr>
            <p:cNvSpPr/>
            <p:nvPr/>
          </p:nvSpPr>
          <p:spPr>
            <a:xfrm>
              <a:off x="10002685" y="2372749"/>
              <a:ext cx="45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"/>
                <a:gd name="f7" fmla="val 761"/>
                <a:gd name="f8" fmla="val 64"/>
                <a:gd name="f9" fmla="val 254"/>
                <a:gd name="f10" fmla="val 508"/>
                <a:gd name="f11" fmla="val 762"/>
                <a:gd name="f12" fmla="+- 0 0 -90"/>
                <a:gd name="f13" fmla="*/ f3 1 47"/>
                <a:gd name="f14" fmla="*/ f4 1 761"/>
                <a:gd name="f15" fmla="val f5"/>
                <a:gd name="f16" fmla="val f6"/>
                <a:gd name="f17" fmla="val f7"/>
                <a:gd name="f18" fmla="*/ f12 f0 1"/>
                <a:gd name="f19" fmla="+- f17 0 f15"/>
                <a:gd name="f20" fmla="+- f16 0 f15"/>
                <a:gd name="f21" fmla="*/ f18 1 f2"/>
                <a:gd name="f22" fmla="*/ f20 1 47"/>
                <a:gd name="f23" fmla="*/ f19 1 761"/>
                <a:gd name="f24" fmla="*/ 0 f20 1"/>
                <a:gd name="f25" fmla="*/ 0 f19 1"/>
                <a:gd name="f26" fmla="*/ 762 f19 1"/>
                <a:gd name="f27" fmla="+- f21 0 f1"/>
                <a:gd name="f28" fmla="*/ f24 1 47"/>
                <a:gd name="f29" fmla="*/ f25 1 761"/>
                <a:gd name="f30" fmla="*/ f26 1 761"/>
                <a:gd name="f31" fmla="*/ f15 1 f22"/>
                <a:gd name="f32" fmla="*/ f16 1 f22"/>
                <a:gd name="f33" fmla="*/ f15 1 f23"/>
                <a:gd name="f34" fmla="*/ f17 1 f23"/>
                <a:gd name="f35" fmla="*/ f28 1 f22"/>
                <a:gd name="f36" fmla="*/ f29 1 f23"/>
                <a:gd name="f37" fmla="*/ f30 1 f23"/>
                <a:gd name="f38" fmla="*/ f31 f13 1"/>
                <a:gd name="f39" fmla="*/ f32 f13 1"/>
                <a:gd name="f40" fmla="*/ f34 f14 1"/>
                <a:gd name="f41" fmla="*/ f33 f14 1"/>
                <a:gd name="f42" fmla="*/ f35 f13 1"/>
                <a:gd name="f43" fmla="*/ f36 f14 1"/>
                <a:gd name="f44" fmla="*/ f37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7">
                  <a:pos x="f42" y="f43"/>
                </a:cxn>
                <a:cxn ang="f27">
                  <a:pos x="f42" y="f43"/>
                </a:cxn>
                <a:cxn ang="f27">
                  <a:pos x="f42" y="f44"/>
                </a:cxn>
                <a:cxn ang="f27">
                  <a:pos x="f42" y="f44"/>
                </a:cxn>
              </a:cxnLst>
              <a:rect l="f38" t="f41" r="f39" b="f40"/>
              <a:pathLst>
                <a:path w="47" h="761">
                  <a:moveTo>
                    <a:pt x="f5" y="f5"/>
                  </a:moveTo>
                  <a:lnTo>
                    <a:pt x="f5" y="f5"/>
                  </a:lnTo>
                  <a:cubicBezTo>
                    <a:pt x="f8" y="f9"/>
                    <a:pt x="f8" y="f10"/>
                    <a:pt x="f5" y="f11"/>
                  </a:cubicBezTo>
                  <a:lnTo>
                    <a:pt x="f5" y="f1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5" name="Freeform: Shape 644">
              <a:extLst>
                <a:ext uri="{FF2B5EF4-FFF2-40B4-BE49-F238E27FC236}">
                  <a16:creationId xmlns:a16="http://schemas.microsoft.com/office/drawing/2014/main" id="{3769E853-D4DA-4010-A605-6AEDD24A9D9F}"/>
                </a:ext>
              </a:extLst>
            </p:cNvPr>
            <p:cNvSpPr/>
            <p:nvPr/>
          </p:nvSpPr>
          <p:spPr>
            <a:xfrm>
              <a:off x="11610612" y="2134410"/>
              <a:ext cx="386151" cy="49874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6148"/>
                <a:gd name="f7" fmla="val 498743"/>
                <a:gd name="f8" fmla="val 386110"/>
                <a:gd name="f9" fmla="val 5858"/>
                <a:gd name="f10" fmla="val 5223"/>
                <a:gd name="f11" fmla="val 4842"/>
                <a:gd name="f12" fmla="val 4207"/>
                <a:gd name="f13" fmla="val 3826"/>
                <a:gd name="f14" fmla="val 2937"/>
                <a:gd name="f15" fmla="val 386161"/>
                <a:gd name="f16" fmla="val 2683"/>
                <a:gd name="f17" fmla="val 2430"/>
                <a:gd name="f18" fmla="val 2175"/>
                <a:gd name="f19" fmla="val 1287"/>
                <a:gd name="f20" fmla="val 385348"/>
                <a:gd name="f21" fmla="val 525"/>
                <a:gd name="f22" fmla="val 382975"/>
                <a:gd name="f23" fmla="val -554"/>
                <a:gd name="f24" fmla="val 380181"/>
                <a:gd name="f25" fmla="val 68"/>
                <a:gd name="f26" fmla="val 378492"/>
                <a:gd name="f27" fmla="val 2049"/>
                <a:gd name="f28" fmla="val 374429"/>
                <a:gd name="f29" fmla="val 7381"/>
                <a:gd name="f30" fmla="val 492776"/>
                <a:gd name="f31" fmla="val 3809"/>
                <a:gd name="f32" fmla="val 493792"/>
                <a:gd name="f33" fmla="val 4825"/>
                <a:gd name="f34" fmla="val 5587"/>
                <a:gd name="f35" fmla="val 494554"/>
                <a:gd name="f36" fmla="val 6221"/>
                <a:gd name="f37" fmla="val 495315"/>
                <a:gd name="f38" fmla="val 6234"/>
                <a:gd name="f39" fmla="val 495608"/>
                <a:gd name="f40" fmla="val 495912"/>
                <a:gd name="f41" fmla="val 496204"/>
                <a:gd name="f42" fmla="val 496839"/>
                <a:gd name="f43" fmla="val 497220"/>
                <a:gd name="f44" fmla="val 498744"/>
                <a:gd name="f45" fmla="val 17920"/>
                <a:gd name="f46" fmla="+- 0 0 -90"/>
                <a:gd name="f47" fmla="*/ f3 1 386148"/>
                <a:gd name="f48" fmla="*/ f4 1 498743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386148"/>
                <a:gd name="f57" fmla="*/ f53 1 498743"/>
                <a:gd name="f58" fmla="*/ 386110 f54 1"/>
                <a:gd name="f59" fmla="*/ 5858 f53 1"/>
                <a:gd name="f60" fmla="*/ 4842 f53 1"/>
                <a:gd name="f61" fmla="*/ 3826 f53 1"/>
                <a:gd name="f62" fmla="*/ 2937 f53 1"/>
                <a:gd name="f63" fmla="*/ 2175 f53 1"/>
                <a:gd name="f64" fmla="*/ 1287 f53 1"/>
                <a:gd name="f65" fmla="*/ 385348 f54 1"/>
                <a:gd name="f66" fmla="*/ 525 f53 1"/>
                <a:gd name="f67" fmla="*/ 378492 f54 1"/>
                <a:gd name="f68" fmla="*/ 2049 f53 1"/>
                <a:gd name="f69" fmla="*/ 374429 f54 1"/>
                <a:gd name="f70" fmla="*/ 7381 f53 1"/>
                <a:gd name="f71" fmla="*/ 0 f54 1"/>
                <a:gd name="f72" fmla="*/ 492776 f53 1"/>
                <a:gd name="f73" fmla="*/ 3809 f54 1"/>
                <a:gd name="f74" fmla="*/ 493792 f53 1"/>
                <a:gd name="f75" fmla="*/ 4825 f54 1"/>
                <a:gd name="f76" fmla="*/ 5587 f54 1"/>
                <a:gd name="f77" fmla="*/ 494554 f53 1"/>
                <a:gd name="f78" fmla="*/ 6221 f54 1"/>
                <a:gd name="f79" fmla="*/ 495315 f53 1"/>
                <a:gd name="f80" fmla="*/ 496204 f53 1"/>
                <a:gd name="f81" fmla="*/ 497220 f53 1"/>
                <a:gd name="f82" fmla="*/ 498744 f53 1"/>
                <a:gd name="f83" fmla="*/ 17920 f53 1"/>
                <a:gd name="f84" fmla="+- f55 0 f1"/>
                <a:gd name="f85" fmla="*/ f58 1 386148"/>
                <a:gd name="f86" fmla="*/ f59 1 498743"/>
                <a:gd name="f87" fmla="*/ f60 1 498743"/>
                <a:gd name="f88" fmla="*/ f61 1 498743"/>
                <a:gd name="f89" fmla="*/ f62 1 498743"/>
                <a:gd name="f90" fmla="*/ f63 1 498743"/>
                <a:gd name="f91" fmla="*/ f64 1 498743"/>
                <a:gd name="f92" fmla="*/ f65 1 386148"/>
                <a:gd name="f93" fmla="*/ f66 1 498743"/>
                <a:gd name="f94" fmla="*/ f67 1 386148"/>
                <a:gd name="f95" fmla="*/ f68 1 498743"/>
                <a:gd name="f96" fmla="*/ f69 1 386148"/>
                <a:gd name="f97" fmla="*/ f70 1 498743"/>
                <a:gd name="f98" fmla="*/ f71 1 386148"/>
                <a:gd name="f99" fmla="*/ f72 1 498743"/>
                <a:gd name="f100" fmla="*/ f73 1 386148"/>
                <a:gd name="f101" fmla="*/ f74 1 498743"/>
                <a:gd name="f102" fmla="*/ f75 1 386148"/>
                <a:gd name="f103" fmla="*/ f76 1 386148"/>
                <a:gd name="f104" fmla="*/ f77 1 498743"/>
                <a:gd name="f105" fmla="*/ f78 1 386148"/>
                <a:gd name="f106" fmla="*/ f79 1 498743"/>
                <a:gd name="f107" fmla="*/ f80 1 498743"/>
                <a:gd name="f108" fmla="*/ f81 1 498743"/>
                <a:gd name="f109" fmla="*/ f82 1 498743"/>
                <a:gd name="f110" fmla="*/ f83 1 498743"/>
                <a:gd name="f111" fmla="*/ f49 1 f56"/>
                <a:gd name="f112" fmla="*/ f50 1 f56"/>
                <a:gd name="f113" fmla="*/ f49 1 f57"/>
                <a:gd name="f114" fmla="*/ f51 1 f57"/>
                <a:gd name="f115" fmla="*/ f85 1 f56"/>
                <a:gd name="f116" fmla="*/ f86 1 f57"/>
                <a:gd name="f117" fmla="*/ f87 1 f57"/>
                <a:gd name="f118" fmla="*/ f88 1 f57"/>
                <a:gd name="f119" fmla="*/ f89 1 f57"/>
                <a:gd name="f120" fmla="*/ f90 1 f57"/>
                <a:gd name="f121" fmla="*/ f91 1 f57"/>
                <a:gd name="f122" fmla="*/ f92 1 f56"/>
                <a:gd name="f123" fmla="*/ f93 1 f57"/>
                <a:gd name="f124" fmla="*/ f94 1 f56"/>
                <a:gd name="f125" fmla="*/ f95 1 f57"/>
                <a:gd name="f126" fmla="*/ f96 1 f56"/>
                <a:gd name="f127" fmla="*/ f97 1 f57"/>
                <a:gd name="f128" fmla="*/ f98 1 f56"/>
                <a:gd name="f129" fmla="*/ f99 1 f57"/>
                <a:gd name="f130" fmla="*/ f100 1 f56"/>
                <a:gd name="f131" fmla="*/ f101 1 f57"/>
                <a:gd name="f132" fmla="*/ f102 1 f56"/>
                <a:gd name="f133" fmla="*/ f103 1 f56"/>
                <a:gd name="f134" fmla="*/ f104 1 f57"/>
                <a:gd name="f135" fmla="*/ f105 1 f56"/>
                <a:gd name="f136" fmla="*/ f106 1 f57"/>
                <a:gd name="f137" fmla="*/ f107 1 f57"/>
                <a:gd name="f138" fmla="*/ f108 1 f57"/>
                <a:gd name="f139" fmla="*/ f109 1 f57"/>
                <a:gd name="f140" fmla="*/ f110 1 f57"/>
                <a:gd name="f141" fmla="*/ f111 f47 1"/>
                <a:gd name="f142" fmla="*/ f112 f47 1"/>
                <a:gd name="f143" fmla="*/ f114 f48 1"/>
                <a:gd name="f144" fmla="*/ f113 f48 1"/>
                <a:gd name="f145" fmla="*/ f115 f47 1"/>
                <a:gd name="f146" fmla="*/ f116 f48 1"/>
                <a:gd name="f147" fmla="*/ f117 f48 1"/>
                <a:gd name="f148" fmla="*/ f118 f48 1"/>
                <a:gd name="f149" fmla="*/ f119 f48 1"/>
                <a:gd name="f150" fmla="*/ f120 f48 1"/>
                <a:gd name="f151" fmla="*/ f121 f48 1"/>
                <a:gd name="f152" fmla="*/ f122 f47 1"/>
                <a:gd name="f153" fmla="*/ f123 f48 1"/>
                <a:gd name="f154" fmla="*/ f124 f47 1"/>
                <a:gd name="f155" fmla="*/ f125 f48 1"/>
                <a:gd name="f156" fmla="*/ f126 f47 1"/>
                <a:gd name="f157" fmla="*/ f127 f48 1"/>
                <a:gd name="f158" fmla="*/ f128 f47 1"/>
                <a:gd name="f159" fmla="*/ f129 f48 1"/>
                <a:gd name="f160" fmla="*/ f130 f47 1"/>
                <a:gd name="f161" fmla="*/ f131 f48 1"/>
                <a:gd name="f162" fmla="*/ f132 f47 1"/>
                <a:gd name="f163" fmla="*/ f133 f47 1"/>
                <a:gd name="f164" fmla="*/ f134 f48 1"/>
                <a:gd name="f165" fmla="*/ f135 f47 1"/>
                <a:gd name="f166" fmla="*/ f136 f48 1"/>
                <a:gd name="f167" fmla="*/ f137 f48 1"/>
                <a:gd name="f168" fmla="*/ f138 f48 1"/>
                <a:gd name="f169" fmla="*/ f139 f48 1"/>
                <a:gd name="f170" fmla="*/ f140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45" y="f146"/>
                </a:cxn>
                <a:cxn ang="f84">
                  <a:pos x="f145" y="f147"/>
                </a:cxn>
                <a:cxn ang="f84">
                  <a:pos x="f145" y="f147"/>
                </a:cxn>
                <a:cxn ang="f84">
                  <a:pos x="f145" y="f148"/>
                </a:cxn>
                <a:cxn ang="f84">
                  <a:pos x="f145" y="f149"/>
                </a:cxn>
                <a:cxn ang="f84">
                  <a:pos x="f145" y="f150"/>
                </a:cxn>
                <a:cxn ang="f84">
                  <a:pos x="f145" y="f150"/>
                </a:cxn>
                <a:cxn ang="f84">
                  <a:pos x="f145" y="f151"/>
                </a:cxn>
                <a:cxn ang="f84">
                  <a:pos x="f145" y="f151"/>
                </a:cxn>
                <a:cxn ang="f84">
                  <a:pos x="f145" y="f151"/>
                </a:cxn>
                <a:cxn ang="f84">
                  <a:pos x="f152" y="f153"/>
                </a:cxn>
                <a:cxn ang="f84">
                  <a:pos x="f152" y="f153"/>
                </a:cxn>
                <a:cxn ang="f84">
                  <a:pos x="f152" y="f153"/>
                </a:cxn>
                <a:cxn ang="f84">
                  <a:pos x="f154" y="f155"/>
                </a:cxn>
                <a:cxn ang="f84">
                  <a:pos x="f156" y="f157"/>
                </a:cxn>
                <a:cxn ang="f84">
                  <a:pos x="f158" y="f159"/>
                </a:cxn>
                <a:cxn ang="f84">
                  <a:pos x="f160" y="f161"/>
                </a:cxn>
                <a:cxn ang="f84">
                  <a:pos x="f160" y="f161"/>
                </a:cxn>
                <a:cxn ang="f84">
                  <a:pos x="f162" y="f161"/>
                </a:cxn>
                <a:cxn ang="f84">
                  <a:pos x="f163" y="f161"/>
                </a:cxn>
                <a:cxn ang="f84">
                  <a:pos x="f163" y="f164"/>
                </a:cxn>
                <a:cxn ang="f84">
                  <a:pos x="f165" y="f166"/>
                </a:cxn>
                <a:cxn ang="f84">
                  <a:pos x="f165" y="f167"/>
                </a:cxn>
                <a:cxn ang="f84">
                  <a:pos x="f165" y="f168"/>
                </a:cxn>
                <a:cxn ang="f84">
                  <a:pos x="f165" y="f168"/>
                </a:cxn>
                <a:cxn ang="f84">
                  <a:pos x="f165" y="f169"/>
                </a:cxn>
                <a:cxn ang="f84">
                  <a:pos x="f156" y="f170"/>
                </a:cxn>
              </a:cxnLst>
              <a:rect l="f141" t="f144" r="f142" b="f143"/>
              <a:pathLst>
                <a:path w="386148" h="498743">
                  <a:moveTo>
                    <a:pt x="f8" y="f9"/>
                  </a:moveTo>
                  <a:cubicBezTo>
                    <a:pt x="f8" y="f9"/>
                    <a:pt x="f8" y="f10"/>
                    <a:pt x="f8" y="f11"/>
                  </a:cubicBezTo>
                  <a:lnTo>
                    <a:pt x="f8" y="f11"/>
                  </a:lnTo>
                  <a:cubicBezTo>
                    <a:pt x="f8" y="f11"/>
                    <a:pt x="f8" y="f12"/>
                    <a:pt x="f8" y="f13"/>
                  </a:cubicBezTo>
                  <a:lnTo>
                    <a:pt x="f8" y="f14"/>
                  </a:lnTo>
                  <a:cubicBezTo>
                    <a:pt x="f15" y="f16"/>
                    <a:pt x="f15" y="f17"/>
                    <a:pt x="f8" y="f18"/>
                  </a:cubicBezTo>
                  <a:lnTo>
                    <a:pt x="f8" y="f18"/>
                  </a:lnTo>
                  <a:lnTo>
                    <a:pt x="f8" y="f19"/>
                  </a:lnTo>
                  <a:lnTo>
                    <a:pt x="f8" y="f19"/>
                  </a:lnTo>
                  <a:lnTo>
                    <a:pt x="f8" y="f19"/>
                  </a:lnTo>
                  <a:lnTo>
                    <a:pt x="f20" y="f21"/>
                  </a:lnTo>
                  <a:lnTo>
                    <a:pt x="f20" y="f21"/>
                  </a:lnTo>
                  <a:lnTo>
                    <a:pt x="f20" y="f21"/>
                  </a:lnTo>
                  <a:cubicBezTo>
                    <a:pt x="f22" y="f23"/>
                    <a:pt x="f24" y="f25"/>
                    <a:pt x="f26" y="f27"/>
                  </a:cubicBezTo>
                  <a:lnTo>
                    <a:pt x="f28" y="f29"/>
                  </a:lnTo>
                  <a:lnTo>
                    <a:pt x="f5" y="f30"/>
                  </a:lnTo>
                  <a:lnTo>
                    <a:pt x="f31" y="f32"/>
                  </a:lnTo>
                  <a:lnTo>
                    <a:pt x="f31" y="f32"/>
                  </a:lnTo>
                  <a:lnTo>
                    <a:pt x="f33" y="f32"/>
                  </a:lnTo>
                  <a:lnTo>
                    <a:pt x="f34" y="f32"/>
                  </a:lnTo>
                  <a:lnTo>
                    <a:pt x="f34" y="f35"/>
                  </a:lnTo>
                  <a:lnTo>
                    <a:pt x="f36" y="f37"/>
                  </a:lnTo>
                  <a:cubicBezTo>
                    <a:pt x="f38" y="f39"/>
                    <a:pt x="f38" y="f40"/>
                    <a:pt x="f36" y="f41"/>
                  </a:cubicBezTo>
                  <a:cubicBezTo>
                    <a:pt x="f36" y="f41"/>
                    <a:pt x="f36" y="f42"/>
                    <a:pt x="f36" y="f43"/>
                  </a:cubicBezTo>
                  <a:lnTo>
                    <a:pt x="f36" y="f43"/>
                  </a:lnTo>
                  <a:lnTo>
                    <a:pt x="f36" y="f44"/>
                  </a:lnTo>
                  <a:lnTo>
                    <a:pt x="f28" y="f4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6" name="Freeform: Shape 645">
              <a:extLst>
                <a:ext uri="{FF2B5EF4-FFF2-40B4-BE49-F238E27FC236}">
                  <a16:creationId xmlns:a16="http://schemas.microsoft.com/office/drawing/2014/main" id="{AFD0E20F-0F23-FF0B-7841-47D6A0256A24}"/>
                </a:ext>
              </a:extLst>
            </p:cNvPr>
            <p:cNvSpPr/>
            <p:nvPr/>
          </p:nvSpPr>
          <p:spPr>
            <a:xfrm>
              <a:off x="11608070" y="2632905"/>
              <a:ext cx="10588" cy="2121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586"/>
                <a:gd name="f7" fmla="val 212187"/>
                <a:gd name="f8" fmla="val 10539"/>
                <a:gd name="f9" fmla="val 207972"/>
                <a:gd name="f10" fmla="val 207210"/>
                <a:gd name="f11" fmla="val 10602"/>
                <a:gd name="f12" fmla="val 546"/>
                <a:gd name="f13" fmla="val 1105"/>
                <a:gd name="f14" fmla="val 1651"/>
                <a:gd name="f15" fmla="val 9662"/>
                <a:gd name="f16" fmla="val 3746"/>
                <a:gd name="f17" fmla="val 7605"/>
                <a:gd name="f18" fmla="val 5104"/>
                <a:gd name="f19" fmla="val 5332"/>
                <a:gd name="f20" fmla="val 5079"/>
                <a:gd name="f21" fmla="val 3683"/>
                <a:gd name="f22" fmla="val 4063"/>
                <a:gd name="f23" fmla="val 139"/>
                <a:gd name="f24" fmla="val 210016"/>
                <a:gd name="f25" fmla="val 2514"/>
                <a:gd name="f26" fmla="val 212175"/>
                <a:gd name="f27" fmla="val 5320"/>
                <a:gd name="f28" fmla="val 212035"/>
                <a:gd name="f29" fmla="val 6082"/>
                <a:gd name="f30" fmla="val 212238"/>
                <a:gd name="f31" fmla="val 6869"/>
                <a:gd name="f32" fmla="val 7619"/>
                <a:gd name="f33" fmla="val 8253"/>
                <a:gd name="f34" fmla="val 9015"/>
                <a:gd name="f35" fmla="val 211273"/>
                <a:gd name="f36" fmla="val 9904"/>
                <a:gd name="f37" fmla="val 209877"/>
                <a:gd name="f38" fmla="val 10031"/>
                <a:gd name="f39" fmla="val 209217"/>
                <a:gd name="f40" fmla="val 10246"/>
                <a:gd name="f41" fmla="val 208582"/>
                <a:gd name="f42" fmla="+- 0 0 -90"/>
                <a:gd name="f43" fmla="*/ f3 1 10586"/>
                <a:gd name="f44" fmla="*/ f4 1 212187"/>
                <a:gd name="f45" fmla="val f5"/>
                <a:gd name="f46" fmla="val f6"/>
                <a:gd name="f47" fmla="val f7"/>
                <a:gd name="f48" fmla="*/ f42 f0 1"/>
                <a:gd name="f49" fmla="+- f47 0 f45"/>
                <a:gd name="f50" fmla="+- f46 0 f45"/>
                <a:gd name="f51" fmla="*/ f48 1 f2"/>
                <a:gd name="f52" fmla="*/ f50 1 10586"/>
                <a:gd name="f53" fmla="*/ f49 1 212187"/>
                <a:gd name="f54" fmla="*/ 10539 f50 1"/>
                <a:gd name="f55" fmla="*/ 207972 f49 1"/>
                <a:gd name="f56" fmla="*/ 207210 f49 1"/>
                <a:gd name="f57" fmla="*/ 0 f49 1"/>
                <a:gd name="f58" fmla="*/ 1651 f49 1"/>
                <a:gd name="f59" fmla="*/ 5332 f50 1"/>
                <a:gd name="f60" fmla="*/ 5079 f49 1"/>
                <a:gd name="f61" fmla="*/ 3683 f50 1"/>
                <a:gd name="f62" fmla="*/ 0 f50 1"/>
                <a:gd name="f63" fmla="*/ 4063 f49 1"/>
                <a:gd name="f64" fmla="*/ 5320 f50 1"/>
                <a:gd name="f65" fmla="*/ 212035 f49 1"/>
                <a:gd name="f66" fmla="*/ 7619 f50 1"/>
                <a:gd name="f67" fmla="*/ 8253 f50 1"/>
                <a:gd name="f68" fmla="*/ 9015 f50 1"/>
                <a:gd name="f69" fmla="*/ 211273 f49 1"/>
                <a:gd name="f70" fmla="*/ 9904 f50 1"/>
                <a:gd name="f71" fmla="*/ 209877 f49 1"/>
                <a:gd name="f72" fmla="+- f51 0 f1"/>
                <a:gd name="f73" fmla="*/ f54 1 10586"/>
                <a:gd name="f74" fmla="*/ f55 1 212187"/>
                <a:gd name="f75" fmla="*/ f56 1 212187"/>
                <a:gd name="f76" fmla="*/ f57 1 212187"/>
                <a:gd name="f77" fmla="*/ f58 1 212187"/>
                <a:gd name="f78" fmla="*/ f59 1 10586"/>
                <a:gd name="f79" fmla="*/ f60 1 212187"/>
                <a:gd name="f80" fmla="*/ f61 1 10586"/>
                <a:gd name="f81" fmla="*/ f62 1 10586"/>
                <a:gd name="f82" fmla="*/ f63 1 212187"/>
                <a:gd name="f83" fmla="*/ f64 1 10586"/>
                <a:gd name="f84" fmla="*/ f65 1 212187"/>
                <a:gd name="f85" fmla="*/ f66 1 10586"/>
                <a:gd name="f86" fmla="*/ f67 1 10586"/>
                <a:gd name="f87" fmla="*/ f68 1 10586"/>
                <a:gd name="f88" fmla="*/ f69 1 212187"/>
                <a:gd name="f89" fmla="*/ f70 1 10586"/>
                <a:gd name="f90" fmla="*/ f71 1 212187"/>
                <a:gd name="f91" fmla="*/ f45 1 f52"/>
                <a:gd name="f92" fmla="*/ f46 1 f52"/>
                <a:gd name="f93" fmla="*/ f45 1 f53"/>
                <a:gd name="f94" fmla="*/ f47 1 f53"/>
                <a:gd name="f95" fmla="*/ f73 1 f52"/>
                <a:gd name="f96" fmla="*/ f74 1 f53"/>
                <a:gd name="f97" fmla="*/ f75 1 f53"/>
                <a:gd name="f98" fmla="*/ f76 1 f53"/>
                <a:gd name="f99" fmla="*/ f77 1 f53"/>
                <a:gd name="f100" fmla="*/ f78 1 f52"/>
                <a:gd name="f101" fmla="*/ f79 1 f53"/>
                <a:gd name="f102" fmla="*/ f80 1 f52"/>
                <a:gd name="f103" fmla="*/ f81 1 f52"/>
                <a:gd name="f104" fmla="*/ f82 1 f53"/>
                <a:gd name="f105" fmla="*/ f83 1 f52"/>
                <a:gd name="f106" fmla="*/ f84 1 f53"/>
                <a:gd name="f107" fmla="*/ f85 1 f52"/>
                <a:gd name="f108" fmla="*/ f86 1 f52"/>
                <a:gd name="f109" fmla="*/ f87 1 f52"/>
                <a:gd name="f110" fmla="*/ f88 1 f53"/>
                <a:gd name="f111" fmla="*/ f89 1 f52"/>
                <a:gd name="f112" fmla="*/ f90 1 f53"/>
                <a:gd name="f113" fmla="*/ f91 f43 1"/>
                <a:gd name="f114" fmla="*/ f92 f43 1"/>
                <a:gd name="f115" fmla="*/ f94 f44 1"/>
                <a:gd name="f116" fmla="*/ f93 f44 1"/>
                <a:gd name="f117" fmla="*/ f95 f43 1"/>
                <a:gd name="f118" fmla="*/ f96 f44 1"/>
                <a:gd name="f119" fmla="*/ f97 f44 1"/>
                <a:gd name="f120" fmla="*/ f98 f44 1"/>
                <a:gd name="f121" fmla="*/ f99 f44 1"/>
                <a:gd name="f122" fmla="*/ f100 f43 1"/>
                <a:gd name="f123" fmla="*/ f101 f44 1"/>
                <a:gd name="f124" fmla="*/ f102 f43 1"/>
                <a:gd name="f125" fmla="*/ f103 f43 1"/>
                <a:gd name="f126" fmla="*/ f104 f44 1"/>
                <a:gd name="f127" fmla="*/ f105 f43 1"/>
                <a:gd name="f128" fmla="*/ f106 f44 1"/>
                <a:gd name="f129" fmla="*/ f107 f43 1"/>
                <a:gd name="f130" fmla="*/ f108 f43 1"/>
                <a:gd name="f131" fmla="*/ f109 f43 1"/>
                <a:gd name="f132" fmla="*/ f110 f44 1"/>
                <a:gd name="f133" fmla="*/ f111 f43 1"/>
                <a:gd name="f134" fmla="*/ f112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2">
                  <a:pos x="f117" y="f118"/>
                </a:cxn>
                <a:cxn ang="f72">
                  <a:pos x="f117" y="f119"/>
                </a:cxn>
                <a:cxn ang="f72">
                  <a:pos x="f117" y="f120"/>
                </a:cxn>
                <a:cxn ang="f72">
                  <a:pos x="f117" y="f120"/>
                </a:cxn>
                <a:cxn ang="f72">
                  <a:pos x="f117" y="f121"/>
                </a:cxn>
                <a:cxn ang="f72">
                  <a:pos x="f122" y="f123"/>
                </a:cxn>
                <a:cxn ang="f72">
                  <a:pos x="f124" y="f123"/>
                </a:cxn>
                <a:cxn ang="f72">
                  <a:pos x="f125" y="f126"/>
                </a:cxn>
                <a:cxn ang="f72">
                  <a:pos x="f125" y="f119"/>
                </a:cxn>
                <a:cxn ang="f72">
                  <a:pos x="f127" y="f128"/>
                </a:cxn>
                <a:cxn ang="f72">
                  <a:pos x="f122" y="f128"/>
                </a:cxn>
                <a:cxn ang="f72">
                  <a:pos x="f129" y="f128"/>
                </a:cxn>
                <a:cxn ang="f72">
                  <a:pos x="f130" y="f128"/>
                </a:cxn>
                <a:cxn ang="f72">
                  <a:pos x="f130" y="f128"/>
                </a:cxn>
                <a:cxn ang="f72">
                  <a:pos x="f130" y="f128"/>
                </a:cxn>
                <a:cxn ang="f72">
                  <a:pos x="f131" y="f132"/>
                </a:cxn>
                <a:cxn ang="f72">
                  <a:pos x="f133" y="f134"/>
                </a:cxn>
                <a:cxn ang="f72">
                  <a:pos x="f117" y="f118"/>
                </a:cxn>
              </a:cxnLst>
              <a:rect l="f113" t="f116" r="f114" b="f115"/>
              <a:pathLst>
                <a:path w="10586" h="212187">
                  <a:moveTo>
                    <a:pt x="f8" y="f9"/>
                  </a:moveTo>
                  <a:cubicBezTo>
                    <a:pt x="f8" y="f9"/>
                    <a:pt x="f8" y="f9"/>
                    <a:pt x="f8" y="f10"/>
                  </a:cubicBezTo>
                  <a:lnTo>
                    <a:pt x="f8" y="f5"/>
                  </a:lnTo>
                  <a:lnTo>
                    <a:pt x="f8" y="f5"/>
                  </a:lnTo>
                  <a:cubicBezTo>
                    <a:pt x="f11" y="f12"/>
                    <a:pt x="f11" y="f13"/>
                    <a:pt x="f8" y="f14"/>
                  </a:cubicBezTo>
                  <a:cubicBezTo>
                    <a:pt x="f15" y="f16"/>
                    <a:pt x="f17" y="f18"/>
                    <a:pt x="f19" y="f20"/>
                  </a:cubicBezTo>
                  <a:lnTo>
                    <a:pt x="f21" y="f20"/>
                  </a:lnTo>
                  <a:lnTo>
                    <a:pt x="f5" y="f22"/>
                  </a:lnTo>
                  <a:lnTo>
                    <a:pt x="f5" y="f10"/>
                  </a:lnTo>
                  <a:cubicBezTo>
                    <a:pt x="f23" y="f24"/>
                    <a:pt x="f25" y="f26"/>
                    <a:pt x="f27" y="f28"/>
                  </a:cubicBezTo>
                  <a:cubicBezTo>
                    <a:pt x="f27" y="f28"/>
                    <a:pt x="f19" y="f28"/>
                    <a:pt x="f19" y="f28"/>
                  </a:cubicBezTo>
                  <a:cubicBezTo>
                    <a:pt x="f29" y="f30"/>
                    <a:pt x="f31" y="f30"/>
                    <a:pt x="f32" y="f28"/>
                  </a:cubicBezTo>
                  <a:lnTo>
                    <a:pt x="f33" y="f28"/>
                  </a:lnTo>
                  <a:lnTo>
                    <a:pt x="f33" y="f28"/>
                  </a:lnTo>
                  <a:lnTo>
                    <a:pt x="f33" y="f28"/>
                  </a:lnTo>
                  <a:lnTo>
                    <a:pt x="f34" y="f35"/>
                  </a:lnTo>
                  <a:lnTo>
                    <a:pt x="f36" y="f37"/>
                  </a:lnTo>
                  <a:cubicBezTo>
                    <a:pt x="f38" y="f39"/>
                    <a:pt x="f40" y="f41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7" name="Freeform: Shape 646">
              <a:extLst>
                <a:ext uri="{FF2B5EF4-FFF2-40B4-BE49-F238E27FC236}">
                  <a16:creationId xmlns:a16="http://schemas.microsoft.com/office/drawing/2014/main" id="{40CBCE83-0929-35A4-B03D-44A54F32BF3B}"/>
                </a:ext>
              </a:extLst>
            </p:cNvPr>
            <p:cNvSpPr/>
            <p:nvPr/>
          </p:nvSpPr>
          <p:spPr>
            <a:xfrm>
              <a:off x="9833009" y="2113150"/>
              <a:ext cx="1785219" cy="5230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85220"/>
                <a:gd name="f7" fmla="val 523050"/>
                <a:gd name="f8" fmla="val 1785221"/>
                <a:gd name="f9" fmla="val 517718"/>
                <a:gd name="f10" fmla="val 1784586"/>
                <a:gd name="f11" fmla="val 516956"/>
                <a:gd name="f12" fmla="val 516194"/>
                <a:gd name="f13" fmla="val 1783825"/>
                <a:gd name="f14" fmla="val 1782809"/>
                <a:gd name="f15" fmla="val 1779000"/>
                <a:gd name="f16" fmla="val 515179"/>
                <a:gd name="f17" fmla="val 15157"/>
                <a:gd name="f18" fmla="val 2867"/>
                <a:gd name="f19" fmla="val 6269"/>
                <a:gd name="f20" fmla="val 200"/>
                <a:gd name="f21" fmla="val 4352"/>
                <a:gd name="f22" fmla="val -308"/>
                <a:gd name="f23" fmla="val 2307"/>
                <a:gd name="f24" fmla="val 162"/>
                <a:gd name="f25" fmla="val 809"/>
                <a:gd name="f26" fmla="val 1470"/>
                <a:gd name="f27" fmla="val 48"/>
                <a:gd name="f28" fmla="val 2359"/>
                <a:gd name="f29" fmla="val 3120"/>
                <a:gd name="f30" fmla="val 3755"/>
                <a:gd name="f31" fmla="val 4771"/>
                <a:gd name="f32" fmla="val -16"/>
                <a:gd name="f33" fmla="val 5063"/>
                <a:gd name="f34" fmla="val 5368"/>
                <a:gd name="f35" fmla="val 5660"/>
                <a:gd name="f36" fmla="val -3"/>
                <a:gd name="f37" fmla="val 5952"/>
                <a:gd name="f38" fmla="val 6257"/>
                <a:gd name="f39" fmla="val 6549"/>
                <a:gd name="f40" fmla="val 7438"/>
                <a:gd name="f41" fmla="val 1064"/>
                <a:gd name="f42" fmla="val 8199"/>
                <a:gd name="f43" fmla="val 1952"/>
                <a:gd name="f44" fmla="val 8936"/>
                <a:gd name="f45" fmla="val 10231"/>
                <a:gd name="f46" fmla="val 1773794"/>
                <a:gd name="f47" fmla="val 522035"/>
                <a:gd name="f48" fmla="val 1777476"/>
                <a:gd name="f49" fmla="val 523051"/>
                <a:gd name="f50" fmla="val 1779127"/>
                <a:gd name="f51" fmla="val 1781400"/>
                <a:gd name="f52" fmla="val 523076"/>
                <a:gd name="f53" fmla="val 1783456"/>
                <a:gd name="f54" fmla="val 521717"/>
                <a:gd name="f55" fmla="val 1784333"/>
                <a:gd name="f56" fmla="val 519623"/>
                <a:gd name="f57" fmla="val 1784396"/>
                <a:gd name="f58" fmla="val 519077"/>
                <a:gd name="f59" fmla="val 518518"/>
                <a:gd name="f60" fmla="val 517972"/>
                <a:gd name="f61" fmla="val 517210"/>
                <a:gd name="f62" fmla="val 1784612"/>
                <a:gd name="f63" fmla="val 517235"/>
                <a:gd name="f64" fmla="val 1784904"/>
                <a:gd name="f65" fmla="val 517490"/>
                <a:gd name="f66" fmla="+- 0 0 -90"/>
                <a:gd name="f67" fmla="*/ f3 1 1785220"/>
                <a:gd name="f68" fmla="*/ f4 1 523050"/>
                <a:gd name="f69" fmla="val f5"/>
                <a:gd name="f70" fmla="val f6"/>
                <a:gd name="f71" fmla="val f7"/>
                <a:gd name="f72" fmla="*/ f66 f0 1"/>
                <a:gd name="f73" fmla="+- f71 0 f69"/>
                <a:gd name="f74" fmla="+- f70 0 f69"/>
                <a:gd name="f75" fmla="*/ f72 1 f2"/>
                <a:gd name="f76" fmla="*/ f74 1 1785220"/>
                <a:gd name="f77" fmla="*/ f73 1 523050"/>
                <a:gd name="f78" fmla="*/ 1785221 f74 1"/>
                <a:gd name="f79" fmla="*/ 517718 f73 1"/>
                <a:gd name="f80" fmla="*/ 1784586 f74 1"/>
                <a:gd name="f81" fmla="*/ 516956 f73 1"/>
                <a:gd name="f82" fmla="*/ 516194 f73 1"/>
                <a:gd name="f83" fmla="*/ 1783825 f74 1"/>
                <a:gd name="f84" fmla="*/ 1782809 f74 1"/>
                <a:gd name="f85" fmla="*/ 1779000 f74 1"/>
                <a:gd name="f86" fmla="*/ 515179 f73 1"/>
                <a:gd name="f87" fmla="*/ 15157 f74 1"/>
                <a:gd name="f88" fmla="*/ 2867 f73 1"/>
                <a:gd name="f89" fmla="*/ 6269 f74 1"/>
                <a:gd name="f90" fmla="*/ 200 f73 1"/>
                <a:gd name="f91" fmla="*/ 809 f74 1"/>
                <a:gd name="f92" fmla="*/ 1470 f73 1"/>
                <a:gd name="f93" fmla="*/ 48 f74 1"/>
                <a:gd name="f94" fmla="*/ 2359 f73 1"/>
                <a:gd name="f95" fmla="*/ 3120 f73 1"/>
                <a:gd name="f96" fmla="*/ 3755 f73 1"/>
                <a:gd name="f97" fmla="*/ 4771 f73 1"/>
                <a:gd name="f98" fmla="*/ 5660 f73 1"/>
                <a:gd name="f99" fmla="*/ 6549 f73 1"/>
                <a:gd name="f100" fmla="*/ 7438 f73 1"/>
                <a:gd name="f101" fmla="*/ 1064 f74 1"/>
                <a:gd name="f102" fmla="*/ 8199 f73 1"/>
                <a:gd name="f103" fmla="*/ 1952 f74 1"/>
                <a:gd name="f104" fmla="*/ 8936 f74 1"/>
                <a:gd name="f105" fmla="*/ 10231 f73 1"/>
                <a:gd name="f106" fmla="*/ 1773794 f74 1"/>
                <a:gd name="f107" fmla="*/ 522035 f73 1"/>
                <a:gd name="f108" fmla="*/ 1777476 f74 1"/>
                <a:gd name="f109" fmla="*/ 523051 f73 1"/>
                <a:gd name="f110" fmla="*/ 1779127 f74 1"/>
                <a:gd name="f111" fmla="*/ 1784333 f74 1"/>
                <a:gd name="f112" fmla="*/ 519623 f73 1"/>
                <a:gd name="f113" fmla="*/ 517972 f73 1"/>
                <a:gd name="f114" fmla="+- f75 0 f1"/>
                <a:gd name="f115" fmla="*/ f78 1 1785220"/>
                <a:gd name="f116" fmla="*/ f79 1 523050"/>
                <a:gd name="f117" fmla="*/ f80 1 1785220"/>
                <a:gd name="f118" fmla="*/ f81 1 523050"/>
                <a:gd name="f119" fmla="*/ f82 1 523050"/>
                <a:gd name="f120" fmla="*/ f83 1 1785220"/>
                <a:gd name="f121" fmla="*/ f84 1 1785220"/>
                <a:gd name="f122" fmla="*/ f85 1 1785220"/>
                <a:gd name="f123" fmla="*/ f86 1 523050"/>
                <a:gd name="f124" fmla="*/ f87 1 1785220"/>
                <a:gd name="f125" fmla="*/ f88 1 523050"/>
                <a:gd name="f126" fmla="*/ f89 1 1785220"/>
                <a:gd name="f127" fmla="*/ f90 1 523050"/>
                <a:gd name="f128" fmla="*/ f91 1 1785220"/>
                <a:gd name="f129" fmla="*/ f92 1 523050"/>
                <a:gd name="f130" fmla="*/ f93 1 1785220"/>
                <a:gd name="f131" fmla="*/ f94 1 523050"/>
                <a:gd name="f132" fmla="*/ f95 1 523050"/>
                <a:gd name="f133" fmla="*/ f96 1 523050"/>
                <a:gd name="f134" fmla="*/ f97 1 523050"/>
                <a:gd name="f135" fmla="*/ f98 1 523050"/>
                <a:gd name="f136" fmla="*/ f99 1 523050"/>
                <a:gd name="f137" fmla="*/ f100 1 523050"/>
                <a:gd name="f138" fmla="*/ f101 1 1785220"/>
                <a:gd name="f139" fmla="*/ f102 1 523050"/>
                <a:gd name="f140" fmla="*/ f103 1 1785220"/>
                <a:gd name="f141" fmla="*/ f104 1 1785220"/>
                <a:gd name="f142" fmla="*/ f105 1 523050"/>
                <a:gd name="f143" fmla="*/ f106 1 1785220"/>
                <a:gd name="f144" fmla="*/ f107 1 523050"/>
                <a:gd name="f145" fmla="*/ f108 1 1785220"/>
                <a:gd name="f146" fmla="*/ f109 1 523050"/>
                <a:gd name="f147" fmla="*/ f110 1 1785220"/>
                <a:gd name="f148" fmla="*/ f111 1 1785220"/>
                <a:gd name="f149" fmla="*/ f112 1 523050"/>
                <a:gd name="f150" fmla="*/ f113 1 523050"/>
                <a:gd name="f151" fmla="*/ f69 1 f76"/>
                <a:gd name="f152" fmla="*/ f70 1 f76"/>
                <a:gd name="f153" fmla="*/ f69 1 f77"/>
                <a:gd name="f154" fmla="*/ f71 1 f77"/>
                <a:gd name="f155" fmla="*/ f115 1 f76"/>
                <a:gd name="f156" fmla="*/ f116 1 f77"/>
                <a:gd name="f157" fmla="*/ f117 1 f76"/>
                <a:gd name="f158" fmla="*/ f118 1 f77"/>
                <a:gd name="f159" fmla="*/ f119 1 f77"/>
                <a:gd name="f160" fmla="*/ f120 1 f76"/>
                <a:gd name="f161" fmla="*/ f121 1 f76"/>
                <a:gd name="f162" fmla="*/ f122 1 f76"/>
                <a:gd name="f163" fmla="*/ f123 1 f77"/>
                <a:gd name="f164" fmla="*/ f124 1 f76"/>
                <a:gd name="f165" fmla="*/ f125 1 f77"/>
                <a:gd name="f166" fmla="*/ f126 1 f76"/>
                <a:gd name="f167" fmla="*/ f127 1 f77"/>
                <a:gd name="f168" fmla="*/ f128 1 f76"/>
                <a:gd name="f169" fmla="*/ f129 1 f77"/>
                <a:gd name="f170" fmla="*/ f130 1 f76"/>
                <a:gd name="f171" fmla="*/ f131 1 f77"/>
                <a:gd name="f172" fmla="*/ f132 1 f77"/>
                <a:gd name="f173" fmla="*/ f133 1 f77"/>
                <a:gd name="f174" fmla="*/ f134 1 f77"/>
                <a:gd name="f175" fmla="*/ f135 1 f77"/>
                <a:gd name="f176" fmla="*/ f136 1 f77"/>
                <a:gd name="f177" fmla="*/ f137 1 f77"/>
                <a:gd name="f178" fmla="*/ f138 1 f76"/>
                <a:gd name="f179" fmla="*/ f139 1 f77"/>
                <a:gd name="f180" fmla="*/ f140 1 f76"/>
                <a:gd name="f181" fmla="*/ f141 1 f76"/>
                <a:gd name="f182" fmla="*/ f142 1 f77"/>
                <a:gd name="f183" fmla="*/ f143 1 f76"/>
                <a:gd name="f184" fmla="*/ f144 1 f77"/>
                <a:gd name="f185" fmla="*/ f145 1 f76"/>
                <a:gd name="f186" fmla="*/ f146 1 f77"/>
                <a:gd name="f187" fmla="*/ f147 1 f76"/>
                <a:gd name="f188" fmla="*/ f148 1 f76"/>
                <a:gd name="f189" fmla="*/ f149 1 f77"/>
                <a:gd name="f190" fmla="*/ f150 1 f77"/>
                <a:gd name="f191" fmla="*/ f151 f67 1"/>
                <a:gd name="f192" fmla="*/ f152 f67 1"/>
                <a:gd name="f193" fmla="*/ f154 f68 1"/>
                <a:gd name="f194" fmla="*/ f153 f68 1"/>
                <a:gd name="f195" fmla="*/ f155 f67 1"/>
                <a:gd name="f196" fmla="*/ f156 f68 1"/>
                <a:gd name="f197" fmla="*/ f157 f67 1"/>
                <a:gd name="f198" fmla="*/ f158 f68 1"/>
                <a:gd name="f199" fmla="*/ f159 f68 1"/>
                <a:gd name="f200" fmla="*/ f160 f67 1"/>
                <a:gd name="f201" fmla="*/ f161 f67 1"/>
                <a:gd name="f202" fmla="*/ f162 f67 1"/>
                <a:gd name="f203" fmla="*/ f163 f68 1"/>
                <a:gd name="f204" fmla="*/ f164 f67 1"/>
                <a:gd name="f205" fmla="*/ f165 f68 1"/>
                <a:gd name="f206" fmla="*/ f166 f67 1"/>
                <a:gd name="f207" fmla="*/ f167 f68 1"/>
                <a:gd name="f208" fmla="*/ f168 f67 1"/>
                <a:gd name="f209" fmla="*/ f169 f68 1"/>
                <a:gd name="f210" fmla="*/ f170 f67 1"/>
                <a:gd name="f211" fmla="*/ f171 f68 1"/>
                <a:gd name="f212" fmla="*/ f172 f68 1"/>
                <a:gd name="f213" fmla="*/ f173 f68 1"/>
                <a:gd name="f214" fmla="*/ f174 f68 1"/>
                <a:gd name="f215" fmla="*/ f175 f68 1"/>
                <a:gd name="f216" fmla="*/ f176 f68 1"/>
                <a:gd name="f217" fmla="*/ f177 f68 1"/>
                <a:gd name="f218" fmla="*/ f178 f67 1"/>
                <a:gd name="f219" fmla="*/ f179 f68 1"/>
                <a:gd name="f220" fmla="*/ f180 f67 1"/>
                <a:gd name="f221" fmla="*/ f181 f67 1"/>
                <a:gd name="f222" fmla="*/ f182 f68 1"/>
                <a:gd name="f223" fmla="*/ f183 f67 1"/>
                <a:gd name="f224" fmla="*/ f184 f68 1"/>
                <a:gd name="f225" fmla="*/ f185 f67 1"/>
                <a:gd name="f226" fmla="*/ f186 f68 1"/>
                <a:gd name="f227" fmla="*/ f187 f67 1"/>
                <a:gd name="f228" fmla="*/ f188 f67 1"/>
                <a:gd name="f229" fmla="*/ f189 f68 1"/>
                <a:gd name="f230" fmla="*/ f190 f6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14">
                  <a:pos x="f195" y="f196"/>
                </a:cxn>
                <a:cxn ang="f114">
                  <a:pos x="f197" y="f198"/>
                </a:cxn>
                <a:cxn ang="f114">
                  <a:pos x="f197" y="f199"/>
                </a:cxn>
                <a:cxn ang="f114">
                  <a:pos x="f200" y="f199"/>
                </a:cxn>
                <a:cxn ang="f114">
                  <a:pos x="f201" y="f199"/>
                </a:cxn>
                <a:cxn ang="f114">
                  <a:pos x="f201" y="f199"/>
                </a:cxn>
                <a:cxn ang="f114">
                  <a:pos x="f202" y="f203"/>
                </a:cxn>
                <a:cxn ang="f114">
                  <a:pos x="f204" y="f205"/>
                </a:cxn>
                <a:cxn ang="f114">
                  <a:pos x="f206" y="f207"/>
                </a:cxn>
                <a:cxn ang="f114">
                  <a:pos x="f208" y="f209"/>
                </a:cxn>
                <a:cxn ang="f114">
                  <a:pos x="f210" y="f211"/>
                </a:cxn>
                <a:cxn ang="f114">
                  <a:pos x="f210" y="f212"/>
                </a:cxn>
                <a:cxn ang="f114">
                  <a:pos x="f210" y="f212"/>
                </a:cxn>
                <a:cxn ang="f114">
                  <a:pos x="f210" y="f213"/>
                </a:cxn>
                <a:cxn ang="f114">
                  <a:pos x="f210" y="f214"/>
                </a:cxn>
                <a:cxn ang="f114">
                  <a:pos x="f210" y="f215"/>
                </a:cxn>
                <a:cxn ang="f114">
                  <a:pos x="f210" y="f216"/>
                </a:cxn>
                <a:cxn ang="f114">
                  <a:pos x="f210" y="f217"/>
                </a:cxn>
                <a:cxn ang="f114">
                  <a:pos x="f210" y="f217"/>
                </a:cxn>
                <a:cxn ang="f114">
                  <a:pos x="f218" y="f219"/>
                </a:cxn>
                <a:cxn ang="f114">
                  <a:pos x="f220" y="f219"/>
                </a:cxn>
                <a:cxn ang="f114">
                  <a:pos x="f220" y="f219"/>
                </a:cxn>
                <a:cxn ang="f114">
                  <a:pos x="f221" y="f222"/>
                </a:cxn>
                <a:cxn ang="f114">
                  <a:pos x="f223" y="f224"/>
                </a:cxn>
                <a:cxn ang="f114">
                  <a:pos x="f225" y="f226"/>
                </a:cxn>
                <a:cxn ang="f114">
                  <a:pos x="f227" y="f226"/>
                </a:cxn>
                <a:cxn ang="f114">
                  <a:pos x="f228" y="f229"/>
                </a:cxn>
                <a:cxn ang="f114">
                  <a:pos x="f228" y="f230"/>
                </a:cxn>
                <a:cxn ang="f114">
                  <a:pos x="f228" y="f198"/>
                </a:cxn>
                <a:cxn ang="f114">
                  <a:pos x="f195" y="f196"/>
                </a:cxn>
              </a:cxnLst>
              <a:rect l="f191" t="f194" r="f192" b="f193"/>
              <a:pathLst>
                <a:path w="1785220" h="523050">
                  <a:moveTo>
                    <a:pt x="f8" y="f9"/>
                  </a:moveTo>
                  <a:lnTo>
                    <a:pt x="f10" y="f11"/>
                  </a:lnTo>
                  <a:lnTo>
                    <a:pt x="f10" y="f12"/>
                  </a:lnTo>
                  <a:lnTo>
                    <a:pt x="f13" y="f12"/>
                  </a:lnTo>
                  <a:lnTo>
                    <a:pt x="f14" y="f12"/>
                  </a:lnTo>
                  <a:lnTo>
                    <a:pt x="f14" y="f12"/>
                  </a:lnTo>
                  <a:lnTo>
                    <a:pt x="f15" y="f16"/>
                  </a:lnTo>
                  <a:lnTo>
                    <a:pt x="f17" y="f18"/>
                  </a:lnTo>
                  <a:lnTo>
                    <a:pt x="f19" y="f20"/>
                  </a:lnTo>
                  <a:cubicBezTo>
                    <a:pt x="f21" y="f22"/>
                    <a:pt x="f23" y="f24"/>
                    <a:pt x="f25" y="f26"/>
                  </a:cubicBezTo>
                  <a:lnTo>
                    <a:pt x="f27" y="f28"/>
                  </a:lnTo>
                  <a:lnTo>
                    <a:pt x="f27" y="f29"/>
                  </a:lnTo>
                  <a:lnTo>
                    <a:pt x="f27" y="f29"/>
                  </a:lnTo>
                  <a:cubicBezTo>
                    <a:pt x="f27" y="f29"/>
                    <a:pt x="f27" y="f29"/>
                    <a:pt x="f27" y="f30"/>
                  </a:cubicBezTo>
                  <a:lnTo>
                    <a:pt x="f27" y="f31"/>
                  </a:lnTo>
                  <a:cubicBezTo>
                    <a:pt x="f32" y="f33"/>
                    <a:pt x="f32" y="f34"/>
                    <a:pt x="f27" y="f35"/>
                  </a:cubicBezTo>
                  <a:cubicBezTo>
                    <a:pt x="f36" y="f37"/>
                    <a:pt x="f36" y="f38"/>
                    <a:pt x="f27" y="f39"/>
                  </a:cubicBezTo>
                  <a:lnTo>
                    <a:pt x="f27" y="f40"/>
                  </a:lnTo>
                  <a:lnTo>
                    <a:pt x="f27" y="f40"/>
                  </a:lnTo>
                  <a:lnTo>
                    <a:pt x="f41" y="f42"/>
                  </a:lnTo>
                  <a:lnTo>
                    <a:pt x="f43" y="f42"/>
                  </a:lnTo>
                  <a:lnTo>
                    <a:pt x="f43" y="f42"/>
                  </a:lnTo>
                  <a:lnTo>
                    <a:pt x="f44" y="f45"/>
                  </a:lnTo>
                  <a:lnTo>
                    <a:pt x="f46" y="f47"/>
                  </a:lnTo>
                  <a:lnTo>
                    <a:pt x="f48" y="f49"/>
                  </a:lnTo>
                  <a:lnTo>
                    <a:pt x="f50" y="f49"/>
                  </a:lnTo>
                  <a:cubicBezTo>
                    <a:pt x="f51" y="f52"/>
                    <a:pt x="f53" y="f54"/>
                    <a:pt x="f55" y="f56"/>
                  </a:cubicBezTo>
                  <a:cubicBezTo>
                    <a:pt x="f57" y="f58"/>
                    <a:pt x="f57" y="f59"/>
                    <a:pt x="f55" y="f60"/>
                  </a:cubicBezTo>
                  <a:cubicBezTo>
                    <a:pt x="f55" y="f60"/>
                    <a:pt x="f55" y="f61"/>
                    <a:pt x="f55" y="f11"/>
                  </a:cubicBezTo>
                  <a:cubicBezTo>
                    <a:pt x="f62" y="f63"/>
                    <a:pt x="f64" y="f6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8" name="Freeform: Shape 660">
              <a:extLst>
                <a:ext uri="{FF2B5EF4-FFF2-40B4-BE49-F238E27FC236}">
                  <a16:creationId xmlns:a16="http://schemas.microsoft.com/office/drawing/2014/main" id="{53EB0631-0FB0-8E2F-8E44-B5D4A76E3F72}"/>
                </a:ext>
              </a:extLst>
            </p:cNvPr>
            <p:cNvSpPr/>
            <p:nvPr/>
          </p:nvSpPr>
          <p:spPr>
            <a:xfrm>
              <a:off x="9848170" y="355372"/>
              <a:ext cx="218002" cy="17508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18004"/>
                <a:gd name="f7" fmla="val 175087"/>
                <a:gd name="f8" fmla="val 3047"/>
                <a:gd name="f9" fmla="val 172421"/>
                <a:gd name="f10" fmla="val 11808"/>
                <a:gd name="f11" fmla="val 175088"/>
                <a:gd name="f12" fmla="val 7364"/>
                <a:gd name="f13" fmla="val 216989"/>
                <a:gd name="f14" fmla="val 8151"/>
                <a:gd name="f15" fmla="val 215745"/>
                <a:gd name="f16" fmla="val 8596"/>
                <a:gd name="f17" fmla="val 214450"/>
                <a:gd name="f18" fmla="val 8634"/>
                <a:gd name="f19" fmla="val 212926"/>
                <a:gd name="f20" fmla="val 211478"/>
                <a:gd name="f21" fmla="val 8037"/>
                <a:gd name="f22" fmla="val 210386"/>
                <a:gd name="f23" fmla="val 6983"/>
                <a:gd name="f24" fmla="val 208456"/>
                <a:gd name="f25" fmla="val 5244"/>
                <a:gd name="f26" fmla="val 208304"/>
                <a:gd name="f27" fmla="val 2273"/>
                <a:gd name="f28" fmla="val 210031"/>
                <a:gd name="f29" fmla="val 343"/>
                <a:gd name="f30" fmla="val 210145"/>
                <a:gd name="f31" fmla="val 229"/>
                <a:gd name="f32" fmla="val 210259"/>
                <a:gd name="f33" fmla="val 114"/>
                <a:gd name="f34" fmla="val 208609"/>
                <a:gd name="f35" fmla="val 1524"/>
                <a:gd name="f36" fmla="val 171152"/>
                <a:gd name="f37" fmla="+- 0 0 -90"/>
                <a:gd name="f38" fmla="*/ f3 1 218004"/>
                <a:gd name="f39" fmla="*/ f4 1 175087"/>
                <a:gd name="f40" fmla="val f5"/>
                <a:gd name="f41" fmla="val f6"/>
                <a:gd name="f42" fmla="val f7"/>
                <a:gd name="f43" fmla="*/ f37 f0 1"/>
                <a:gd name="f44" fmla="+- f42 0 f40"/>
                <a:gd name="f45" fmla="+- f41 0 f40"/>
                <a:gd name="f46" fmla="*/ f43 1 f2"/>
                <a:gd name="f47" fmla="*/ f45 1 218004"/>
                <a:gd name="f48" fmla="*/ f44 1 175087"/>
                <a:gd name="f49" fmla="*/ 3047 f45 1"/>
                <a:gd name="f50" fmla="*/ 172421 f44 1"/>
                <a:gd name="f51" fmla="*/ 11808 f45 1"/>
                <a:gd name="f52" fmla="*/ 175088 f44 1"/>
                <a:gd name="f53" fmla="*/ 218004 f45 1"/>
                <a:gd name="f54" fmla="*/ 7364 f44 1"/>
                <a:gd name="f55" fmla="*/ 214450 f45 1"/>
                <a:gd name="f56" fmla="*/ 8634 f44 1"/>
                <a:gd name="f57" fmla="*/ 210386 f45 1"/>
                <a:gd name="f58" fmla="*/ 6983 f44 1"/>
                <a:gd name="f59" fmla="*/ 210031 f45 1"/>
                <a:gd name="f60" fmla="*/ 343 f44 1"/>
                <a:gd name="f61" fmla="*/ 0 f44 1"/>
                <a:gd name="f62" fmla="*/ 208609 f45 1"/>
                <a:gd name="f63" fmla="*/ 1524 f44 1"/>
                <a:gd name="f64" fmla="*/ 0 f45 1"/>
                <a:gd name="f65" fmla="*/ 171152 f44 1"/>
                <a:gd name="f66" fmla="+- f46 0 f1"/>
                <a:gd name="f67" fmla="*/ f49 1 218004"/>
                <a:gd name="f68" fmla="*/ f50 1 175087"/>
                <a:gd name="f69" fmla="*/ f51 1 218004"/>
                <a:gd name="f70" fmla="*/ f52 1 175087"/>
                <a:gd name="f71" fmla="*/ f53 1 218004"/>
                <a:gd name="f72" fmla="*/ f54 1 175087"/>
                <a:gd name="f73" fmla="*/ f55 1 218004"/>
                <a:gd name="f74" fmla="*/ f56 1 175087"/>
                <a:gd name="f75" fmla="*/ f57 1 218004"/>
                <a:gd name="f76" fmla="*/ f58 1 175087"/>
                <a:gd name="f77" fmla="*/ f59 1 218004"/>
                <a:gd name="f78" fmla="*/ f60 1 175087"/>
                <a:gd name="f79" fmla="*/ f61 1 175087"/>
                <a:gd name="f80" fmla="*/ f62 1 218004"/>
                <a:gd name="f81" fmla="*/ f63 1 175087"/>
                <a:gd name="f82" fmla="*/ f64 1 218004"/>
                <a:gd name="f83" fmla="*/ f65 1 175087"/>
                <a:gd name="f84" fmla="*/ f40 1 f47"/>
                <a:gd name="f85" fmla="*/ f41 1 f47"/>
                <a:gd name="f86" fmla="*/ f40 1 f48"/>
                <a:gd name="f87" fmla="*/ f42 1 f48"/>
                <a:gd name="f88" fmla="*/ f67 1 f47"/>
                <a:gd name="f89" fmla="*/ f68 1 f48"/>
                <a:gd name="f90" fmla="*/ f69 1 f47"/>
                <a:gd name="f91" fmla="*/ f70 1 f48"/>
                <a:gd name="f92" fmla="*/ f71 1 f47"/>
                <a:gd name="f93" fmla="*/ f72 1 f48"/>
                <a:gd name="f94" fmla="*/ f73 1 f47"/>
                <a:gd name="f95" fmla="*/ f74 1 f48"/>
                <a:gd name="f96" fmla="*/ f75 1 f47"/>
                <a:gd name="f97" fmla="*/ f76 1 f48"/>
                <a:gd name="f98" fmla="*/ f77 1 f47"/>
                <a:gd name="f99" fmla="*/ f78 1 f48"/>
                <a:gd name="f100" fmla="*/ f79 1 f48"/>
                <a:gd name="f101" fmla="*/ f80 1 f47"/>
                <a:gd name="f102" fmla="*/ f81 1 f48"/>
                <a:gd name="f103" fmla="*/ f82 1 f47"/>
                <a:gd name="f104" fmla="*/ f83 1 f48"/>
                <a:gd name="f105" fmla="*/ f84 f38 1"/>
                <a:gd name="f106" fmla="*/ f85 f38 1"/>
                <a:gd name="f107" fmla="*/ f87 f39 1"/>
                <a:gd name="f108" fmla="*/ f86 f39 1"/>
                <a:gd name="f109" fmla="*/ f88 f38 1"/>
                <a:gd name="f110" fmla="*/ f89 f39 1"/>
                <a:gd name="f111" fmla="*/ f90 f38 1"/>
                <a:gd name="f112" fmla="*/ f91 f39 1"/>
                <a:gd name="f113" fmla="*/ f92 f38 1"/>
                <a:gd name="f114" fmla="*/ f93 f39 1"/>
                <a:gd name="f115" fmla="*/ f94 f38 1"/>
                <a:gd name="f116" fmla="*/ f95 f39 1"/>
                <a:gd name="f117" fmla="*/ f96 f38 1"/>
                <a:gd name="f118" fmla="*/ f97 f39 1"/>
                <a:gd name="f119" fmla="*/ f98 f38 1"/>
                <a:gd name="f120" fmla="*/ f99 f39 1"/>
                <a:gd name="f121" fmla="*/ f100 f39 1"/>
                <a:gd name="f122" fmla="*/ f101 f38 1"/>
                <a:gd name="f123" fmla="*/ f102 f39 1"/>
                <a:gd name="f124" fmla="*/ f103 f38 1"/>
                <a:gd name="f125" fmla="*/ f104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6">
                  <a:pos x="f109" y="f110"/>
                </a:cxn>
                <a:cxn ang="f66">
                  <a:pos x="f111" y="f112"/>
                </a:cxn>
                <a:cxn ang="f66">
                  <a:pos x="f113" y="f114"/>
                </a:cxn>
                <a:cxn ang="f66">
                  <a:pos x="f115" y="f116"/>
                </a:cxn>
                <a:cxn ang="f66">
                  <a:pos x="f117" y="f118"/>
                </a:cxn>
                <a:cxn ang="f66">
                  <a:pos x="f119" y="f120"/>
                </a:cxn>
                <a:cxn ang="f66">
                  <a:pos x="f117" y="f121"/>
                </a:cxn>
                <a:cxn ang="f66">
                  <a:pos x="f122" y="f123"/>
                </a:cxn>
                <a:cxn ang="f66">
                  <a:pos x="f124" y="f125"/>
                </a:cxn>
              </a:cxnLst>
              <a:rect l="f105" t="f108" r="f106" b="f107"/>
              <a:pathLst>
                <a:path w="218004" h="175087">
                  <a:moveTo>
                    <a:pt x="f8" y="f9"/>
                  </a:moveTo>
                  <a:lnTo>
                    <a:pt x="f10" y="f11"/>
                  </a:lnTo>
                  <a:lnTo>
                    <a:pt x="f6" y="f12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18"/>
                    <a:pt x="f20" y="f21"/>
                    <a:pt x="f22" y="f23"/>
                  </a:cubicBez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22" y="f5"/>
                  </a:cubicBezTo>
                  <a:lnTo>
                    <a:pt x="f34" y="f35"/>
                  </a:lnTo>
                  <a:lnTo>
                    <a:pt x="f5" y="f3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09" name="Freeform: Shape 661">
              <a:extLst>
                <a:ext uri="{FF2B5EF4-FFF2-40B4-BE49-F238E27FC236}">
                  <a16:creationId xmlns:a16="http://schemas.microsoft.com/office/drawing/2014/main" id="{51CC3A18-0014-3B03-9F81-F54DA9D04B50}"/>
                </a:ext>
              </a:extLst>
            </p:cNvPr>
            <p:cNvSpPr/>
            <p:nvPr/>
          </p:nvSpPr>
          <p:spPr>
            <a:xfrm>
              <a:off x="10056251" y="317790"/>
              <a:ext cx="55906" cy="458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5909"/>
                <a:gd name="f7" fmla="val 45835"/>
                <a:gd name="f8" fmla="val 2299"/>
                <a:gd name="f9" fmla="val 44184"/>
                <a:gd name="f10" fmla="val 3391"/>
                <a:gd name="f11" fmla="val 45238"/>
                <a:gd name="f12" fmla="val 4851"/>
                <a:gd name="f13" fmla="val 6362"/>
                <a:gd name="f14" fmla="val 7657"/>
                <a:gd name="f15" fmla="val 45797"/>
                <a:gd name="f16" fmla="val 8902"/>
                <a:gd name="f17" fmla="val 45353"/>
                <a:gd name="f18" fmla="val 9917"/>
                <a:gd name="f19" fmla="val 44565"/>
                <a:gd name="f20" fmla="val 52071"/>
                <a:gd name="f21" fmla="val 10284"/>
                <a:gd name="f22" fmla="val 54356"/>
                <a:gd name="f23" fmla="val 8380"/>
                <a:gd name="f24" fmla="val 56286"/>
                <a:gd name="f25" fmla="val 6640"/>
                <a:gd name="f26" fmla="val 56438"/>
                <a:gd name="f27" fmla="val 3669"/>
                <a:gd name="f28" fmla="val 54699"/>
                <a:gd name="f29" fmla="val 1739"/>
                <a:gd name="f30" fmla="val 54598"/>
                <a:gd name="f31" fmla="val 1625"/>
                <a:gd name="f32" fmla="val 54483"/>
                <a:gd name="f33" fmla="val 1511"/>
                <a:gd name="f34" fmla="val 1397"/>
                <a:gd name="f35" fmla="val 53506"/>
                <a:gd name="f36" fmla="val 635"/>
                <a:gd name="f37" fmla="val 52439"/>
                <a:gd name="f38" fmla="val 139"/>
                <a:gd name="f39" fmla="val 51309"/>
                <a:gd name="f40" fmla="val 49151"/>
                <a:gd name="f41" fmla="val 48262"/>
                <a:gd name="f42" fmla="val 47246"/>
                <a:gd name="f43" fmla="val 46611"/>
                <a:gd name="f44" fmla="val 11187"/>
                <a:gd name="f45" fmla="val 28821"/>
                <a:gd name="f46" fmla="val 2172"/>
                <a:gd name="f47" fmla="val 36185"/>
                <a:gd name="f48" fmla="val -12"/>
                <a:gd name="f49" fmla="val 37582"/>
                <a:gd name="f50" fmla="val -660"/>
                <a:gd name="f51" fmla="val 40490"/>
                <a:gd name="f52" fmla="val 738"/>
                <a:gd name="f53" fmla="val 42674"/>
                <a:gd name="f54" fmla="val 1131"/>
                <a:gd name="f55" fmla="val 43296"/>
                <a:gd name="f56" fmla="val 1665"/>
                <a:gd name="f57" fmla="val 43804"/>
                <a:gd name="f58" fmla="+- 0 0 -90"/>
                <a:gd name="f59" fmla="*/ f3 1 55909"/>
                <a:gd name="f60" fmla="*/ f4 1 45835"/>
                <a:gd name="f61" fmla="val f5"/>
                <a:gd name="f62" fmla="val f6"/>
                <a:gd name="f63" fmla="val f7"/>
                <a:gd name="f64" fmla="*/ f58 f0 1"/>
                <a:gd name="f65" fmla="+- f63 0 f61"/>
                <a:gd name="f66" fmla="+- f62 0 f61"/>
                <a:gd name="f67" fmla="*/ f64 1 f2"/>
                <a:gd name="f68" fmla="*/ f66 1 55909"/>
                <a:gd name="f69" fmla="*/ f65 1 45835"/>
                <a:gd name="f70" fmla="*/ 2299 f66 1"/>
                <a:gd name="f71" fmla="*/ 44184 f65 1"/>
                <a:gd name="f72" fmla="*/ 6362 f66 1"/>
                <a:gd name="f73" fmla="*/ 45835 f65 1"/>
                <a:gd name="f74" fmla="*/ 9917 f66 1"/>
                <a:gd name="f75" fmla="*/ 44565 f65 1"/>
                <a:gd name="f76" fmla="*/ 52071 f66 1"/>
                <a:gd name="f77" fmla="*/ 10284 f65 1"/>
                <a:gd name="f78" fmla="*/ 54356 f66 1"/>
                <a:gd name="f79" fmla="*/ 8380 f65 1"/>
                <a:gd name="f80" fmla="*/ 54699 f66 1"/>
                <a:gd name="f81" fmla="*/ 1739 f65 1"/>
                <a:gd name="f82" fmla="*/ 1397 f65 1"/>
                <a:gd name="f83" fmla="*/ 51309 f66 1"/>
                <a:gd name="f84" fmla="*/ 0 f65 1"/>
                <a:gd name="f85" fmla="*/ 49151 f66 1"/>
                <a:gd name="f86" fmla="*/ 48262 f66 1"/>
                <a:gd name="f87" fmla="*/ 47246 f66 1"/>
                <a:gd name="f88" fmla="*/ 46611 f66 1"/>
                <a:gd name="f89" fmla="*/ 11187 f66 1"/>
                <a:gd name="f90" fmla="*/ 28821 f65 1"/>
                <a:gd name="f91" fmla="*/ 2172 f66 1"/>
                <a:gd name="f92" fmla="*/ 36185 f65 1"/>
                <a:gd name="f93" fmla="*/ 738 f66 1"/>
                <a:gd name="f94" fmla="*/ 42674 f65 1"/>
                <a:gd name="f95" fmla="+- f67 0 f1"/>
                <a:gd name="f96" fmla="*/ f70 1 55909"/>
                <a:gd name="f97" fmla="*/ f71 1 45835"/>
                <a:gd name="f98" fmla="*/ f72 1 55909"/>
                <a:gd name="f99" fmla="*/ f73 1 45835"/>
                <a:gd name="f100" fmla="*/ f74 1 55909"/>
                <a:gd name="f101" fmla="*/ f75 1 45835"/>
                <a:gd name="f102" fmla="*/ f76 1 55909"/>
                <a:gd name="f103" fmla="*/ f77 1 45835"/>
                <a:gd name="f104" fmla="*/ f78 1 55909"/>
                <a:gd name="f105" fmla="*/ f79 1 45835"/>
                <a:gd name="f106" fmla="*/ f80 1 55909"/>
                <a:gd name="f107" fmla="*/ f81 1 45835"/>
                <a:gd name="f108" fmla="*/ f82 1 45835"/>
                <a:gd name="f109" fmla="*/ f83 1 55909"/>
                <a:gd name="f110" fmla="*/ f84 1 45835"/>
                <a:gd name="f111" fmla="*/ f85 1 55909"/>
                <a:gd name="f112" fmla="*/ f86 1 55909"/>
                <a:gd name="f113" fmla="*/ f87 1 55909"/>
                <a:gd name="f114" fmla="*/ f88 1 55909"/>
                <a:gd name="f115" fmla="*/ f89 1 55909"/>
                <a:gd name="f116" fmla="*/ f90 1 45835"/>
                <a:gd name="f117" fmla="*/ f91 1 55909"/>
                <a:gd name="f118" fmla="*/ f92 1 45835"/>
                <a:gd name="f119" fmla="*/ f93 1 55909"/>
                <a:gd name="f120" fmla="*/ f94 1 45835"/>
                <a:gd name="f121" fmla="*/ f61 1 f68"/>
                <a:gd name="f122" fmla="*/ f62 1 f68"/>
                <a:gd name="f123" fmla="*/ f61 1 f69"/>
                <a:gd name="f124" fmla="*/ f63 1 f69"/>
                <a:gd name="f125" fmla="*/ f96 1 f68"/>
                <a:gd name="f126" fmla="*/ f97 1 f69"/>
                <a:gd name="f127" fmla="*/ f98 1 f68"/>
                <a:gd name="f128" fmla="*/ f99 1 f69"/>
                <a:gd name="f129" fmla="*/ f100 1 f68"/>
                <a:gd name="f130" fmla="*/ f101 1 f69"/>
                <a:gd name="f131" fmla="*/ f102 1 f68"/>
                <a:gd name="f132" fmla="*/ f103 1 f69"/>
                <a:gd name="f133" fmla="*/ f104 1 f68"/>
                <a:gd name="f134" fmla="*/ f105 1 f69"/>
                <a:gd name="f135" fmla="*/ f106 1 f68"/>
                <a:gd name="f136" fmla="*/ f107 1 f69"/>
                <a:gd name="f137" fmla="*/ f108 1 f69"/>
                <a:gd name="f138" fmla="*/ f109 1 f68"/>
                <a:gd name="f139" fmla="*/ f110 1 f69"/>
                <a:gd name="f140" fmla="*/ f111 1 f68"/>
                <a:gd name="f141" fmla="*/ f112 1 f68"/>
                <a:gd name="f142" fmla="*/ f113 1 f68"/>
                <a:gd name="f143" fmla="*/ f114 1 f68"/>
                <a:gd name="f144" fmla="*/ f115 1 f68"/>
                <a:gd name="f145" fmla="*/ f116 1 f69"/>
                <a:gd name="f146" fmla="*/ f117 1 f68"/>
                <a:gd name="f147" fmla="*/ f118 1 f69"/>
                <a:gd name="f148" fmla="*/ f119 1 f68"/>
                <a:gd name="f149" fmla="*/ f120 1 f69"/>
                <a:gd name="f150" fmla="*/ f121 f59 1"/>
                <a:gd name="f151" fmla="*/ f122 f59 1"/>
                <a:gd name="f152" fmla="*/ f124 f60 1"/>
                <a:gd name="f153" fmla="*/ f123 f60 1"/>
                <a:gd name="f154" fmla="*/ f125 f59 1"/>
                <a:gd name="f155" fmla="*/ f126 f60 1"/>
                <a:gd name="f156" fmla="*/ f127 f59 1"/>
                <a:gd name="f157" fmla="*/ f128 f60 1"/>
                <a:gd name="f158" fmla="*/ f129 f59 1"/>
                <a:gd name="f159" fmla="*/ f130 f60 1"/>
                <a:gd name="f160" fmla="*/ f131 f59 1"/>
                <a:gd name="f161" fmla="*/ f132 f60 1"/>
                <a:gd name="f162" fmla="*/ f133 f59 1"/>
                <a:gd name="f163" fmla="*/ f134 f60 1"/>
                <a:gd name="f164" fmla="*/ f135 f59 1"/>
                <a:gd name="f165" fmla="*/ f136 f60 1"/>
                <a:gd name="f166" fmla="*/ f137 f60 1"/>
                <a:gd name="f167" fmla="*/ f138 f59 1"/>
                <a:gd name="f168" fmla="*/ f139 f60 1"/>
                <a:gd name="f169" fmla="*/ f140 f59 1"/>
                <a:gd name="f170" fmla="*/ f141 f59 1"/>
                <a:gd name="f171" fmla="*/ f142 f59 1"/>
                <a:gd name="f172" fmla="*/ f143 f59 1"/>
                <a:gd name="f173" fmla="*/ f144 f59 1"/>
                <a:gd name="f174" fmla="*/ f145 f60 1"/>
                <a:gd name="f175" fmla="*/ f146 f59 1"/>
                <a:gd name="f176" fmla="*/ f147 f60 1"/>
                <a:gd name="f177" fmla="*/ f148 f59 1"/>
                <a:gd name="f178" fmla="*/ f149 f6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5">
                  <a:pos x="f154" y="f155"/>
                </a:cxn>
                <a:cxn ang="f95">
                  <a:pos x="f156" y="f157"/>
                </a:cxn>
                <a:cxn ang="f95">
                  <a:pos x="f158" y="f159"/>
                </a:cxn>
                <a:cxn ang="f95">
                  <a:pos x="f160" y="f161"/>
                </a:cxn>
                <a:cxn ang="f95">
                  <a:pos x="f162" y="f163"/>
                </a:cxn>
                <a:cxn ang="f95">
                  <a:pos x="f164" y="f165"/>
                </a:cxn>
                <a:cxn ang="f95">
                  <a:pos x="f162" y="f166"/>
                </a:cxn>
                <a:cxn ang="f95">
                  <a:pos x="f167" y="f168"/>
                </a:cxn>
                <a:cxn ang="f95">
                  <a:pos x="f169" y="f168"/>
                </a:cxn>
                <a:cxn ang="f95">
                  <a:pos x="f170" y="f168"/>
                </a:cxn>
                <a:cxn ang="f95">
                  <a:pos x="f171" y="f168"/>
                </a:cxn>
                <a:cxn ang="f95">
                  <a:pos x="f172" y="f168"/>
                </a:cxn>
                <a:cxn ang="f95">
                  <a:pos x="f173" y="f174"/>
                </a:cxn>
                <a:cxn ang="f95">
                  <a:pos x="f175" y="f176"/>
                </a:cxn>
                <a:cxn ang="f95">
                  <a:pos x="f177" y="f178"/>
                </a:cxn>
                <a:cxn ang="f95">
                  <a:pos x="f154" y="f155"/>
                </a:cxn>
              </a:cxnLst>
              <a:rect l="f150" t="f153" r="f151" b="f152"/>
              <a:pathLst>
                <a:path w="55909" h="45835">
                  <a:moveTo>
                    <a:pt x="f8" y="f9"/>
                  </a:moveTo>
                  <a:cubicBezTo>
                    <a:pt x="f10" y="f11"/>
                    <a:pt x="f12" y="f7"/>
                    <a:pt x="f13" y="f7"/>
                  </a:cubicBezTo>
                  <a:cubicBezTo>
                    <a:pt x="f14" y="f15"/>
                    <a:pt x="f16" y="f17"/>
                    <a:pt x="f18" y="f19"/>
                  </a:cubicBezTo>
                  <a:lnTo>
                    <a:pt x="f20" y="f21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30" y="f31"/>
                    <a:pt x="f32" y="f33"/>
                    <a:pt x="f22" y="f34"/>
                  </a:cubicBezTo>
                  <a:cubicBezTo>
                    <a:pt x="f35" y="f36"/>
                    <a:pt x="f37" y="f38"/>
                    <a:pt x="f39" y="f5"/>
                  </a:cubicBezTo>
                  <a:lnTo>
                    <a:pt x="f40" y="f5"/>
                  </a:lnTo>
                  <a:lnTo>
                    <a:pt x="f41" y="f5"/>
                  </a:lnTo>
                  <a:lnTo>
                    <a:pt x="f42" y="f5"/>
                  </a:lnTo>
                  <a:lnTo>
                    <a:pt x="f43" y="f5"/>
                  </a:lnTo>
                  <a:lnTo>
                    <a:pt x="f44" y="f45"/>
                  </a:lnTo>
                  <a:lnTo>
                    <a:pt x="f46" y="f47"/>
                  </a:lnTo>
                  <a:cubicBezTo>
                    <a:pt x="f48" y="f49"/>
                    <a:pt x="f50" y="f51"/>
                    <a:pt x="f52" y="f53"/>
                  </a:cubicBezTo>
                  <a:cubicBezTo>
                    <a:pt x="f54" y="f55"/>
                    <a:pt x="f56" y="f5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0" name="Freeform: Shape 665">
              <a:extLst>
                <a:ext uri="{FF2B5EF4-FFF2-40B4-BE49-F238E27FC236}">
                  <a16:creationId xmlns:a16="http://schemas.microsoft.com/office/drawing/2014/main" id="{ACB0332A-22E2-DE4A-1E1E-6902142E3B81}"/>
                </a:ext>
              </a:extLst>
            </p:cNvPr>
            <p:cNvSpPr/>
            <p:nvPr/>
          </p:nvSpPr>
          <p:spPr>
            <a:xfrm>
              <a:off x="9211171" y="515218"/>
              <a:ext cx="133694" cy="11122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3697"/>
                <a:gd name="f7" fmla="val 111225"/>
                <a:gd name="f8" fmla="val 381"/>
                <a:gd name="f9" fmla="val 104875"/>
                <a:gd name="f10" fmla="val 105637"/>
                <a:gd name="f11" fmla="val 106398"/>
                <a:gd name="f12" fmla="val 107160"/>
                <a:gd name="f13" fmla="val 107287"/>
                <a:gd name="f14" fmla="val 108176"/>
                <a:gd name="f15" fmla="val 330"/>
                <a:gd name="f16" fmla="val 108519"/>
                <a:gd name="f17" fmla="val 108849"/>
                <a:gd name="f18" fmla="val 109192"/>
                <a:gd name="f19" fmla="val 343"/>
                <a:gd name="f20" fmla="val 109446"/>
                <a:gd name="f21" fmla="val 109700"/>
                <a:gd name="f22" fmla="val 109954"/>
                <a:gd name="f23" fmla="val 110169"/>
                <a:gd name="f24" fmla="val 110373"/>
                <a:gd name="f25" fmla="val 110588"/>
                <a:gd name="f26" fmla="val 1396"/>
                <a:gd name="f27" fmla="val 111223"/>
                <a:gd name="f28" fmla="val 2158"/>
                <a:gd name="f29" fmla="val 4063"/>
                <a:gd name="f30" fmla="val 5408"/>
                <a:gd name="f31" fmla="val 111261"/>
                <a:gd name="f32" fmla="val 6717"/>
                <a:gd name="f33" fmla="val 110817"/>
                <a:gd name="f34" fmla="val 7745"/>
                <a:gd name="f35" fmla="val 14601"/>
                <a:gd name="f36" fmla="val 104367"/>
                <a:gd name="f37" fmla="val 7364"/>
                <a:gd name="f38" fmla="val 132669"/>
                <a:gd name="f39" fmla="val 8113"/>
                <a:gd name="f40" fmla="val 131424"/>
                <a:gd name="f41" fmla="val 8520"/>
                <a:gd name="f42" fmla="val 130142"/>
                <a:gd name="f43" fmla="val 8507"/>
                <a:gd name="f44" fmla="val 128619"/>
                <a:gd name="f45" fmla="val 8532"/>
                <a:gd name="f46" fmla="val 127146"/>
                <a:gd name="f47" fmla="val 7935"/>
                <a:gd name="f48" fmla="val 126079"/>
                <a:gd name="f49" fmla="val 6856"/>
                <a:gd name="f50" fmla="val 124188"/>
                <a:gd name="f51" fmla="val 5180"/>
                <a:gd name="f52" fmla="val 124009"/>
                <a:gd name="f53" fmla="val 2298"/>
                <a:gd name="f54" fmla="val 125673"/>
                <a:gd name="f55" fmla="val 406"/>
                <a:gd name="f56" fmla="val 125800"/>
                <a:gd name="f57" fmla="val 267"/>
                <a:gd name="f58" fmla="val 125940"/>
                <a:gd name="f59" fmla="val 127"/>
                <a:gd name="f60" fmla="val 119096"/>
                <a:gd name="f61" fmla="val 5587"/>
                <a:gd name="f62" fmla="val 102716"/>
                <a:gd name="f63" fmla="+- 0 0 -90"/>
                <a:gd name="f64" fmla="*/ f3 1 133697"/>
                <a:gd name="f65" fmla="*/ f4 1 111225"/>
                <a:gd name="f66" fmla="val f5"/>
                <a:gd name="f67" fmla="val f6"/>
                <a:gd name="f68" fmla="val f7"/>
                <a:gd name="f69" fmla="*/ f63 f0 1"/>
                <a:gd name="f70" fmla="+- f68 0 f66"/>
                <a:gd name="f71" fmla="+- f67 0 f66"/>
                <a:gd name="f72" fmla="*/ f69 1 f2"/>
                <a:gd name="f73" fmla="*/ f71 1 133697"/>
                <a:gd name="f74" fmla="*/ f70 1 111225"/>
                <a:gd name="f75" fmla="*/ 381 f71 1"/>
                <a:gd name="f76" fmla="*/ 104875 f70 1"/>
                <a:gd name="f77" fmla="*/ 105637 f70 1"/>
                <a:gd name="f78" fmla="*/ 106398 f70 1"/>
                <a:gd name="f79" fmla="*/ 107287 f70 1"/>
                <a:gd name="f80" fmla="*/ 108176 f70 1"/>
                <a:gd name="f81" fmla="*/ 109192 f70 1"/>
                <a:gd name="f82" fmla="*/ 109954 f70 1"/>
                <a:gd name="f83" fmla="*/ 110588 f70 1"/>
                <a:gd name="f84" fmla="*/ 1396 f71 1"/>
                <a:gd name="f85" fmla="*/ 111223 f70 1"/>
                <a:gd name="f86" fmla="*/ 2158 f71 1"/>
                <a:gd name="f87" fmla="*/ 4063 f71 1"/>
                <a:gd name="f88" fmla="*/ 7745 f71 1"/>
                <a:gd name="f89" fmla="*/ 14601 f71 1"/>
                <a:gd name="f90" fmla="*/ 104367 f70 1"/>
                <a:gd name="f91" fmla="*/ 133697 f71 1"/>
                <a:gd name="f92" fmla="*/ 7364 f70 1"/>
                <a:gd name="f93" fmla="*/ 130142 f71 1"/>
                <a:gd name="f94" fmla="*/ 8507 f70 1"/>
                <a:gd name="f95" fmla="*/ 126079 f71 1"/>
                <a:gd name="f96" fmla="*/ 6856 f70 1"/>
                <a:gd name="f97" fmla="*/ 125673 f71 1"/>
                <a:gd name="f98" fmla="*/ 406 f70 1"/>
                <a:gd name="f99" fmla="*/ 0 f70 1"/>
                <a:gd name="f100" fmla="*/ 119096 f71 1"/>
                <a:gd name="f101" fmla="*/ 5587 f70 1"/>
                <a:gd name="f102" fmla="*/ 0 f71 1"/>
                <a:gd name="f103" fmla="*/ 102716 f70 1"/>
                <a:gd name="f104" fmla="+- f72 0 f1"/>
                <a:gd name="f105" fmla="*/ f75 1 133697"/>
                <a:gd name="f106" fmla="*/ f76 1 111225"/>
                <a:gd name="f107" fmla="*/ f77 1 111225"/>
                <a:gd name="f108" fmla="*/ f78 1 111225"/>
                <a:gd name="f109" fmla="*/ f79 1 111225"/>
                <a:gd name="f110" fmla="*/ f80 1 111225"/>
                <a:gd name="f111" fmla="*/ f81 1 111225"/>
                <a:gd name="f112" fmla="*/ f82 1 111225"/>
                <a:gd name="f113" fmla="*/ f83 1 111225"/>
                <a:gd name="f114" fmla="*/ f84 1 133697"/>
                <a:gd name="f115" fmla="*/ f85 1 111225"/>
                <a:gd name="f116" fmla="*/ f86 1 133697"/>
                <a:gd name="f117" fmla="*/ f87 1 133697"/>
                <a:gd name="f118" fmla="*/ f88 1 133697"/>
                <a:gd name="f119" fmla="*/ f89 1 133697"/>
                <a:gd name="f120" fmla="*/ f90 1 111225"/>
                <a:gd name="f121" fmla="*/ f91 1 133697"/>
                <a:gd name="f122" fmla="*/ f92 1 111225"/>
                <a:gd name="f123" fmla="*/ f93 1 133697"/>
                <a:gd name="f124" fmla="*/ f94 1 111225"/>
                <a:gd name="f125" fmla="*/ f95 1 133697"/>
                <a:gd name="f126" fmla="*/ f96 1 111225"/>
                <a:gd name="f127" fmla="*/ f97 1 133697"/>
                <a:gd name="f128" fmla="*/ f98 1 111225"/>
                <a:gd name="f129" fmla="*/ f99 1 111225"/>
                <a:gd name="f130" fmla="*/ f100 1 133697"/>
                <a:gd name="f131" fmla="*/ f101 1 111225"/>
                <a:gd name="f132" fmla="*/ f102 1 133697"/>
                <a:gd name="f133" fmla="*/ f103 1 111225"/>
                <a:gd name="f134" fmla="*/ f66 1 f73"/>
                <a:gd name="f135" fmla="*/ f67 1 f73"/>
                <a:gd name="f136" fmla="*/ f66 1 f74"/>
                <a:gd name="f137" fmla="*/ f68 1 f74"/>
                <a:gd name="f138" fmla="*/ f105 1 f73"/>
                <a:gd name="f139" fmla="*/ f106 1 f74"/>
                <a:gd name="f140" fmla="*/ f107 1 f74"/>
                <a:gd name="f141" fmla="*/ f108 1 f74"/>
                <a:gd name="f142" fmla="*/ f109 1 f74"/>
                <a:gd name="f143" fmla="*/ f110 1 f74"/>
                <a:gd name="f144" fmla="*/ f111 1 f74"/>
                <a:gd name="f145" fmla="*/ f112 1 f74"/>
                <a:gd name="f146" fmla="*/ f113 1 f74"/>
                <a:gd name="f147" fmla="*/ f114 1 f73"/>
                <a:gd name="f148" fmla="*/ f115 1 f74"/>
                <a:gd name="f149" fmla="*/ f116 1 f73"/>
                <a:gd name="f150" fmla="*/ f117 1 f73"/>
                <a:gd name="f151" fmla="*/ f118 1 f73"/>
                <a:gd name="f152" fmla="*/ f119 1 f73"/>
                <a:gd name="f153" fmla="*/ f120 1 f74"/>
                <a:gd name="f154" fmla="*/ f121 1 f73"/>
                <a:gd name="f155" fmla="*/ f122 1 f74"/>
                <a:gd name="f156" fmla="*/ f123 1 f73"/>
                <a:gd name="f157" fmla="*/ f124 1 f74"/>
                <a:gd name="f158" fmla="*/ f125 1 f73"/>
                <a:gd name="f159" fmla="*/ f126 1 f74"/>
                <a:gd name="f160" fmla="*/ f127 1 f73"/>
                <a:gd name="f161" fmla="*/ f128 1 f74"/>
                <a:gd name="f162" fmla="*/ f129 1 f74"/>
                <a:gd name="f163" fmla="*/ f130 1 f73"/>
                <a:gd name="f164" fmla="*/ f131 1 f74"/>
                <a:gd name="f165" fmla="*/ f132 1 f73"/>
                <a:gd name="f166" fmla="*/ f133 1 f74"/>
                <a:gd name="f167" fmla="*/ f134 f64 1"/>
                <a:gd name="f168" fmla="*/ f135 f64 1"/>
                <a:gd name="f169" fmla="*/ f137 f65 1"/>
                <a:gd name="f170" fmla="*/ f136 f65 1"/>
                <a:gd name="f171" fmla="*/ f138 f64 1"/>
                <a:gd name="f172" fmla="*/ f139 f65 1"/>
                <a:gd name="f173" fmla="*/ f140 f65 1"/>
                <a:gd name="f174" fmla="*/ f141 f65 1"/>
                <a:gd name="f175" fmla="*/ f142 f65 1"/>
                <a:gd name="f176" fmla="*/ f143 f65 1"/>
                <a:gd name="f177" fmla="*/ f144 f65 1"/>
                <a:gd name="f178" fmla="*/ f145 f65 1"/>
                <a:gd name="f179" fmla="*/ f146 f65 1"/>
                <a:gd name="f180" fmla="*/ f147 f64 1"/>
                <a:gd name="f181" fmla="*/ f148 f65 1"/>
                <a:gd name="f182" fmla="*/ f149 f64 1"/>
                <a:gd name="f183" fmla="*/ f150 f64 1"/>
                <a:gd name="f184" fmla="*/ f151 f64 1"/>
                <a:gd name="f185" fmla="*/ f152 f64 1"/>
                <a:gd name="f186" fmla="*/ f153 f65 1"/>
                <a:gd name="f187" fmla="*/ f154 f64 1"/>
                <a:gd name="f188" fmla="*/ f155 f65 1"/>
                <a:gd name="f189" fmla="*/ f156 f64 1"/>
                <a:gd name="f190" fmla="*/ f157 f65 1"/>
                <a:gd name="f191" fmla="*/ f158 f64 1"/>
                <a:gd name="f192" fmla="*/ f159 f65 1"/>
                <a:gd name="f193" fmla="*/ f160 f64 1"/>
                <a:gd name="f194" fmla="*/ f161 f65 1"/>
                <a:gd name="f195" fmla="*/ f162 f65 1"/>
                <a:gd name="f196" fmla="*/ f163 f64 1"/>
                <a:gd name="f197" fmla="*/ f164 f65 1"/>
                <a:gd name="f198" fmla="*/ f165 f64 1"/>
                <a:gd name="f199" fmla="*/ f166 f6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04">
                  <a:pos x="f171" y="f172"/>
                </a:cxn>
                <a:cxn ang="f104">
                  <a:pos x="f171" y="f172"/>
                </a:cxn>
                <a:cxn ang="f104">
                  <a:pos x="f171" y="f173"/>
                </a:cxn>
                <a:cxn ang="f104">
                  <a:pos x="f171" y="f173"/>
                </a:cxn>
                <a:cxn ang="f104">
                  <a:pos x="f171" y="f173"/>
                </a:cxn>
                <a:cxn ang="f104">
                  <a:pos x="f171" y="f174"/>
                </a:cxn>
                <a:cxn ang="f104">
                  <a:pos x="f171" y="f175"/>
                </a:cxn>
                <a:cxn ang="f104">
                  <a:pos x="f171" y="f175"/>
                </a:cxn>
                <a:cxn ang="f104">
                  <a:pos x="f171" y="f176"/>
                </a:cxn>
                <a:cxn ang="f104">
                  <a:pos x="f171" y="f177"/>
                </a:cxn>
                <a:cxn ang="f104">
                  <a:pos x="f171" y="f178"/>
                </a:cxn>
                <a:cxn ang="f104">
                  <a:pos x="f171" y="f179"/>
                </a:cxn>
                <a:cxn ang="f104">
                  <a:pos x="f171" y="f179"/>
                </a:cxn>
                <a:cxn ang="f104">
                  <a:pos x="f180" y="f181"/>
                </a:cxn>
                <a:cxn ang="f104">
                  <a:pos x="f182" y="f181"/>
                </a:cxn>
                <a:cxn ang="f104">
                  <a:pos x="f183" y="f181"/>
                </a:cxn>
                <a:cxn ang="f104">
                  <a:pos x="f184" y="f178"/>
                </a:cxn>
                <a:cxn ang="f104">
                  <a:pos x="f185" y="f186"/>
                </a:cxn>
                <a:cxn ang="f104">
                  <a:pos x="f187" y="f188"/>
                </a:cxn>
                <a:cxn ang="f104">
                  <a:pos x="f189" y="f190"/>
                </a:cxn>
                <a:cxn ang="f104">
                  <a:pos x="f191" y="f192"/>
                </a:cxn>
                <a:cxn ang="f104">
                  <a:pos x="f193" y="f194"/>
                </a:cxn>
                <a:cxn ang="f104">
                  <a:pos x="f191" y="f195"/>
                </a:cxn>
                <a:cxn ang="f104">
                  <a:pos x="f191" y="f195"/>
                </a:cxn>
                <a:cxn ang="f104">
                  <a:pos x="f196" y="f197"/>
                </a:cxn>
                <a:cxn ang="f104">
                  <a:pos x="f198" y="f199"/>
                </a:cxn>
              </a:cxnLst>
              <a:rect l="f167" t="f170" r="f168" b="f169"/>
              <a:pathLst>
                <a:path w="133697" h="111225">
                  <a:moveTo>
                    <a:pt x="f8" y="f9"/>
                  </a:moveTo>
                  <a:lnTo>
                    <a:pt x="f8" y="f9"/>
                  </a:lnTo>
                  <a:lnTo>
                    <a:pt x="f8" y="f10"/>
                  </a:lnTo>
                  <a:lnTo>
                    <a:pt x="f8" y="f10"/>
                  </a:lnTo>
                  <a:lnTo>
                    <a:pt x="f8" y="f10"/>
                  </a:lnTo>
                  <a:cubicBezTo>
                    <a:pt x="f8" y="f10"/>
                    <a:pt x="f8" y="f10"/>
                    <a:pt x="f8" y="f11"/>
                  </a:cubicBezTo>
                  <a:cubicBezTo>
                    <a:pt x="f8" y="f12"/>
                    <a:pt x="f8" y="f11"/>
                    <a:pt x="f8" y="f13"/>
                  </a:cubicBezTo>
                  <a:lnTo>
                    <a:pt x="f8" y="f13"/>
                  </a:lnTo>
                  <a:cubicBezTo>
                    <a:pt x="f8" y="f13"/>
                    <a:pt x="f8" y="f13"/>
                    <a:pt x="f8" y="f14"/>
                  </a:cubicBezTo>
                  <a:cubicBezTo>
                    <a:pt x="f15" y="f16"/>
                    <a:pt x="f15" y="f17"/>
                    <a:pt x="f8" y="f18"/>
                  </a:cubicBezTo>
                  <a:cubicBezTo>
                    <a:pt x="f19" y="f20"/>
                    <a:pt x="f19" y="f21"/>
                    <a:pt x="f8" y="f22"/>
                  </a:cubicBezTo>
                  <a:cubicBezTo>
                    <a:pt x="f19" y="f23"/>
                    <a:pt x="f19" y="f24"/>
                    <a:pt x="f8" y="f25"/>
                  </a:cubicBezTo>
                  <a:lnTo>
                    <a:pt x="f8" y="f25"/>
                  </a:lnTo>
                  <a:lnTo>
                    <a:pt x="f26" y="f27"/>
                  </a:lnTo>
                  <a:lnTo>
                    <a:pt x="f28" y="f27"/>
                  </a:lnTo>
                  <a:lnTo>
                    <a:pt x="f29" y="f27"/>
                  </a:lnTo>
                  <a:cubicBezTo>
                    <a:pt x="f30" y="f31"/>
                    <a:pt x="f32" y="f33"/>
                    <a:pt x="f34" y="f22"/>
                  </a:cubicBezTo>
                  <a:lnTo>
                    <a:pt x="f35" y="f36"/>
                  </a:lnTo>
                  <a:lnTo>
                    <a:pt x="f6" y="f3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48" y="f49"/>
                  </a:cubicBezTo>
                  <a:cubicBezTo>
                    <a:pt x="f50" y="f51"/>
                    <a:pt x="f52" y="f53"/>
                    <a:pt x="f54" y="f55"/>
                  </a:cubicBezTo>
                  <a:cubicBezTo>
                    <a:pt x="f56" y="f57"/>
                    <a:pt x="f58" y="f59"/>
                    <a:pt x="f48" y="f5"/>
                  </a:cubicBezTo>
                  <a:lnTo>
                    <a:pt x="f48" y="f5"/>
                  </a:lnTo>
                  <a:lnTo>
                    <a:pt x="f60" y="f61"/>
                  </a:lnTo>
                  <a:lnTo>
                    <a:pt x="f5" y="f6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1" name="Freeform: Shape 666">
              <a:extLst>
                <a:ext uri="{FF2B5EF4-FFF2-40B4-BE49-F238E27FC236}">
                  <a16:creationId xmlns:a16="http://schemas.microsoft.com/office/drawing/2014/main" id="{F1E8BA43-B631-1B81-21DC-F9BDEF2B204D}"/>
                </a:ext>
              </a:extLst>
            </p:cNvPr>
            <p:cNvSpPr/>
            <p:nvPr/>
          </p:nvSpPr>
          <p:spPr>
            <a:xfrm>
              <a:off x="9336334" y="413519"/>
              <a:ext cx="134736" cy="11224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4734"/>
                <a:gd name="f7" fmla="val 112239"/>
                <a:gd name="f8" fmla="val 1545"/>
                <a:gd name="f9" fmla="val 103732"/>
                <a:gd name="f10" fmla="val -346"/>
                <a:gd name="f11" fmla="val 105408"/>
                <a:gd name="f12" fmla="val -525"/>
                <a:gd name="f13" fmla="val 108290"/>
                <a:gd name="f14" fmla="val 1139"/>
                <a:gd name="f15" fmla="val 110182"/>
                <a:gd name="f16" fmla="val 1266"/>
                <a:gd name="f17" fmla="val 110322"/>
                <a:gd name="f18" fmla="val 1406"/>
                <a:gd name="f19" fmla="val 110461"/>
                <a:gd name="f20" fmla="val 110588"/>
                <a:gd name="f21" fmla="val 2612"/>
                <a:gd name="f22" fmla="val 111667"/>
                <a:gd name="f23" fmla="val 4085"/>
                <a:gd name="f24" fmla="val 112264"/>
                <a:gd name="f25" fmla="val 5608"/>
                <a:gd name="f26" fmla="val 6891"/>
                <a:gd name="f27" fmla="val 112252"/>
                <a:gd name="f28" fmla="val 8135"/>
                <a:gd name="f29" fmla="val 111845"/>
                <a:gd name="f30" fmla="val 9163"/>
                <a:gd name="f31" fmla="val 111096"/>
                <a:gd name="f32" fmla="val 134735"/>
                <a:gd name="f33" fmla="val 9523"/>
                <a:gd name="f34" fmla="val 131815"/>
                <a:gd name="f35" fmla="val 8634"/>
                <a:gd name="f36" fmla="val 129275"/>
                <a:gd name="f37" fmla="val 8088"/>
                <a:gd name="f38" fmla="val 127676"/>
                <a:gd name="f39" fmla="val 5587"/>
                <a:gd name="f40" fmla="val 128221"/>
                <a:gd name="f41" fmla="val 3047"/>
                <a:gd name="f42" fmla="val 128501"/>
                <a:gd name="f43" fmla="val 1765"/>
                <a:gd name="f44" fmla="val 129288"/>
                <a:gd name="f45" fmla="val 660"/>
                <a:gd name="f46" fmla="val 130418"/>
                <a:gd name="f47" fmla="val 4847"/>
                <a:gd name="f48" fmla="val 101574"/>
                <a:gd name="f49" fmla="val 2561"/>
                <a:gd name="f50" fmla="val 103478"/>
                <a:gd name="f51" fmla="+- 0 0 -90"/>
                <a:gd name="f52" fmla="*/ f3 1 134734"/>
                <a:gd name="f53" fmla="*/ f4 1 112239"/>
                <a:gd name="f54" fmla="val f5"/>
                <a:gd name="f55" fmla="val f6"/>
                <a:gd name="f56" fmla="val f7"/>
                <a:gd name="f57" fmla="*/ f51 f0 1"/>
                <a:gd name="f58" fmla="+- f56 0 f54"/>
                <a:gd name="f59" fmla="+- f55 0 f54"/>
                <a:gd name="f60" fmla="*/ f57 1 f2"/>
                <a:gd name="f61" fmla="*/ f59 1 134734"/>
                <a:gd name="f62" fmla="*/ f58 1 112239"/>
                <a:gd name="f63" fmla="*/ 1545 f59 1"/>
                <a:gd name="f64" fmla="*/ 103732 f58 1"/>
                <a:gd name="f65" fmla="*/ 1139 f59 1"/>
                <a:gd name="f66" fmla="*/ 110182 f58 1"/>
                <a:gd name="f67" fmla="*/ 110588 f58 1"/>
                <a:gd name="f68" fmla="*/ 5608 f59 1"/>
                <a:gd name="f69" fmla="*/ 112239 f58 1"/>
                <a:gd name="f70" fmla="*/ 9163 f59 1"/>
                <a:gd name="f71" fmla="*/ 111096 f58 1"/>
                <a:gd name="f72" fmla="*/ 134735 f59 1"/>
                <a:gd name="f73" fmla="*/ 9523 f58 1"/>
                <a:gd name="f74" fmla="*/ 131815 f59 1"/>
                <a:gd name="f75" fmla="*/ 8634 f58 1"/>
                <a:gd name="f76" fmla="*/ 128221 f59 1"/>
                <a:gd name="f77" fmla="*/ 3047 f58 1"/>
                <a:gd name="f78" fmla="*/ 130418 f59 1"/>
                <a:gd name="f79" fmla="*/ 0 f58 1"/>
                <a:gd name="f80" fmla="*/ 4847 f59 1"/>
                <a:gd name="f81" fmla="*/ 101574 f58 1"/>
                <a:gd name="f82" fmla="*/ 2561 f59 1"/>
                <a:gd name="f83" fmla="*/ 103478 f58 1"/>
                <a:gd name="f84" fmla="+- f60 0 f1"/>
                <a:gd name="f85" fmla="*/ f63 1 134734"/>
                <a:gd name="f86" fmla="*/ f64 1 112239"/>
                <a:gd name="f87" fmla="*/ f65 1 134734"/>
                <a:gd name="f88" fmla="*/ f66 1 112239"/>
                <a:gd name="f89" fmla="*/ f67 1 112239"/>
                <a:gd name="f90" fmla="*/ f68 1 134734"/>
                <a:gd name="f91" fmla="*/ f69 1 112239"/>
                <a:gd name="f92" fmla="*/ f70 1 134734"/>
                <a:gd name="f93" fmla="*/ f71 1 112239"/>
                <a:gd name="f94" fmla="*/ f72 1 134734"/>
                <a:gd name="f95" fmla="*/ f73 1 112239"/>
                <a:gd name="f96" fmla="*/ f74 1 134734"/>
                <a:gd name="f97" fmla="*/ f75 1 112239"/>
                <a:gd name="f98" fmla="*/ f76 1 134734"/>
                <a:gd name="f99" fmla="*/ f77 1 112239"/>
                <a:gd name="f100" fmla="*/ f78 1 134734"/>
                <a:gd name="f101" fmla="*/ f79 1 112239"/>
                <a:gd name="f102" fmla="*/ f80 1 134734"/>
                <a:gd name="f103" fmla="*/ f81 1 112239"/>
                <a:gd name="f104" fmla="*/ f82 1 134734"/>
                <a:gd name="f105" fmla="*/ f83 1 112239"/>
                <a:gd name="f106" fmla="*/ f54 1 f61"/>
                <a:gd name="f107" fmla="*/ f55 1 f61"/>
                <a:gd name="f108" fmla="*/ f54 1 f62"/>
                <a:gd name="f109" fmla="*/ f56 1 f62"/>
                <a:gd name="f110" fmla="*/ f85 1 f61"/>
                <a:gd name="f111" fmla="*/ f86 1 f62"/>
                <a:gd name="f112" fmla="*/ f87 1 f61"/>
                <a:gd name="f113" fmla="*/ f88 1 f62"/>
                <a:gd name="f114" fmla="*/ f89 1 f62"/>
                <a:gd name="f115" fmla="*/ f90 1 f61"/>
                <a:gd name="f116" fmla="*/ f91 1 f62"/>
                <a:gd name="f117" fmla="*/ f92 1 f61"/>
                <a:gd name="f118" fmla="*/ f93 1 f62"/>
                <a:gd name="f119" fmla="*/ f94 1 f61"/>
                <a:gd name="f120" fmla="*/ f95 1 f62"/>
                <a:gd name="f121" fmla="*/ f96 1 f61"/>
                <a:gd name="f122" fmla="*/ f97 1 f62"/>
                <a:gd name="f123" fmla="*/ f98 1 f61"/>
                <a:gd name="f124" fmla="*/ f99 1 f62"/>
                <a:gd name="f125" fmla="*/ f100 1 f61"/>
                <a:gd name="f126" fmla="*/ f101 1 f62"/>
                <a:gd name="f127" fmla="*/ f102 1 f61"/>
                <a:gd name="f128" fmla="*/ f103 1 f62"/>
                <a:gd name="f129" fmla="*/ f104 1 f61"/>
                <a:gd name="f130" fmla="*/ f105 1 f62"/>
                <a:gd name="f131" fmla="*/ f106 f52 1"/>
                <a:gd name="f132" fmla="*/ f107 f52 1"/>
                <a:gd name="f133" fmla="*/ f109 f53 1"/>
                <a:gd name="f134" fmla="*/ f108 f53 1"/>
                <a:gd name="f135" fmla="*/ f110 f52 1"/>
                <a:gd name="f136" fmla="*/ f111 f53 1"/>
                <a:gd name="f137" fmla="*/ f112 f52 1"/>
                <a:gd name="f138" fmla="*/ f113 f53 1"/>
                <a:gd name="f139" fmla="*/ f114 f53 1"/>
                <a:gd name="f140" fmla="*/ f115 f52 1"/>
                <a:gd name="f141" fmla="*/ f116 f53 1"/>
                <a:gd name="f142" fmla="*/ f117 f52 1"/>
                <a:gd name="f143" fmla="*/ f118 f53 1"/>
                <a:gd name="f144" fmla="*/ f119 f52 1"/>
                <a:gd name="f145" fmla="*/ f120 f53 1"/>
                <a:gd name="f146" fmla="*/ f121 f52 1"/>
                <a:gd name="f147" fmla="*/ f122 f53 1"/>
                <a:gd name="f148" fmla="*/ f123 f52 1"/>
                <a:gd name="f149" fmla="*/ f124 f53 1"/>
                <a:gd name="f150" fmla="*/ f125 f52 1"/>
                <a:gd name="f151" fmla="*/ f126 f53 1"/>
                <a:gd name="f152" fmla="*/ f127 f52 1"/>
                <a:gd name="f153" fmla="*/ f128 f53 1"/>
                <a:gd name="f154" fmla="*/ f129 f52 1"/>
                <a:gd name="f155" fmla="*/ f130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35" y="f136"/>
                </a:cxn>
                <a:cxn ang="f84">
                  <a:pos x="f137" y="f138"/>
                </a:cxn>
                <a:cxn ang="f84">
                  <a:pos x="f135" y="f139"/>
                </a:cxn>
                <a:cxn ang="f84">
                  <a:pos x="f140" y="f141"/>
                </a:cxn>
                <a:cxn ang="f84">
                  <a:pos x="f142" y="f143"/>
                </a:cxn>
                <a:cxn ang="f84">
                  <a:pos x="f142" y="f143"/>
                </a:cxn>
                <a:cxn ang="f84">
                  <a:pos x="f144" y="f145"/>
                </a:cxn>
                <a:cxn ang="f84">
                  <a:pos x="f146" y="f147"/>
                </a:cxn>
                <a:cxn ang="f84">
                  <a:pos x="f148" y="f149"/>
                </a:cxn>
                <a:cxn ang="f84">
                  <a:pos x="f150" y="f151"/>
                </a:cxn>
                <a:cxn ang="f84">
                  <a:pos x="f150" y="f151"/>
                </a:cxn>
                <a:cxn ang="f84">
                  <a:pos x="f152" y="f153"/>
                </a:cxn>
                <a:cxn ang="f84">
                  <a:pos x="f154" y="f155"/>
                </a:cxn>
              </a:cxnLst>
              <a:rect l="f131" t="f134" r="f132" b="f133"/>
              <a:pathLst>
                <a:path w="134734" h="11223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8" y="f20"/>
                  </a:cubicBezTo>
                  <a:cubicBezTo>
                    <a:pt x="f21" y="f22"/>
                    <a:pt x="f23" y="f24"/>
                    <a:pt x="f25" y="f7"/>
                  </a:cubicBezTo>
                  <a:cubicBezTo>
                    <a:pt x="f26" y="f27"/>
                    <a:pt x="f28" y="f29"/>
                    <a:pt x="f30" y="f31"/>
                  </a:cubicBezTo>
                  <a:lnTo>
                    <a:pt x="f30" y="f31"/>
                  </a:lnTo>
                  <a:lnTo>
                    <a:pt x="f32" y="f33"/>
                  </a:ln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5"/>
                    <a:pt x="f46" y="f5"/>
                  </a:cubicBezTo>
                  <a:lnTo>
                    <a:pt x="f46" y="f5"/>
                  </a:lnTo>
                  <a:lnTo>
                    <a:pt x="f47" y="f48"/>
                  </a:lnTo>
                  <a:lnTo>
                    <a:pt x="f49" y="f5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2" name="Freeform: Shape 667">
              <a:extLst>
                <a:ext uri="{FF2B5EF4-FFF2-40B4-BE49-F238E27FC236}">
                  <a16:creationId xmlns:a16="http://schemas.microsoft.com/office/drawing/2014/main" id="{6092E8C6-6E00-B218-8157-F2C7AE7AE970}"/>
                </a:ext>
              </a:extLst>
            </p:cNvPr>
            <p:cNvSpPr/>
            <p:nvPr/>
          </p:nvSpPr>
          <p:spPr>
            <a:xfrm>
              <a:off x="9847786" y="527151"/>
              <a:ext cx="1048633" cy="32452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48638"/>
                <a:gd name="f7" fmla="val 324528"/>
                <a:gd name="f8" fmla="val 6857"/>
                <a:gd name="f9" fmla="val 6475"/>
                <a:gd name="f10" fmla="val 6006"/>
                <a:gd name="f11" fmla="val 8596"/>
                <a:gd name="f12" fmla="val 3936"/>
                <a:gd name="f13" fmla="val 9967"/>
                <a:gd name="f14" fmla="val 1651"/>
                <a:gd name="f15" fmla="val 9903"/>
                <a:gd name="f16" fmla="val 1032760"/>
                <a:gd name="f17" fmla="val 321862"/>
                <a:gd name="f18" fmla="val 1041648"/>
                <a:gd name="f19" fmla="val 1043299"/>
                <a:gd name="f20" fmla="val 1045546"/>
                <a:gd name="f21" fmla="val 324566"/>
                <a:gd name="f22" fmla="val 1047577"/>
                <a:gd name="f23" fmla="val 323195"/>
                <a:gd name="f24" fmla="val 1048377"/>
                <a:gd name="f25" fmla="val 321100"/>
                <a:gd name="f26" fmla="val 1049240"/>
                <a:gd name="f27" fmla="val 318573"/>
                <a:gd name="f28" fmla="val 1047895"/>
                <a:gd name="f29" fmla="val 315831"/>
                <a:gd name="f30" fmla="val 1045381"/>
                <a:gd name="f31" fmla="val 314967"/>
                <a:gd name="f32" fmla="val 1045279"/>
                <a:gd name="f33" fmla="val 314942"/>
                <a:gd name="f34" fmla="val 1045178"/>
                <a:gd name="f35" fmla="val 314904"/>
                <a:gd name="f36" fmla="val 1045076"/>
                <a:gd name="f37" fmla="val 314878"/>
                <a:gd name="f38" fmla="val 12189"/>
                <a:gd name="f39" fmla="val 2666"/>
                <a:gd name="f40" fmla="val 3428"/>
                <a:gd name="f41" fmla="val 6082"/>
                <a:gd name="f42" fmla="val 686"/>
                <a:gd name="f43" fmla="val 7669"/>
                <a:gd name="f44" fmla="val 3377"/>
                <a:gd name="f45" fmla="val 6996"/>
                <a:gd name="f46" fmla="val 6031"/>
                <a:gd name="f47" fmla="val 6958"/>
                <a:gd name="f48" fmla="val 6183"/>
                <a:gd name="f49" fmla="val 6907"/>
                <a:gd name="f50" fmla="val 6323"/>
                <a:gd name="f51" fmla="+- 0 0 -90"/>
                <a:gd name="f52" fmla="*/ f3 1 1048638"/>
                <a:gd name="f53" fmla="*/ f4 1 324528"/>
                <a:gd name="f54" fmla="val f5"/>
                <a:gd name="f55" fmla="val f6"/>
                <a:gd name="f56" fmla="val f7"/>
                <a:gd name="f57" fmla="*/ f51 f0 1"/>
                <a:gd name="f58" fmla="+- f56 0 f54"/>
                <a:gd name="f59" fmla="+- f55 0 f54"/>
                <a:gd name="f60" fmla="*/ f57 1 f2"/>
                <a:gd name="f61" fmla="*/ f59 1 1048638"/>
                <a:gd name="f62" fmla="*/ f58 1 324528"/>
                <a:gd name="f63" fmla="*/ 6857 f59 1"/>
                <a:gd name="f64" fmla="*/ 6475 f58 1"/>
                <a:gd name="f65" fmla="*/ 1651 f59 1"/>
                <a:gd name="f66" fmla="*/ 9903 f58 1"/>
                <a:gd name="f67" fmla="*/ 0 f59 1"/>
                <a:gd name="f68" fmla="*/ 1032760 f59 1"/>
                <a:gd name="f69" fmla="*/ 321862 f58 1"/>
                <a:gd name="f70" fmla="*/ 1041648 f59 1"/>
                <a:gd name="f71" fmla="*/ 324528 f58 1"/>
                <a:gd name="f72" fmla="*/ 1043299 f59 1"/>
                <a:gd name="f73" fmla="*/ 1048377 f59 1"/>
                <a:gd name="f74" fmla="*/ 321100 f58 1"/>
                <a:gd name="f75" fmla="*/ 1045381 f59 1"/>
                <a:gd name="f76" fmla="*/ 314967 f58 1"/>
                <a:gd name="f77" fmla="*/ 1045076 f59 1"/>
                <a:gd name="f78" fmla="*/ 314878 f58 1"/>
                <a:gd name="f79" fmla="*/ 12189 f59 1"/>
                <a:gd name="f80" fmla="*/ 2666 f58 1"/>
                <a:gd name="f81" fmla="*/ 3428 f59 1"/>
                <a:gd name="f82" fmla="*/ 0 f58 1"/>
                <a:gd name="f83" fmla="*/ 6996 f59 1"/>
                <a:gd name="f84" fmla="*/ 6031 f58 1"/>
                <a:gd name="f85" fmla="+- f60 0 f1"/>
                <a:gd name="f86" fmla="*/ f63 1 1048638"/>
                <a:gd name="f87" fmla="*/ f64 1 324528"/>
                <a:gd name="f88" fmla="*/ f65 1 1048638"/>
                <a:gd name="f89" fmla="*/ f66 1 324528"/>
                <a:gd name="f90" fmla="*/ f67 1 1048638"/>
                <a:gd name="f91" fmla="*/ f68 1 1048638"/>
                <a:gd name="f92" fmla="*/ f69 1 324528"/>
                <a:gd name="f93" fmla="*/ f70 1 1048638"/>
                <a:gd name="f94" fmla="*/ f71 1 324528"/>
                <a:gd name="f95" fmla="*/ f72 1 1048638"/>
                <a:gd name="f96" fmla="*/ f73 1 1048638"/>
                <a:gd name="f97" fmla="*/ f74 1 324528"/>
                <a:gd name="f98" fmla="*/ f75 1 1048638"/>
                <a:gd name="f99" fmla="*/ f76 1 324528"/>
                <a:gd name="f100" fmla="*/ f77 1 1048638"/>
                <a:gd name="f101" fmla="*/ f78 1 324528"/>
                <a:gd name="f102" fmla="*/ f79 1 1048638"/>
                <a:gd name="f103" fmla="*/ f80 1 324528"/>
                <a:gd name="f104" fmla="*/ f81 1 1048638"/>
                <a:gd name="f105" fmla="*/ f82 1 324528"/>
                <a:gd name="f106" fmla="*/ f83 1 1048638"/>
                <a:gd name="f107" fmla="*/ f84 1 324528"/>
                <a:gd name="f108" fmla="*/ f54 1 f61"/>
                <a:gd name="f109" fmla="*/ f55 1 f61"/>
                <a:gd name="f110" fmla="*/ f54 1 f62"/>
                <a:gd name="f111" fmla="*/ f56 1 f62"/>
                <a:gd name="f112" fmla="*/ f86 1 f61"/>
                <a:gd name="f113" fmla="*/ f87 1 f62"/>
                <a:gd name="f114" fmla="*/ f88 1 f61"/>
                <a:gd name="f115" fmla="*/ f89 1 f62"/>
                <a:gd name="f116" fmla="*/ f90 1 f61"/>
                <a:gd name="f117" fmla="*/ f91 1 f61"/>
                <a:gd name="f118" fmla="*/ f92 1 f62"/>
                <a:gd name="f119" fmla="*/ f93 1 f61"/>
                <a:gd name="f120" fmla="*/ f94 1 f62"/>
                <a:gd name="f121" fmla="*/ f95 1 f61"/>
                <a:gd name="f122" fmla="*/ f96 1 f61"/>
                <a:gd name="f123" fmla="*/ f97 1 f62"/>
                <a:gd name="f124" fmla="*/ f98 1 f61"/>
                <a:gd name="f125" fmla="*/ f99 1 f62"/>
                <a:gd name="f126" fmla="*/ f100 1 f61"/>
                <a:gd name="f127" fmla="*/ f101 1 f62"/>
                <a:gd name="f128" fmla="*/ f102 1 f61"/>
                <a:gd name="f129" fmla="*/ f103 1 f62"/>
                <a:gd name="f130" fmla="*/ f104 1 f61"/>
                <a:gd name="f131" fmla="*/ f105 1 f62"/>
                <a:gd name="f132" fmla="*/ f106 1 f61"/>
                <a:gd name="f133" fmla="*/ f107 1 f62"/>
                <a:gd name="f134" fmla="*/ f108 f52 1"/>
                <a:gd name="f135" fmla="*/ f109 f52 1"/>
                <a:gd name="f136" fmla="*/ f111 f53 1"/>
                <a:gd name="f137" fmla="*/ f110 f53 1"/>
                <a:gd name="f138" fmla="*/ f112 f52 1"/>
                <a:gd name="f139" fmla="*/ f113 f53 1"/>
                <a:gd name="f140" fmla="*/ f114 f52 1"/>
                <a:gd name="f141" fmla="*/ f115 f53 1"/>
                <a:gd name="f142" fmla="*/ f116 f52 1"/>
                <a:gd name="f143" fmla="*/ f117 f52 1"/>
                <a:gd name="f144" fmla="*/ f118 f53 1"/>
                <a:gd name="f145" fmla="*/ f119 f52 1"/>
                <a:gd name="f146" fmla="*/ f120 f53 1"/>
                <a:gd name="f147" fmla="*/ f121 f52 1"/>
                <a:gd name="f148" fmla="*/ f122 f52 1"/>
                <a:gd name="f149" fmla="*/ f123 f53 1"/>
                <a:gd name="f150" fmla="*/ f124 f52 1"/>
                <a:gd name="f151" fmla="*/ f125 f53 1"/>
                <a:gd name="f152" fmla="*/ f126 f52 1"/>
                <a:gd name="f153" fmla="*/ f127 f53 1"/>
                <a:gd name="f154" fmla="*/ f128 f52 1"/>
                <a:gd name="f155" fmla="*/ f129 f53 1"/>
                <a:gd name="f156" fmla="*/ f130 f52 1"/>
                <a:gd name="f157" fmla="*/ f131 f53 1"/>
                <a:gd name="f158" fmla="*/ f132 f52 1"/>
                <a:gd name="f159" fmla="*/ f133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38" y="f139"/>
                </a:cxn>
                <a:cxn ang="f85">
                  <a:pos x="f140" y="f141"/>
                </a:cxn>
                <a:cxn ang="f85">
                  <a:pos x="f142" y="f141"/>
                </a:cxn>
                <a:cxn ang="f85">
                  <a:pos x="f143" y="f144"/>
                </a:cxn>
                <a:cxn ang="f85">
                  <a:pos x="f145" y="f146"/>
                </a:cxn>
                <a:cxn ang="f85">
                  <a:pos x="f147" y="f146"/>
                </a:cxn>
                <a:cxn ang="f85">
                  <a:pos x="f148" y="f149"/>
                </a:cxn>
                <a:cxn ang="f85">
                  <a:pos x="f150" y="f151"/>
                </a:cxn>
                <a:cxn ang="f85">
                  <a:pos x="f152" y="f153"/>
                </a:cxn>
                <a:cxn ang="f85">
                  <a:pos x="f154" y="f155"/>
                </a:cxn>
                <a:cxn ang="f85">
                  <a:pos x="f156" y="f157"/>
                </a:cxn>
                <a:cxn ang="f85">
                  <a:pos x="f158" y="f159"/>
                </a:cxn>
                <a:cxn ang="f85">
                  <a:pos x="f138" y="f139"/>
                </a:cxn>
              </a:cxnLst>
              <a:rect l="f134" t="f137" r="f135" b="f136"/>
              <a:pathLst>
                <a:path w="1048638" h="32452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5"/>
                  </a:lnTo>
                  <a:lnTo>
                    <a:pt x="f16" y="f17"/>
                  </a:lnTo>
                  <a:lnTo>
                    <a:pt x="f18" y="f7"/>
                  </a:lnTo>
                  <a:lnTo>
                    <a:pt x="f19" y="f7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lnTo>
                    <a:pt x="f38" y="f39"/>
                  </a:lnTo>
                  <a:lnTo>
                    <a:pt x="f40" y="f5"/>
                  </a:lnTo>
                  <a:cubicBezTo>
                    <a:pt x="f41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3" name="Freeform: Shape 670">
              <a:extLst>
                <a:ext uri="{FF2B5EF4-FFF2-40B4-BE49-F238E27FC236}">
                  <a16:creationId xmlns:a16="http://schemas.microsoft.com/office/drawing/2014/main" id="{2BCFFE8B-97DD-26E0-4735-E46F562827C7}"/>
                </a:ext>
              </a:extLst>
            </p:cNvPr>
            <p:cNvSpPr/>
            <p:nvPr/>
          </p:nvSpPr>
          <p:spPr>
            <a:xfrm>
              <a:off x="8949735" y="234753"/>
              <a:ext cx="36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"/>
                <a:gd name="f7" fmla="val 888"/>
                <a:gd name="f8" fmla="val 51"/>
                <a:gd name="f9" fmla="val 292"/>
                <a:gd name="f10" fmla="val 597"/>
                <a:gd name="f11" fmla="val 889"/>
                <a:gd name="f12" fmla="val 254"/>
                <a:gd name="f13" fmla="+- 0 0 -90"/>
                <a:gd name="f14" fmla="*/ f3 1 38"/>
                <a:gd name="f15" fmla="*/ f4 1 888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8"/>
                <a:gd name="f24" fmla="*/ f20 1 888"/>
                <a:gd name="f25" fmla="*/ 0 f21 1"/>
                <a:gd name="f26" fmla="*/ 0 f20 1"/>
                <a:gd name="f27" fmla="*/ 889 f20 1"/>
                <a:gd name="f28" fmla="*/ 254 f20 1"/>
                <a:gd name="f29" fmla="+- f22 0 f1"/>
                <a:gd name="f30" fmla="*/ f25 1 38"/>
                <a:gd name="f31" fmla="*/ f26 1 888"/>
                <a:gd name="f32" fmla="*/ f27 1 888"/>
                <a:gd name="f33" fmla="*/ f28 1 888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38" h="888">
                  <a:moveTo>
                    <a:pt x="f5" y="f5"/>
                  </a:moveTo>
                  <a:cubicBezTo>
                    <a:pt x="f8" y="f9"/>
                    <a:pt x="f8" y="f10"/>
                    <a:pt x="f5" y="f11"/>
                  </a:cubicBezTo>
                  <a:lnTo>
                    <a:pt x="f5" y="f12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4" name="Freeform: Shape 671">
              <a:extLst>
                <a:ext uri="{FF2B5EF4-FFF2-40B4-BE49-F238E27FC236}">
                  <a16:creationId xmlns:a16="http://schemas.microsoft.com/office/drawing/2014/main" id="{44EFDDE5-9C0A-8C49-66EA-9A7D5918462C}"/>
                </a:ext>
              </a:extLst>
            </p:cNvPr>
            <p:cNvSpPr/>
            <p:nvPr/>
          </p:nvSpPr>
          <p:spPr>
            <a:xfrm>
              <a:off x="8948601" y="233226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0 f16 1"/>
                <a:gd name="f23" fmla="*/ 762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1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5"/>
                  </a:moveTo>
                  <a:lnTo>
                    <a:pt x="f5" y="f8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5" name="Freeform: Shape 672">
              <a:extLst>
                <a:ext uri="{FF2B5EF4-FFF2-40B4-BE49-F238E27FC236}">
                  <a16:creationId xmlns:a16="http://schemas.microsoft.com/office/drawing/2014/main" id="{7D2E9AF7-ED5D-B167-4E09-E03331966103}"/>
                </a:ext>
              </a:extLst>
            </p:cNvPr>
            <p:cNvSpPr/>
            <p:nvPr/>
          </p:nvSpPr>
          <p:spPr>
            <a:xfrm>
              <a:off x="8946818" y="232211"/>
              <a:ext cx="1014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15"/>
                <a:gd name="f7" fmla="val 12696"/>
                <a:gd name="f8" fmla="val 1016"/>
                <a:gd name="f9" fmla="val 253"/>
                <a:gd name="f10" fmla="+- 0 0 -90"/>
                <a:gd name="f11" fmla="*/ f3 1 1015"/>
                <a:gd name="f12" fmla="*/ f4 1 12696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1015"/>
                <a:gd name="f21" fmla="*/ f17 1 12696"/>
                <a:gd name="f22" fmla="*/ 0 f18 1"/>
                <a:gd name="f23" fmla="*/ 0 f17 1"/>
                <a:gd name="f24" fmla="*/ 1016 f18 1"/>
                <a:gd name="f25" fmla="*/ 253 f18 1"/>
                <a:gd name="f26" fmla="+- f19 0 f1"/>
                <a:gd name="f27" fmla="*/ f22 1 1015"/>
                <a:gd name="f28" fmla="*/ f23 1 12696"/>
                <a:gd name="f29" fmla="*/ f24 1 1015"/>
                <a:gd name="f30" fmla="*/ f25 1 1015"/>
                <a:gd name="f31" fmla="*/ f13 1 f20"/>
                <a:gd name="f32" fmla="*/ f14 1 f20"/>
                <a:gd name="f33" fmla="*/ f13 1 f21"/>
                <a:gd name="f34" fmla="*/ f15 1 f21"/>
                <a:gd name="f35" fmla="*/ f27 1 f20"/>
                <a:gd name="f36" fmla="*/ f28 1 f21"/>
                <a:gd name="f37" fmla="*/ f29 1 f20"/>
                <a:gd name="f38" fmla="*/ f30 1 f20"/>
                <a:gd name="f39" fmla="*/ f31 f11 1"/>
                <a:gd name="f40" fmla="*/ f32 f11 1"/>
                <a:gd name="f41" fmla="*/ f34 f12 1"/>
                <a:gd name="f42" fmla="*/ f33 f12 1"/>
                <a:gd name="f43" fmla="*/ f35 f11 1"/>
                <a:gd name="f44" fmla="*/ f36 f12 1"/>
                <a:gd name="f45" fmla="*/ f37 f11 1"/>
                <a:gd name="f46" fmla="*/ f38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6">
                  <a:pos x="f43" y="f44"/>
                </a:cxn>
                <a:cxn ang="f26">
                  <a:pos x="f45" y="f44"/>
                </a:cxn>
                <a:cxn ang="f26">
                  <a:pos x="f46" y="f44"/>
                </a:cxn>
              </a:cxnLst>
              <a:rect l="f39" t="f42" r="f40" b="f41"/>
              <a:pathLst>
                <a:path w="1015" h="12696">
                  <a:moveTo>
                    <a:pt x="f5" y="f5"/>
                  </a:moveTo>
                  <a:lnTo>
                    <a:pt x="f8" y="f5"/>
                  </a:lnTo>
                  <a:lnTo>
                    <a:pt x="f9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6" name="Freeform: Shape 673">
              <a:extLst>
                <a:ext uri="{FF2B5EF4-FFF2-40B4-BE49-F238E27FC236}">
                  <a16:creationId xmlns:a16="http://schemas.microsoft.com/office/drawing/2014/main" id="{B2046DFB-1CB5-C80A-B511-FCA482509F30}"/>
                </a:ext>
              </a:extLst>
            </p:cNvPr>
            <p:cNvSpPr/>
            <p:nvPr/>
          </p:nvSpPr>
          <p:spPr>
            <a:xfrm>
              <a:off x="8939457" y="236783"/>
              <a:ext cx="11018" cy="16404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014"/>
                <a:gd name="f7" fmla="val 164041"/>
                <a:gd name="f8" fmla="val 203"/>
                <a:gd name="f9" fmla="val 161210"/>
                <a:gd name="f10" fmla="val 2629"/>
                <a:gd name="f11" fmla="val 159077"/>
                <a:gd name="f12" fmla="val 5460"/>
                <a:gd name="f13" fmla="val 159217"/>
                <a:gd name="f14" fmla="val 8291"/>
                <a:gd name="f15" fmla="val 10716"/>
                <a:gd name="f16" fmla="val 10919"/>
                <a:gd name="f17" fmla="val 11046"/>
                <a:gd name="f18" fmla="val 546"/>
                <a:gd name="f19" fmla="val 1105"/>
                <a:gd name="f20" fmla="val 1651"/>
                <a:gd name="f21" fmla="val 10145"/>
                <a:gd name="f22" fmla="val 3771"/>
                <a:gd name="f23" fmla="val 8101"/>
                <a:gd name="f24" fmla="val 5155"/>
                <a:gd name="f25" fmla="val 5841"/>
                <a:gd name="f26" fmla="val 5079"/>
                <a:gd name="f27" fmla="val 4190"/>
                <a:gd name="f28" fmla="val 381"/>
                <a:gd name="f29" fmla="val 3936"/>
                <a:gd name="f30" fmla="+- 0 0 -90"/>
                <a:gd name="f31" fmla="*/ f3 1 11014"/>
                <a:gd name="f32" fmla="*/ f4 1 164041"/>
                <a:gd name="f33" fmla="val f5"/>
                <a:gd name="f34" fmla="val f6"/>
                <a:gd name="f35" fmla="val f7"/>
                <a:gd name="f36" fmla="*/ f30 f0 1"/>
                <a:gd name="f37" fmla="+- f35 0 f33"/>
                <a:gd name="f38" fmla="+- f34 0 f33"/>
                <a:gd name="f39" fmla="*/ f36 1 f2"/>
                <a:gd name="f40" fmla="*/ f38 1 11014"/>
                <a:gd name="f41" fmla="*/ f37 1 164041"/>
                <a:gd name="f42" fmla="*/ 0 f38 1"/>
                <a:gd name="f43" fmla="*/ 164041 f37 1"/>
                <a:gd name="f44" fmla="*/ 5460 f38 1"/>
                <a:gd name="f45" fmla="*/ 159217 f37 1"/>
                <a:gd name="f46" fmla="*/ 10919 f38 1"/>
                <a:gd name="f47" fmla="*/ 0 f37 1"/>
                <a:gd name="f48" fmla="*/ 1651 f37 1"/>
                <a:gd name="f49" fmla="*/ 5841 f38 1"/>
                <a:gd name="f50" fmla="*/ 5079 f37 1"/>
                <a:gd name="f51" fmla="*/ 4190 f38 1"/>
                <a:gd name="f52" fmla="*/ 381 f38 1"/>
                <a:gd name="f53" fmla="*/ 3936 f37 1"/>
                <a:gd name="f54" fmla="+- f39 0 f1"/>
                <a:gd name="f55" fmla="*/ f42 1 11014"/>
                <a:gd name="f56" fmla="*/ f43 1 164041"/>
                <a:gd name="f57" fmla="*/ f44 1 11014"/>
                <a:gd name="f58" fmla="*/ f45 1 164041"/>
                <a:gd name="f59" fmla="*/ f46 1 11014"/>
                <a:gd name="f60" fmla="*/ f47 1 164041"/>
                <a:gd name="f61" fmla="*/ f48 1 164041"/>
                <a:gd name="f62" fmla="*/ f49 1 11014"/>
                <a:gd name="f63" fmla="*/ f50 1 164041"/>
                <a:gd name="f64" fmla="*/ f51 1 11014"/>
                <a:gd name="f65" fmla="*/ f52 1 11014"/>
                <a:gd name="f66" fmla="*/ f53 1 164041"/>
                <a:gd name="f67" fmla="*/ f33 1 f40"/>
                <a:gd name="f68" fmla="*/ f34 1 f40"/>
                <a:gd name="f69" fmla="*/ f33 1 f41"/>
                <a:gd name="f70" fmla="*/ f35 1 f41"/>
                <a:gd name="f71" fmla="*/ f55 1 f40"/>
                <a:gd name="f72" fmla="*/ f56 1 f41"/>
                <a:gd name="f73" fmla="*/ f57 1 f40"/>
                <a:gd name="f74" fmla="*/ f58 1 f41"/>
                <a:gd name="f75" fmla="*/ f59 1 f40"/>
                <a:gd name="f76" fmla="*/ f60 1 f41"/>
                <a:gd name="f77" fmla="*/ f61 1 f41"/>
                <a:gd name="f78" fmla="*/ f62 1 f40"/>
                <a:gd name="f79" fmla="*/ f63 1 f41"/>
                <a:gd name="f80" fmla="*/ f64 1 f40"/>
                <a:gd name="f81" fmla="*/ f65 1 f40"/>
                <a:gd name="f82" fmla="*/ f66 1 f41"/>
                <a:gd name="f83" fmla="*/ f67 f31 1"/>
                <a:gd name="f84" fmla="*/ f68 f31 1"/>
                <a:gd name="f85" fmla="*/ f70 f32 1"/>
                <a:gd name="f86" fmla="*/ f69 f32 1"/>
                <a:gd name="f87" fmla="*/ f71 f31 1"/>
                <a:gd name="f88" fmla="*/ f72 f32 1"/>
                <a:gd name="f89" fmla="*/ f73 f31 1"/>
                <a:gd name="f90" fmla="*/ f74 f32 1"/>
                <a:gd name="f91" fmla="*/ f75 f31 1"/>
                <a:gd name="f92" fmla="*/ f76 f32 1"/>
                <a:gd name="f93" fmla="*/ f77 f32 1"/>
                <a:gd name="f94" fmla="*/ f78 f31 1"/>
                <a:gd name="f95" fmla="*/ f79 f32 1"/>
                <a:gd name="f96" fmla="*/ f80 f31 1"/>
                <a:gd name="f97" fmla="*/ f81 f31 1"/>
                <a:gd name="f98" fmla="*/ f82 f3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4">
                  <a:pos x="f87" y="f88"/>
                </a:cxn>
                <a:cxn ang="f54">
                  <a:pos x="f89" y="f90"/>
                </a:cxn>
                <a:cxn ang="f54">
                  <a:pos x="f91" y="f88"/>
                </a:cxn>
                <a:cxn ang="f54">
                  <a:pos x="f91" y="f92"/>
                </a:cxn>
                <a:cxn ang="f54">
                  <a:pos x="f91" y="f92"/>
                </a:cxn>
                <a:cxn ang="f54">
                  <a:pos x="f91" y="f93"/>
                </a:cxn>
                <a:cxn ang="f54">
                  <a:pos x="f94" y="f95"/>
                </a:cxn>
                <a:cxn ang="f54">
                  <a:pos x="f96" y="f95"/>
                </a:cxn>
                <a:cxn ang="f54">
                  <a:pos x="f97" y="f98"/>
                </a:cxn>
                <a:cxn ang="f54">
                  <a:pos x="f97" y="f88"/>
                </a:cxn>
              </a:cxnLst>
              <a:rect l="f83" t="f86" r="f84" b="f85"/>
              <a:pathLst>
                <a:path w="11014" h="164041">
                  <a:moveTo>
                    <a:pt x="f5" y="f7"/>
                  </a:moveTo>
                  <a:cubicBezTo>
                    <a:pt x="f8" y="f9"/>
                    <a:pt x="f10" y="f11"/>
                    <a:pt x="f12" y="f13"/>
                  </a:cubicBezTo>
                  <a:cubicBezTo>
                    <a:pt x="f14" y="f11"/>
                    <a:pt x="f15" y="f9"/>
                    <a:pt x="f16" y="f7"/>
                  </a:cubicBezTo>
                  <a:lnTo>
                    <a:pt x="f16" y="f5"/>
                  </a:lnTo>
                  <a:lnTo>
                    <a:pt x="f16" y="f5"/>
                  </a:lnTo>
                  <a:cubicBezTo>
                    <a:pt x="f17" y="f18"/>
                    <a:pt x="f17" y="f19"/>
                    <a:pt x="f16" y="f20"/>
                  </a:cubicBezTo>
                  <a:cubicBezTo>
                    <a:pt x="f21" y="f22"/>
                    <a:pt x="f23" y="f24"/>
                    <a:pt x="f25" y="f26"/>
                  </a:cubicBezTo>
                  <a:lnTo>
                    <a:pt x="f27" y="f26"/>
                  </a:lnTo>
                  <a:lnTo>
                    <a:pt x="f28" y="f29"/>
                  </a:lnTo>
                  <a:lnTo>
                    <a:pt x="f28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7" name="Freeform: Shape 674">
              <a:extLst>
                <a:ext uri="{FF2B5EF4-FFF2-40B4-BE49-F238E27FC236}">
                  <a16:creationId xmlns:a16="http://schemas.microsoft.com/office/drawing/2014/main" id="{14B387D2-C7AC-D51A-072B-6BB05397E272}"/>
                </a:ext>
              </a:extLst>
            </p:cNvPr>
            <p:cNvSpPr/>
            <p:nvPr/>
          </p:nvSpPr>
          <p:spPr>
            <a:xfrm>
              <a:off x="8938442" y="395990"/>
              <a:ext cx="10963" cy="46687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967"/>
                <a:gd name="f7" fmla="val 466870"/>
                <a:gd name="f8" fmla="val 1016"/>
                <a:gd name="f9" fmla="val 461913"/>
                <a:gd name="f10" fmla="val 1155"/>
                <a:gd name="f11" fmla="val 464782"/>
                <a:gd name="f12" fmla="val 3593"/>
                <a:gd name="f13" fmla="val 467004"/>
                <a:gd name="f14" fmla="val 6463"/>
                <a:gd name="f15" fmla="val 466864"/>
                <a:gd name="f16" fmla="val 6476"/>
                <a:gd name="f17" fmla="val 7834"/>
                <a:gd name="f18" fmla="val 9142"/>
                <a:gd name="f19" fmla="val 466369"/>
                <a:gd name="f20" fmla="val 10158"/>
                <a:gd name="f21" fmla="val 465468"/>
                <a:gd name="f22" fmla="val 10920"/>
                <a:gd name="f23" fmla="val 464579"/>
                <a:gd name="f24" fmla="val 10983"/>
                <a:gd name="f25" fmla="val 464325"/>
                <a:gd name="f26" fmla="val 464071"/>
                <a:gd name="f27" fmla="val 463817"/>
                <a:gd name="f28" fmla="val 463436"/>
                <a:gd name="f29" fmla="val 463055"/>
                <a:gd name="f30" fmla="val 462674"/>
                <a:gd name="f31" fmla="val 4831"/>
                <a:gd name="f32" fmla="val 10716"/>
                <a:gd name="f33" fmla="val 2000"/>
                <a:gd name="f34" fmla="val 8291"/>
                <a:gd name="f35" fmla="val -133"/>
                <a:gd name="f36" fmla="val 5460"/>
                <a:gd name="f37" fmla="val 6"/>
                <a:gd name="f38" fmla="val 2629"/>
                <a:gd name="f39" fmla="val 204"/>
                <a:gd name="f40" fmla="+- 0 0 -90"/>
                <a:gd name="f41" fmla="*/ f3 1 10967"/>
                <a:gd name="f42" fmla="*/ f4 1 466870"/>
                <a:gd name="f43" fmla="val f5"/>
                <a:gd name="f44" fmla="val f6"/>
                <a:gd name="f45" fmla="val f7"/>
                <a:gd name="f46" fmla="*/ f40 f0 1"/>
                <a:gd name="f47" fmla="+- f45 0 f43"/>
                <a:gd name="f48" fmla="+- f44 0 f43"/>
                <a:gd name="f49" fmla="*/ f46 1 f2"/>
                <a:gd name="f50" fmla="*/ f48 1 10967"/>
                <a:gd name="f51" fmla="*/ f47 1 466870"/>
                <a:gd name="f52" fmla="*/ 1016 f48 1"/>
                <a:gd name="f53" fmla="*/ 461913 f47 1"/>
                <a:gd name="f54" fmla="*/ 6463 f48 1"/>
                <a:gd name="f55" fmla="*/ 466864 f47 1"/>
                <a:gd name="f56" fmla="*/ 6476 f48 1"/>
                <a:gd name="f57" fmla="*/ 10158 f48 1"/>
                <a:gd name="f58" fmla="*/ 465468 f47 1"/>
                <a:gd name="f59" fmla="*/ 10920 f48 1"/>
                <a:gd name="f60" fmla="*/ 464579 f47 1"/>
                <a:gd name="f61" fmla="*/ 463817 f47 1"/>
                <a:gd name="f62" fmla="*/ 462674 f47 1"/>
                <a:gd name="f63" fmla="*/ 4831 f47 1"/>
                <a:gd name="f64" fmla="*/ 5460 f48 1"/>
                <a:gd name="f65" fmla="*/ 6 f47 1"/>
                <a:gd name="f66" fmla="*/ 0 f48 1"/>
                <a:gd name="f67" fmla="+- f49 0 f1"/>
                <a:gd name="f68" fmla="*/ f52 1 10967"/>
                <a:gd name="f69" fmla="*/ f53 1 466870"/>
                <a:gd name="f70" fmla="*/ f54 1 10967"/>
                <a:gd name="f71" fmla="*/ f55 1 466870"/>
                <a:gd name="f72" fmla="*/ f56 1 10967"/>
                <a:gd name="f73" fmla="*/ f57 1 10967"/>
                <a:gd name="f74" fmla="*/ f58 1 466870"/>
                <a:gd name="f75" fmla="*/ f59 1 10967"/>
                <a:gd name="f76" fmla="*/ f60 1 466870"/>
                <a:gd name="f77" fmla="*/ f61 1 466870"/>
                <a:gd name="f78" fmla="*/ f62 1 466870"/>
                <a:gd name="f79" fmla="*/ f63 1 466870"/>
                <a:gd name="f80" fmla="*/ f64 1 10967"/>
                <a:gd name="f81" fmla="*/ f65 1 466870"/>
                <a:gd name="f82" fmla="*/ f66 1 10967"/>
                <a:gd name="f83" fmla="*/ f43 1 f50"/>
                <a:gd name="f84" fmla="*/ f44 1 f50"/>
                <a:gd name="f85" fmla="*/ f43 1 f51"/>
                <a:gd name="f86" fmla="*/ f45 1 f51"/>
                <a:gd name="f87" fmla="*/ f68 1 f50"/>
                <a:gd name="f88" fmla="*/ f69 1 f51"/>
                <a:gd name="f89" fmla="*/ f70 1 f50"/>
                <a:gd name="f90" fmla="*/ f71 1 f51"/>
                <a:gd name="f91" fmla="*/ f72 1 f50"/>
                <a:gd name="f92" fmla="*/ f73 1 f50"/>
                <a:gd name="f93" fmla="*/ f74 1 f51"/>
                <a:gd name="f94" fmla="*/ f75 1 f50"/>
                <a:gd name="f95" fmla="*/ f76 1 f51"/>
                <a:gd name="f96" fmla="*/ f77 1 f51"/>
                <a:gd name="f97" fmla="*/ f78 1 f51"/>
                <a:gd name="f98" fmla="*/ f79 1 f51"/>
                <a:gd name="f99" fmla="*/ f80 1 f50"/>
                <a:gd name="f100" fmla="*/ f81 1 f51"/>
                <a:gd name="f101" fmla="*/ f82 1 f50"/>
                <a:gd name="f102" fmla="*/ f83 f41 1"/>
                <a:gd name="f103" fmla="*/ f84 f41 1"/>
                <a:gd name="f104" fmla="*/ f86 f42 1"/>
                <a:gd name="f105" fmla="*/ f85 f42 1"/>
                <a:gd name="f106" fmla="*/ f87 f41 1"/>
                <a:gd name="f107" fmla="*/ f88 f42 1"/>
                <a:gd name="f108" fmla="*/ f89 f41 1"/>
                <a:gd name="f109" fmla="*/ f90 f42 1"/>
                <a:gd name="f110" fmla="*/ f91 f41 1"/>
                <a:gd name="f111" fmla="*/ f92 f41 1"/>
                <a:gd name="f112" fmla="*/ f93 f42 1"/>
                <a:gd name="f113" fmla="*/ f94 f41 1"/>
                <a:gd name="f114" fmla="*/ f95 f42 1"/>
                <a:gd name="f115" fmla="*/ f96 f42 1"/>
                <a:gd name="f116" fmla="*/ f97 f42 1"/>
                <a:gd name="f117" fmla="*/ f98 f42 1"/>
                <a:gd name="f118" fmla="*/ f99 f41 1"/>
                <a:gd name="f119" fmla="*/ f100 f42 1"/>
                <a:gd name="f120" fmla="*/ f101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06" y="f107"/>
                </a:cxn>
                <a:cxn ang="f67">
                  <a:pos x="f108" y="f109"/>
                </a:cxn>
                <a:cxn ang="f67">
                  <a:pos x="f110" y="f109"/>
                </a:cxn>
                <a:cxn ang="f67">
                  <a:pos x="f111" y="f112"/>
                </a:cxn>
                <a:cxn ang="f67">
                  <a:pos x="f113" y="f114"/>
                </a:cxn>
                <a:cxn ang="f67">
                  <a:pos x="f113" y="f114"/>
                </a:cxn>
                <a:cxn ang="f67">
                  <a:pos x="f113" y="f115"/>
                </a:cxn>
                <a:cxn ang="f67">
                  <a:pos x="f113" y="f116"/>
                </a:cxn>
                <a:cxn ang="f67">
                  <a:pos x="f113" y="f116"/>
                </a:cxn>
                <a:cxn ang="f67">
                  <a:pos x="f113" y="f117"/>
                </a:cxn>
                <a:cxn ang="f67">
                  <a:pos x="f118" y="f119"/>
                </a:cxn>
                <a:cxn ang="f67">
                  <a:pos x="f120" y="f117"/>
                </a:cxn>
                <a:cxn ang="f67">
                  <a:pos x="f120" y="f107"/>
                </a:cxn>
              </a:cxnLst>
              <a:rect l="f102" t="f105" r="f103" b="f104"/>
              <a:pathLst>
                <a:path w="10967" h="466870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4" y="f15"/>
                    <a:pt x="f16" y="f15"/>
                    <a:pt x="f16" y="f15"/>
                  </a:cubicBezTo>
                  <a:cubicBezTo>
                    <a:pt x="f17" y="f15"/>
                    <a:pt x="f18" y="f19"/>
                    <a:pt x="f20" y="f21"/>
                  </a:cubicBezTo>
                  <a:lnTo>
                    <a:pt x="f22" y="f23"/>
                  </a:lnTo>
                  <a:lnTo>
                    <a:pt x="f22" y="f23"/>
                  </a:lnTo>
                  <a:cubicBezTo>
                    <a:pt x="f24" y="f25"/>
                    <a:pt x="f24" y="f26"/>
                    <a:pt x="f22" y="f27"/>
                  </a:cubicBezTo>
                  <a:cubicBezTo>
                    <a:pt x="f24" y="f28"/>
                    <a:pt x="f24" y="f29"/>
                    <a:pt x="f22" y="f30"/>
                  </a:cubicBezTo>
                  <a:lnTo>
                    <a:pt x="f22" y="f30"/>
                  </a:lnTo>
                  <a:lnTo>
                    <a:pt x="f22" y="f31"/>
                  </a:lnTo>
                  <a:cubicBezTo>
                    <a:pt x="f32" y="f33"/>
                    <a:pt x="f34" y="f35"/>
                    <a:pt x="f36" y="f37"/>
                  </a:cubicBezTo>
                  <a:cubicBezTo>
                    <a:pt x="f38" y="f35"/>
                    <a:pt x="f39" y="f33"/>
                    <a:pt x="f5" y="f31"/>
                  </a:cubicBezTo>
                  <a:lnTo>
                    <a:pt x="f5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8" name="Freeform: Shape 692">
              <a:extLst>
                <a:ext uri="{FF2B5EF4-FFF2-40B4-BE49-F238E27FC236}">
                  <a16:creationId xmlns:a16="http://schemas.microsoft.com/office/drawing/2014/main" id="{B1401F93-7ABB-8A8D-25AE-4A24E990179A}"/>
                </a:ext>
              </a:extLst>
            </p:cNvPr>
            <p:cNvSpPr/>
            <p:nvPr/>
          </p:nvSpPr>
          <p:spPr>
            <a:xfrm>
              <a:off x="9146542" y="1273978"/>
              <a:ext cx="497461" cy="10449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97461"/>
                <a:gd name="f7" fmla="val 104494"/>
                <a:gd name="f8" fmla="val 490986"/>
                <a:gd name="f9" fmla="val 98907"/>
                <a:gd name="f10" fmla="val 491787"/>
                <a:gd name="f11" fmla="val 96114"/>
                <a:gd name="f12" fmla="val 494631"/>
                <a:gd name="f13" fmla="val 94451"/>
                <a:gd name="f14" fmla="val 497462"/>
                <a:gd name="f15" fmla="val 95099"/>
                <a:gd name="f16" fmla="val 403632"/>
                <a:gd name="f17" fmla="val 77069"/>
                <a:gd name="f18" fmla="val 3174"/>
                <a:gd name="f19" fmla="val 5701"/>
                <a:gd name="f20" fmla="val 559"/>
                <a:gd name="f21" fmla="val 7301"/>
                <a:gd name="f22" fmla="val 3073"/>
                <a:gd name="f23" fmla="val 6742"/>
                <a:gd name="f24" fmla="val 5612"/>
                <a:gd name="f25" fmla="val 6704"/>
                <a:gd name="f26" fmla="val 5777"/>
                <a:gd name="f27" fmla="val 6653"/>
                <a:gd name="f28" fmla="val 5929"/>
                <a:gd name="f29" fmla="val 6603"/>
                <a:gd name="f30" fmla="val 6095"/>
                <a:gd name="f31" fmla="val 5752"/>
                <a:gd name="f32" fmla="val 8215"/>
                <a:gd name="f33" fmla="val 3682"/>
                <a:gd name="f34" fmla="val 9586"/>
                <a:gd name="f35" fmla="val 1396"/>
                <a:gd name="f36" fmla="val 9523"/>
                <a:gd name="f37" fmla="val 94337"/>
                <a:gd name="f38" fmla="val 27679"/>
                <a:gd name="f39" fmla="val 495176"/>
                <a:gd name="f40" fmla="val 492485"/>
                <a:gd name="f41" fmla="val 104100"/>
                <a:gd name="f42" fmla="val 490606"/>
                <a:gd name="f43" fmla="val 101599"/>
                <a:gd name="f44" fmla="+- 0 0 -90"/>
                <a:gd name="f45" fmla="*/ f3 1 497461"/>
                <a:gd name="f46" fmla="*/ f4 1 104494"/>
                <a:gd name="f47" fmla="val f5"/>
                <a:gd name="f48" fmla="val f6"/>
                <a:gd name="f49" fmla="val f7"/>
                <a:gd name="f50" fmla="*/ f44 f0 1"/>
                <a:gd name="f51" fmla="+- f49 0 f47"/>
                <a:gd name="f52" fmla="+- f48 0 f47"/>
                <a:gd name="f53" fmla="*/ f50 1 f2"/>
                <a:gd name="f54" fmla="*/ f52 1 497461"/>
                <a:gd name="f55" fmla="*/ f51 1 104494"/>
                <a:gd name="f56" fmla="*/ 490986 f52 1"/>
                <a:gd name="f57" fmla="*/ 98907 f51 1"/>
                <a:gd name="f58" fmla="*/ 497462 f52 1"/>
                <a:gd name="f59" fmla="*/ 95099 f51 1"/>
                <a:gd name="f60" fmla="*/ 403632 f52 1"/>
                <a:gd name="f61" fmla="*/ 77069 f51 1"/>
                <a:gd name="f62" fmla="*/ 3174 f52 1"/>
                <a:gd name="f63" fmla="*/ 0 f51 1"/>
                <a:gd name="f64" fmla="*/ 6742 f52 1"/>
                <a:gd name="f65" fmla="*/ 5612 f51 1"/>
                <a:gd name="f66" fmla="*/ 6603 f52 1"/>
                <a:gd name="f67" fmla="*/ 6095 f51 1"/>
                <a:gd name="f68" fmla="*/ 1396 f52 1"/>
                <a:gd name="f69" fmla="*/ 9523 f51 1"/>
                <a:gd name="f70" fmla="*/ 0 f52 1"/>
                <a:gd name="f71" fmla="*/ 94337 f52 1"/>
                <a:gd name="f72" fmla="*/ 27679 f51 1"/>
                <a:gd name="f73" fmla="*/ 495176 f52 1"/>
                <a:gd name="f74" fmla="*/ 104494 f51 1"/>
                <a:gd name="f75" fmla="+- f53 0 f1"/>
                <a:gd name="f76" fmla="*/ f56 1 497461"/>
                <a:gd name="f77" fmla="*/ f57 1 104494"/>
                <a:gd name="f78" fmla="*/ f58 1 497461"/>
                <a:gd name="f79" fmla="*/ f59 1 104494"/>
                <a:gd name="f80" fmla="*/ f60 1 497461"/>
                <a:gd name="f81" fmla="*/ f61 1 104494"/>
                <a:gd name="f82" fmla="*/ f62 1 497461"/>
                <a:gd name="f83" fmla="*/ f63 1 104494"/>
                <a:gd name="f84" fmla="*/ f64 1 497461"/>
                <a:gd name="f85" fmla="*/ f65 1 104494"/>
                <a:gd name="f86" fmla="*/ f66 1 497461"/>
                <a:gd name="f87" fmla="*/ f67 1 104494"/>
                <a:gd name="f88" fmla="*/ f68 1 497461"/>
                <a:gd name="f89" fmla="*/ f69 1 104494"/>
                <a:gd name="f90" fmla="*/ f70 1 497461"/>
                <a:gd name="f91" fmla="*/ f71 1 497461"/>
                <a:gd name="f92" fmla="*/ f72 1 104494"/>
                <a:gd name="f93" fmla="*/ f73 1 497461"/>
                <a:gd name="f94" fmla="*/ f74 1 104494"/>
                <a:gd name="f95" fmla="*/ f47 1 f54"/>
                <a:gd name="f96" fmla="*/ f48 1 f54"/>
                <a:gd name="f97" fmla="*/ f47 1 f55"/>
                <a:gd name="f98" fmla="*/ f49 1 f55"/>
                <a:gd name="f99" fmla="*/ f76 1 f54"/>
                <a:gd name="f100" fmla="*/ f77 1 f55"/>
                <a:gd name="f101" fmla="*/ f78 1 f54"/>
                <a:gd name="f102" fmla="*/ f79 1 f55"/>
                <a:gd name="f103" fmla="*/ f80 1 f54"/>
                <a:gd name="f104" fmla="*/ f81 1 f55"/>
                <a:gd name="f105" fmla="*/ f82 1 f54"/>
                <a:gd name="f106" fmla="*/ f83 1 f55"/>
                <a:gd name="f107" fmla="*/ f84 1 f54"/>
                <a:gd name="f108" fmla="*/ f85 1 f55"/>
                <a:gd name="f109" fmla="*/ f86 1 f54"/>
                <a:gd name="f110" fmla="*/ f87 1 f55"/>
                <a:gd name="f111" fmla="*/ f88 1 f54"/>
                <a:gd name="f112" fmla="*/ f89 1 f55"/>
                <a:gd name="f113" fmla="*/ f90 1 f54"/>
                <a:gd name="f114" fmla="*/ f91 1 f54"/>
                <a:gd name="f115" fmla="*/ f92 1 f55"/>
                <a:gd name="f116" fmla="*/ f93 1 f54"/>
                <a:gd name="f117" fmla="*/ f94 1 f55"/>
                <a:gd name="f118" fmla="*/ f95 f45 1"/>
                <a:gd name="f119" fmla="*/ f96 f45 1"/>
                <a:gd name="f120" fmla="*/ f98 f46 1"/>
                <a:gd name="f121" fmla="*/ f97 f46 1"/>
                <a:gd name="f122" fmla="*/ f99 f45 1"/>
                <a:gd name="f123" fmla="*/ f100 f46 1"/>
                <a:gd name="f124" fmla="*/ f101 f45 1"/>
                <a:gd name="f125" fmla="*/ f102 f46 1"/>
                <a:gd name="f126" fmla="*/ f103 f45 1"/>
                <a:gd name="f127" fmla="*/ f104 f46 1"/>
                <a:gd name="f128" fmla="*/ f105 f45 1"/>
                <a:gd name="f129" fmla="*/ f106 f46 1"/>
                <a:gd name="f130" fmla="*/ f107 f45 1"/>
                <a:gd name="f131" fmla="*/ f108 f46 1"/>
                <a:gd name="f132" fmla="*/ f109 f45 1"/>
                <a:gd name="f133" fmla="*/ f110 f46 1"/>
                <a:gd name="f134" fmla="*/ f111 f45 1"/>
                <a:gd name="f135" fmla="*/ f112 f46 1"/>
                <a:gd name="f136" fmla="*/ f113 f45 1"/>
                <a:gd name="f137" fmla="*/ f114 f45 1"/>
                <a:gd name="f138" fmla="*/ f115 f46 1"/>
                <a:gd name="f139" fmla="*/ f116 f45 1"/>
                <a:gd name="f140" fmla="*/ f117 f4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5">
                  <a:pos x="f122" y="f123"/>
                </a:cxn>
                <a:cxn ang="f75">
                  <a:pos x="f124" y="f125"/>
                </a:cxn>
                <a:cxn ang="f75">
                  <a:pos x="f126" y="f127"/>
                </a:cxn>
                <a:cxn ang="f75">
                  <a:pos x="f128" y="f129"/>
                </a:cxn>
                <a:cxn ang="f75">
                  <a:pos x="f128" y="f129"/>
                </a:cxn>
                <a:cxn ang="f75">
                  <a:pos x="f130" y="f131"/>
                </a:cxn>
                <a:cxn ang="f75">
                  <a:pos x="f132" y="f133"/>
                </a:cxn>
                <a:cxn ang="f75">
                  <a:pos x="f134" y="f135"/>
                </a:cxn>
                <a:cxn ang="f75">
                  <a:pos x="f136" y="f135"/>
                </a:cxn>
                <a:cxn ang="f75">
                  <a:pos x="f136" y="f135"/>
                </a:cxn>
                <a:cxn ang="f75">
                  <a:pos x="f137" y="f138"/>
                </a:cxn>
                <a:cxn ang="f75">
                  <a:pos x="f139" y="f140"/>
                </a:cxn>
                <a:cxn ang="f75">
                  <a:pos x="f122" y="f123"/>
                </a:cxn>
              </a:cxnLst>
              <a:rect l="f118" t="f121" r="f119" b="f120"/>
              <a:pathLst>
                <a:path w="497461" h="10449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16" y="f17"/>
                  </a:lnTo>
                  <a:lnTo>
                    <a:pt x="f18" y="f5"/>
                  </a:lnTo>
                  <a:lnTo>
                    <a:pt x="f18" y="f5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lnTo>
                    <a:pt x="f5" y="f36"/>
                  </a:lnTo>
                  <a:lnTo>
                    <a:pt x="f5" y="f36"/>
                  </a:lnTo>
                  <a:lnTo>
                    <a:pt x="f37" y="f38"/>
                  </a:lnTo>
                  <a:lnTo>
                    <a:pt x="f39" y="f7"/>
                  </a:lnTo>
                  <a:cubicBezTo>
                    <a:pt x="f40" y="f41"/>
                    <a:pt x="f42" y="f43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19" name="Freeform: Shape 693">
              <a:extLst>
                <a:ext uri="{FF2B5EF4-FFF2-40B4-BE49-F238E27FC236}">
                  <a16:creationId xmlns:a16="http://schemas.microsoft.com/office/drawing/2014/main" id="{472C9C74-6308-E68A-5DFB-868769D86992}"/>
                </a:ext>
              </a:extLst>
            </p:cNvPr>
            <p:cNvSpPr/>
            <p:nvPr/>
          </p:nvSpPr>
          <p:spPr>
            <a:xfrm>
              <a:off x="9637565" y="1369057"/>
              <a:ext cx="903472" cy="1824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03470"/>
                <a:gd name="f7" fmla="val 182464"/>
                <a:gd name="f8" fmla="val 6567"/>
                <a:gd name="f9" fmla="val 139"/>
                <a:gd name="f10" fmla="val 3735"/>
                <a:gd name="f11" fmla="val -508"/>
                <a:gd name="f12" fmla="val 891"/>
                <a:gd name="f13" fmla="val 1155"/>
                <a:gd name="f14" fmla="val 91"/>
                <a:gd name="f15" fmla="val 3949"/>
                <a:gd name="f16" fmla="val -430"/>
                <a:gd name="f17" fmla="val 6628"/>
                <a:gd name="f18" fmla="val 1336"/>
                <a:gd name="f19" fmla="val 9230"/>
                <a:gd name="f20" fmla="val 4015"/>
                <a:gd name="f21" fmla="val 9751"/>
                <a:gd name="f22" fmla="val 4104"/>
                <a:gd name="f23" fmla="val 9764"/>
                <a:gd name="f24" fmla="val 4192"/>
                <a:gd name="f25" fmla="val 9776"/>
                <a:gd name="f26" fmla="val 4281"/>
                <a:gd name="f27" fmla="val 9789"/>
                <a:gd name="f28" fmla="val 890647"/>
                <a:gd name="f29" fmla="val 180433"/>
                <a:gd name="f30" fmla="val 901058"/>
                <a:gd name="f31" fmla="val 898303"/>
                <a:gd name="f32" fmla="val 181956"/>
                <a:gd name="f33" fmla="val 896474"/>
                <a:gd name="f34" fmla="val 179303"/>
                <a:gd name="f35" fmla="val 896983"/>
                <a:gd name="f36" fmla="val 176548"/>
                <a:gd name="f37" fmla="val 896995"/>
                <a:gd name="f38" fmla="val 176535"/>
                <a:gd name="f39" fmla="val 176510"/>
                <a:gd name="f40" fmla="val 176497"/>
                <a:gd name="f41" fmla="val 897858"/>
                <a:gd name="f42" fmla="val 173754"/>
                <a:gd name="f43" fmla="val 900677"/>
                <a:gd name="f44" fmla="val 172155"/>
                <a:gd name="f45" fmla="val 903471"/>
                <a:gd name="f46" fmla="val 172815"/>
                <a:gd name="f47" fmla="+- 0 0 -90"/>
                <a:gd name="f48" fmla="*/ f3 1 903470"/>
                <a:gd name="f49" fmla="*/ f4 1 182464"/>
                <a:gd name="f50" fmla="val f5"/>
                <a:gd name="f51" fmla="val f6"/>
                <a:gd name="f52" fmla="val f7"/>
                <a:gd name="f53" fmla="*/ f47 f0 1"/>
                <a:gd name="f54" fmla="+- f52 0 f50"/>
                <a:gd name="f55" fmla="+- f51 0 f50"/>
                <a:gd name="f56" fmla="*/ f53 1 f2"/>
                <a:gd name="f57" fmla="*/ f55 1 903470"/>
                <a:gd name="f58" fmla="*/ f54 1 182464"/>
                <a:gd name="f59" fmla="*/ 6567 f55 1"/>
                <a:gd name="f60" fmla="*/ 139 f54 1"/>
                <a:gd name="f61" fmla="*/ 91 f55 1"/>
                <a:gd name="f62" fmla="*/ 3949 f54 1"/>
                <a:gd name="f63" fmla="*/ 4015 f55 1"/>
                <a:gd name="f64" fmla="*/ 9751 f54 1"/>
                <a:gd name="f65" fmla="*/ 4281 f55 1"/>
                <a:gd name="f66" fmla="*/ 9789 f54 1"/>
                <a:gd name="f67" fmla="*/ 890647 f55 1"/>
                <a:gd name="f68" fmla="*/ 180433 f54 1"/>
                <a:gd name="f69" fmla="*/ 901058 f55 1"/>
                <a:gd name="f70" fmla="*/ 182464 f54 1"/>
                <a:gd name="f71" fmla="*/ 896983 f55 1"/>
                <a:gd name="f72" fmla="*/ 176548 f54 1"/>
                <a:gd name="f73" fmla="*/ 896995 f55 1"/>
                <a:gd name="f74" fmla="*/ 176497 f54 1"/>
                <a:gd name="f75" fmla="*/ 903471 f55 1"/>
                <a:gd name="f76" fmla="*/ 172815 f54 1"/>
                <a:gd name="f77" fmla="+- f56 0 f1"/>
                <a:gd name="f78" fmla="*/ f59 1 903470"/>
                <a:gd name="f79" fmla="*/ f60 1 182464"/>
                <a:gd name="f80" fmla="*/ f61 1 903470"/>
                <a:gd name="f81" fmla="*/ f62 1 182464"/>
                <a:gd name="f82" fmla="*/ f63 1 903470"/>
                <a:gd name="f83" fmla="*/ f64 1 182464"/>
                <a:gd name="f84" fmla="*/ f65 1 903470"/>
                <a:gd name="f85" fmla="*/ f66 1 182464"/>
                <a:gd name="f86" fmla="*/ f67 1 903470"/>
                <a:gd name="f87" fmla="*/ f68 1 182464"/>
                <a:gd name="f88" fmla="*/ f69 1 903470"/>
                <a:gd name="f89" fmla="*/ f70 1 182464"/>
                <a:gd name="f90" fmla="*/ f71 1 903470"/>
                <a:gd name="f91" fmla="*/ f72 1 182464"/>
                <a:gd name="f92" fmla="*/ f73 1 903470"/>
                <a:gd name="f93" fmla="*/ f74 1 182464"/>
                <a:gd name="f94" fmla="*/ f75 1 903470"/>
                <a:gd name="f95" fmla="*/ f76 1 182464"/>
                <a:gd name="f96" fmla="*/ f50 1 f57"/>
                <a:gd name="f97" fmla="*/ f51 1 f57"/>
                <a:gd name="f98" fmla="*/ f50 1 f58"/>
                <a:gd name="f99" fmla="*/ f52 1 f58"/>
                <a:gd name="f100" fmla="*/ f78 1 f57"/>
                <a:gd name="f101" fmla="*/ f79 1 f58"/>
                <a:gd name="f102" fmla="*/ f80 1 f57"/>
                <a:gd name="f103" fmla="*/ f81 1 f58"/>
                <a:gd name="f104" fmla="*/ f82 1 f57"/>
                <a:gd name="f105" fmla="*/ f83 1 f58"/>
                <a:gd name="f106" fmla="*/ f84 1 f57"/>
                <a:gd name="f107" fmla="*/ f85 1 f58"/>
                <a:gd name="f108" fmla="*/ f86 1 f57"/>
                <a:gd name="f109" fmla="*/ f87 1 f58"/>
                <a:gd name="f110" fmla="*/ f88 1 f57"/>
                <a:gd name="f111" fmla="*/ f89 1 f58"/>
                <a:gd name="f112" fmla="*/ f90 1 f57"/>
                <a:gd name="f113" fmla="*/ f91 1 f58"/>
                <a:gd name="f114" fmla="*/ f92 1 f57"/>
                <a:gd name="f115" fmla="*/ f93 1 f58"/>
                <a:gd name="f116" fmla="*/ f94 1 f57"/>
                <a:gd name="f117" fmla="*/ f95 1 f58"/>
                <a:gd name="f118" fmla="*/ f96 f48 1"/>
                <a:gd name="f119" fmla="*/ f97 f48 1"/>
                <a:gd name="f120" fmla="*/ f99 f49 1"/>
                <a:gd name="f121" fmla="*/ f98 f49 1"/>
                <a:gd name="f122" fmla="*/ f100 f48 1"/>
                <a:gd name="f123" fmla="*/ f101 f49 1"/>
                <a:gd name="f124" fmla="*/ f102 f48 1"/>
                <a:gd name="f125" fmla="*/ f103 f49 1"/>
                <a:gd name="f126" fmla="*/ f104 f48 1"/>
                <a:gd name="f127" fmla="*/ f105 f49 1"/>
                <a:gd name="f128" fmla="*/ f106 f48 1"/>
                <a:gd name="f129" fmla="*/ f107 f49 1"/>
                <a:gd name="f130" fmla="*/ f108 f48 1"/>
                <a:gd name="f131" fmla="*/ f109 f49 1"/>
                <a:gd name="f132" fmla="*/ f110 f48 1"/>
                <a:gd name="f133" fmla="*/ f111 f49 1"/>
                <a:gd name="f134" fmla="*/ f112 f48 1"/>
                <a:gd name="f135" fmla="*/ f113 f49 1"/>
                <a:gd name="f136" fmla="*/ f114 f48 1"/>
                <a:gd name="f137" fmla="*/ f115 f49 1"/>
                <a:gd name="f138" fmla="*/ f116 f48 1"/>
                <a:gd name="f139" fmla="*/ f117 f4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22" y="f123"/>
                </a:cxn>
                <a:cxn ang="f77">
                  <a:pos x="f122" y="f123"/>
                </a:cxn>
                <a:cxn ang="f77">
                  <a:pos x="f124" y="f125"/>
                </a:cxn>
                <a:cxn ang="f77">
                  <a:pos x="f126" y="f127"/>
                </a:cxn>
                <a:cxn ang="f77">
                  <a:pos x="f128" y="f129"/>
                </a:cxn>
                <a:cxn ang="f77">
                  <a:pos x="f130" y="f131"/>
                </a:cxn>
                <a:cxn ang="f77">
                  <a:pos x="f132" y="f133"/>
                </a:cxn>
                <a:cxn ang="f77">
                  <a:pos x="f132" y="f133"/>
                </a:cxn>
                <a:cxn ang="f77">
                  <a:pos x="f134" y="f135"/>
                </a:cxn>
                <a:cxn ang="f77">
                  <a:pos x="f136" y="f137"/>
                </a:cxn>
                <a:cxn ang="f77">
                  <a:pos x="f138" y="f139"/>
                </a:cxn>
                <a:cxn ang="f77">
                  <a:pos x="f138" y="f139"/>
                </a:cxn>
              </a:cxnLst>
              <a:rect l="f118" t="f121" r="f119" b="f120"/>
              <a:pathLst>
                <a:path w="903470" h="182464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lnTo>
                    <a:pt x="f28" y="f29"/>
                  </a:lnTo>
                  <a:lnTo>
                    <a:pt x="f30" y="f7"/>
                  </a:lnTo>
                  <a:lnTo>
                    <a:pt x="f30" y="f7"/>
                  </a:ln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7" y="f39"/>
                    <a:pt x="f37" y="f40"/>
                  </a:cubicBezTo>
                  <a:cubicBezTo>
                    <a:pt x="f41" y="f42"/>
                    <a:pt x="f43" y="f44"/>
                    <a:pt x="f45" y="f46"/>
                  </a:cubicBezTo>
                  <a:lnTo>
                    <a:pt x="f45" y="f4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0" name="Freeform: Shape 700">
              <a:extLst>
                <a:ext uri="{FF2B5EF4-FFF2-40B4-BE49-F238E27FC236}">
                  <a16:creationId xmlns:a16="http://schemas.microsoft.com/office/drawing/2014/main" id="{BCB874F9-40C3-B12A-0CCA-53F11C127ABB}"/>
                </a:ext>
              </a:extLst>
            </p:cNvPr>
            <p:cNvSpPr/>
            <p:nvPr/>
          </p:nvSpPr>
          <p:spPr>
            <a:xfrm>
              <a:off x="8747479" y="1997049"/>
              <a:ext cx="9957" cy="485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60"/>
                <a:gd name="f7" fmla="val 48507"/>
                <a:gd name="f8" fmla="val 5460"/>
                <a:gd name="f9" fmla="val 4825"/>
                <a:gd name="f10" fmla="val 2628"/>
                <a:gd name="f11" fmla="val 4964"/>
                <a:gd name="f12" fmla="val 203"/>
                <a:gd name="f13" fmla="val 2831"/>
                <a:gd name="f14" fmla="val 43677"/>
                <a:gd name="f15" fmla="val 46508"/>
                <a:gd name="f16" fmla="val 48641"/>
                <a:gd name="f17" fmla="val 48502"/>
                <a:gd name="f18" fmla="val 6792"/>
                <a:gd name="f19" fmla="val 48489"/>
                <a:gd name="f20" fmla="val 8088"/>
                <a:gd name="f21" fmla="val 48044"/>
                <a:gd name="f22" fmla="val 9141"/>
                <a:gd name="f23" fmla="val 47232"/>
                <a:gd name="f24" fmla="val 9904"/>
                <a:gd name="f25" fmla="val 46216"/>
                <a:gd name="f26" fmla="val 45581"/>
                <a:gd name="f27" fmla="val 9980"/>
                <a:gd name="f28" fmla="val 45289"/>
                <a:gd name="f29" fmla="val 44984"/>
                <a:gd name="f30" fmla="val 44692"/>
                <a:gd name="f31" fmla="val 9954"/>
                <a:gd name="f32" fmla="val 44400"/>
                <a:gd name="f33" fmla="val 44096"/>
                <a:gd name="f34" fmla="val 43804"/>
                <a:gd name="f35" fmla="val 127"/>
                <a:gd name="f36" fmla="val 9739"/>
                <a:gd name="f37" fmla="val 2552"/>
                <a:gd name="f38" fmla="val 7872"/>
                <a:gd name="f39" fmla="val 4520"/>
                <a:gd name="f40" fmla="+- 0 0 -90"/>
                <a:gd name="f41" fmla="*/ f3 1 9960"/>
                <a:gd name="f42" fmla="*/ f4 1 48507"/>
                <a:gd name="f43" fmla="val f5"/>
                <a:gd name="f44" fmla="val f6"/>
                <a:gd name="f45" fmla="val f7"/>
                <a:gd name="f46" fmla="*/ f40 f0 1"/>
                <a:gd name="f47" fmla="+- f45 0 f43"/>
                <a:gd name="f48" fmla="+- f44 0 f43"/>
                <a:gd name="f49" fmla="*/ f46 1 f2"/>
                <a:gd name="f50" fmla="*/ f48 1 9960"/>
                <a:gd name="f51" fmla="*/ f47 1 48507"/>
                <a:gd name="f52" fmla="*/ 5460 f48 1"/>
                <a:gd name="f53" fmla="*/ 4825 f47 1"/>
                <a:gd name="f54" fmla="*/ 0 f48 1"/>
                <a:gd name="f55" fmla="*/ 0 f47 1"/>
                <a:gd name="f56" fmla="*/ 43677 f47 1"/>
                <a:gd name="f57" fmla="*/ 48502 f47 1"/>
                <a:gd name="f58" fmla="*/ 9141 f48 1"/>
                <a:gd name="f59" fmla="*/ 47232 f47 1"/>
                <a:gd name="f60" fmla="*/ 9904 f48 1"/>
                <a:gd name="f61" fmla="*/ 46216 f47 1"/>
                <a:gd name="f62" fmla="*/ 45581 f47 1"/>
                <a:gd name="f63" fmla="*/ 44692 f47 1"/>
                <a:gd name="f64" fmla="*/ 43804 f47 1"/>
                <a:gd name="f65" fmla="*/ 127 f47 1"/>
                <a:gd name="f66" fmla="+- f49 0 f1"/>
                <a:gd name="f67" fmla="*/ f52 1 9960"/>
                <a:gd name="f68" fmla="*/ f53 1 48507"/>
                <a:gd name="f69" fmla="*/ f54 1 9960"/>
                <a:gd name="f70" fmla="*/ f55 1 48507"/>
                <a:gd name="f71" fmla="*/ f56 1 48507"/>
                <a:gd name="f72" fmla="*/ f57 1 48507"/>
                <a:gd name="f73" fmla="*/ f58 1 9960"/>
                <a:gd name="f74" fmla="*/ f59 1 48507"/>
                <a:gd name="f75" fmla="*/ f60 1 9960"/>
                <a:gd name="f76" fmla="*/ f61 1 48507"/>
                <a:gd name="f77" fmla="*/ f62 1 48507"/>
                <a:gd name="f78" fmla="*/ f63 1 48507"/>
                <a:gd name="f79" fmla="*/ f64 1 48507"/>
                <a:gd name="f80" fmla="*/ f65 1 48507"/>
                <a:gd name="f81" fmla="*/ f43 1 f50"/>
                <a:gd name="f82" fmla="*/ f44 1 f50"/>
                <a:gd name="f83" fmla="*/ f43 1 f51"/>
                <a:gd name="f84" fmla="*/ f45 1 f51"/>
                <a:gd name="f85" fmla="*/ f67 1 f50"/>
                <a:gd name="f86" fmla="*/ f68 1 f51"/>
                <a:gd name="f87" fmla="*/ f69 1 f50"/>
                <a:gd name="f88" fmla="*/ f70 1 f51"/>
                <a:gd name="f89" fmla="*/ f71 1 f51"/>
                <a:gd name="f90" fmla="*/ f72 1 f51"/>
                <a:gd name="f91" fmla="*/ f73 1 f50"/>
                <a:gd name="f92" fmla="*/ f74 1 f51"/>
                <a:gd name="f93" fmla="*/ f75 1 f50"/>
                <a:gd name="f94" fmla="*/ f76 1 f51"/>
                <a:gd name="f95" fmla="*/ f77 1 f51"/>
                <a:gd name="f96" fmla="*/ f78 1 f51"/>
                <a:gd name="f97" fmla="*/ f79 1 f51"/>
                <a:gd name="f98" fmla="*/ f80 1 f51"/>
                <a:gd name="f99" fmla="*/ f81 f41 1"/>
                <a:gd name="f100" fmla="*/ f82 f41 1"/>
                <a:gd name="f101" fmla="*/ f84 f42 1"/>
                <a:gd name="f102" fmla="*/ f83 f42 1"/>
                <a:gd name="f103" fmla="*/ f85 f41 1"/>
                <a:gd name="f104" fmla="*/ f86 f42 1"/>
                <a:gd name="f105" fmla="*/ f87 f41 1"/>
                <a:gd name="f106" fmla="*/ f88 f42 1"/>
                <a:gd name="f107" fmla="*/ f89 f42 1"/>
                <a:gd name="f108" fmla="*/ f90 f42 1"/>
                <a:gd name="f109" fmla="*/ f91 f41 1"/>
                <a:gd name="f110" fmla="*/ f92 f42 1"/>
                <a:gd name="f111" fmla="*/ f93 f41 1"/>
                <a:gd name="f112" fmla="*/ f94 f42 1"/>
                <a:gd name="f113" fmla="*/ f95 f42 1"/>
                <a:gd name="f114" fmla="*/ f96 f42 1"/>
                <a:gd name="f115" fmla="*/ f97 f42 1"/>
                <a:gd name="f116" fmla="*/ f98 f4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6">
                  <a:pos x="f103" y="f104"/>
                </a:cxn>
                <a:cxn ang="f66">
                  <a:pos x="f105" y="f106"/>
                </a:cxn>
                <a:cxn ang="f66">
                  <a:pos x="f105" y="f107"/>
                </a:cxn>
                <a:cxn ang="f66">
                  <a:pos x="f103" y="f108"/>
                </a:cxn>
                <a:cxn ang="f66">
                  <a:pos x="f109" y="f110"/>
                </a:cxn>
                <a:cxn ang="f66">
                  <a:pos x="f111" y="f112"/>
                </a:cxn>
                <a:cxn ang="f66">
                  <a:pos x="f111" y="f113"/>
                </a:cxn>
                <a:cxn ang="f66">
                  <a:pos x="f111" y="f114"/>
                </a:cxn>
                <a:cxn ang="f66">
                  <a:pos x="f111" y="f115"/>
                </a:cxn>
                <a:cxn ang="f66">
                  <a:pos x="f111" y="f115"/>
                </a:cxn>
                <a:cxn ang="f66">
                  <a:pos x="f111" y="f116"/>
                </a:cxn>
                <a:cxn ang="f66">
                  <a:pos x="f103" y="f104"/>
                </a:cxn>
              </a:cxnLst>
              <a:rect l="f99" t="f102" r="f100" b="f101"/>
              <a:pathLst>
                <a:path w="9960" h="48507">
                  <a:moveTo>
                    <a:pt x="f8" y="f9"/>
                  </a:moveTo>
                  <a:cubicBezTo>
                    <a:pt x="f10" y="f11"/>
                    <a:pt x="f12" y="f13"/>
                    <a:pt x="f5" y="f5"/>
                  </a:cubicBezTo>
                  <a:lnTo>
                    <a:pt x="f5" y="f14"/>
                  </a:lnTo>
                  <a:cubicBezTo>
                    <a:pt x="f12" y="f15"/>
                    <a:pt x="f10" y="f16"/>
                    <a:pt x="f8" y="f17"/>
                  </a:cubicBez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lnTo>
                    <a:pt x="f24" y="f26"/>
                  </a:lnTo>
                  <a:cubicBezTo>
                    <a:pt x="f27" y="f28"/>
                    <a:pt x="f27" y="f29"/>
                    <a:pt x="f24" y="f30"/>
                  </a:cubicBezTo>
                  <a:cubicBezTo>
                    <a:pt x="f31" y="f32"/>
                    <a:pt x="f31" y="f33"/>
                    <a:pt x="f24" y="f34"/>
                  </a:cubicBezTo>
                  <a:lnTo>
                    <a:pt x="f24" y="f34"/>
                  </a:lnTo>
                  <a:lnTo>
                    <a:pt x="f24" y="f35"/>
                  </a:lnTo>
                  <a:cubicBezTo>
                    <a:pt x="f36" y="f37"/>
                    <a:pt x="f38" y="f3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1" name="Freeform: Shape 701">
              <a:extLst>
                <a:ext uri="{FF2B5EF4-FFF2-40B4-BE49-F238E27FC236}">
                  <a16:creationId xmlns:a16="http://schemas.microsoft.com/office/drawing/2014/main" id="{3853DF57-9CFA-7A99-161C-BAD6CB0CC70C}"/>
                </a:ext>
              </a:extLst>
            </p:cNvPr>
            <p:cNvSpPr/>
            <p:nvPr/>
          </p:nvSpPr>
          <p:spPr>
            <a:xfrm>
              <a:off x="8747735" y="1937119"/>
              <a:ext cx="10789" cy="650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1"/>
                <a:gd name="f7" fmla="val 65070"/>
                <a:gd name="f8" fmla="val 10538"/>
                <a:gd name="f9" fmla="val 10665"/>
                <a:gd name="f10" fmla="val 584"/>
                <a:gd name="f11" fmla="val 1193"/>
                <a:gd name="f12" fmla="val 1778"/>
                <a:gd name="f13" fmla="val 9700"/>
                <a:gd name="f14" fmla="val 3847"/>
                <a:gd name="f15" fmla="val 7694"/>
                <a:gd name="f16" fmla="val 5206"/>
                <a:gd name="f17" fmla="val 5460"/>
                <a:gd name="f18" fmla="val 3682"/>
                <a:gd name="f19" fmla="val 4063"/>
                <a:gd name="f20" fmla="val 60436"/>
                <a:gd name="f21" fmla="val 457"/>
                <a:gd name="f22" fmla="val 63420"/>
                <a:gd name="f23" fmla="val 3250"/>
                <a:gd name="f24" fmla="val 65464"/>
                <a:gd name="f25" fmla="val 6221"/>
                <a:gd name="f26" fmla="val 65007"/>
                <a:gd name="f27" fmla="val 8583"/>
                <a:gd name="f28" fmla="val 64639"/>
                <a:gd name="f29" fmla="val 10424"/>
                <a:gd name="f30" fmla="val 62798"/>
                <a:gd name="f31" fmla="val 10792"/>
                <a:gd name="f32" fmla="+- 0 0 -90"/>
                <a:gd name="f33" fmla="*/ f3 1 10791"/>
                <a:gd name="f34" fmla="*/ f4 1 65070"/>
                <a:gd name="f35" fmla="val f5"/>
                <a:gd name="f36" fmla="val f6"/>
                <a:gd name="f37" fmla="val f7"/>
                <a:gd name="f38" fmla="*/ f32 f0 1"/>
                <a:gd name="f39" fmla="+- f37 0 f35"/>
                <a:gd name="f40" fmla="+- f36 0 f35"/>
                <a:gd name="f41" fmla="*/ f38 1 f2"/>
                <a:gd name="f42" fmla="*/ f40 1 10791"/>
                <a:gd name="f43" fmla="*/ f39 1 65070"/>
                <a:gd name="f44" fmla="*/ 10538 f40 1"/>
                <a:gd name="f45" fmla="*/ 0 f39 1"/>
                <a:gd name="f46" fmla="*/ 1778 f39 1"/>
                <a:gd name="f47" fmla="*/ 5460 f40 1"/>
                <a:gd name="f48" fmla="*/ 5206 f39 1"/>
                <a:gd name="f49" fmla="*/ 3682 f40 1"/>
                <a:gd name="f50" fmla="*/ 0 f40 1"/>
                <a:gd name="f51" fmla="*/ 4063 f39 1"/>
                <a:gd name="f52" fmla="*/ 60436 f39 1"/>
                <a:gd name="f53" fmla="*/ 6221 f40 1"/>
                <a:gd name="f54" fmla="*/ 65007 f39 1"/>
                <a:gd name="f55" fmla="*/ 10792 f40 1"/>
                <a:gd name="f56" fmla="+- f41 0 f1"/>
                <a:gd name="f57" fmla="*/ f44 1 10791"/>
                <a:gd name="f58" fmla="*/ f45 1 65070"/>
                <a:gd name="f59" fmla="*/ f46 1 65070"/>
                <a:gd name="f60" fmla="*/ f47 1 10791"/>
                <a:gd name="f61" fmla="*/ f48 1 65070"/>
                <a:gd name="f62" fmla="*/ f49 1 10791"/>
                <a:gd name="f63" fmla="*/ f50 1 10791"/>
                <a:gd name="f64" fmla="*/ f51 1 65070"/>
                <a:gd name="f65" fmla="*/ f52 1 65070"/>
                <a:gd name="f66" fmla="*/ f53 1 10791"/>
                <a:gd name="f67" fmla="*/ f54 1 65070"/>
                <a:gd name="f68" fmla="*/ f55 1 10791"/>
                <a:gd name="f69" fmla="*/ f35 1 f42"/>
                <a:gd name="f70" fmla="*/ f36 1 f42"/>
                <a:gd name="f71" fmla="*/ f35 1 f43"/>
                <a:gd name="f72" fmla="*/ f37 1 f43"/>
                <a:gd name="f73" fmla="*/ f57 1 f42"/>
                <a:gd name="f74" fmla="*/ f58 1 f43"/>
                <a:gd name="f75" fmla="*/ f59 1 f43"/>
                <a:gd name="f76" fmla="*/ f60 1 f42"/>
                <a:gd name="f77" fmla="*/ f61 1 f43"/>
                <a:gd name="f78" fmla="*/ f62 1 f42"/>
                <a:gd name="f79" fmla="*/ f63 1 f42"/>
                <a:gd name="f80" fmla="*/ f64 1 f43"/>
                <a:gd name="f81" fmla="*/ f65 1 f43"/>
                <a:gd name="f82" fmla="*/ f66 1 f42"/>
                <a:gd name="f83" fmla="*/ f67 1 f43"/>
                <a:gd name="f84" fmla="*/ f68 1 f42"/>
                <a:gd name="f85" fmla="*/ f69 f33 1"/>
                <a:gd name="f86" fmla="*/ f70 f33 1"/>
                <a:gd name="f87" fmla="*/ f72 f34 1"/>
                <a:gd name="f88" fmla="*/ f71 f34 1"/>
                <a:gd name="f89" fmla="*/ f73 f33 1"/>
                <a:gd name="f90" fmla="*/ f74 f34 1"/>
                <a:gd name="f91" fmla="*/ f75 f34 1"/>
                <a:gd name="f92" fmla="*/ f76 f33 1"/>
                <a:gd name="f93" fmla="*/ f77 f34 1"/>
                <a:gd name="f94" fmla="*/ f78 f33 1"/>
                <a:gd name="f95" fmla="*/ f79 f33 1"/>
                <a:gd name="f96" fmla="*/ f80 f34 1"/>
                <a:gd name="f97" fmla="*/ f81 f34 1"/>
                <a:gd name="f98" fmla="*/ f82 f33 1"/>
                <a:gd name="f99" fmla="*/ f83 f34 1"/>
                <a:gd name="f100" fmla="*/ f84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6">
                  <a:pos x="f89" y="f90"/>
                </a:cxn>
                <a:cxn ang="f56">
                  <a:pos x="f89" y="f91"/>
                </a:cxn>
                <a:cxn ang="f56">
                  <a:pos x="f92" y="f93"/>
                </a:cxn>
                <a:cxn ang="f56">
                  <a:pos x="f94" y="f93"/>
                </a:cxn>
                <a:cxn ang="f56">
                  <a:pos x="f95" y="f96"/>
                </a:cxn>
                <a:cxn ang="f56">
                  <a:pos x="f95" y="f97"/>
                </a:cxn>
                <a:cxn ang="f56">
                  <a:pos x="f98" y="f99"/>
                </a:cxn>
                <a:cxn ang="f56">
                  <a:pos x="f100" y="f97"/>
                </a:cxn>
                <a:cxn ang="f56">
                  <a:pos x="f100" y="f90"/>
                </a:cxn>
              </a:cxnLst>
              <a:rect l="f85" t="f88" r="f86" b="f87"/>
              <a:pathLst>
                <a:path w="10791" h="65070">
                  <a:moveTo>
                    <a:pt x="f8" y="f5"/>
                  </a:moveTo>
                  <a:cubicBezTo>
                    <a:pt x="f9" y="f10"/>
                    <a:pt x="f9" y="f11"/>
                    <a:pt x="f8" y="f12"/>
                  </a:cubicBezTo>
                  <a:cubicBezTo>
                    <a:pt x="f13" y="f14"/>
                    <a:pt x="f15" y="f16"/>
                    <a:pt x="f17" y="f16"/>
                  </a:cubicBezTo>
                  <a:lnTo>
                    <a:pt x="f18" y="f16"/>
                  </a:lnTo>
                  <a:lnTo>
                    <a:pt x="f5" y="f19"/>
                  </a:lnTo>
                  <a:lnTo>
                    <a:pt x="f5" y="f20"/>
                  </a:ln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31" y="f20"/>
                  </a:cubicBezTo>
                  <a:lnTo>
                    <a:pt x="f31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2" name="Freeform: Shape 702">
              <a:extLst>
                <a:ext uri="{FF2B5EF4-FFF2-40B4-BE49-F238E27FC236}">
                  <a16:creationId xmlns:a16="http://schemas.microsoft.com/office/drawing/2014/main" id="{8F32E5FA-E101-44B8-68D4-42881AB2BAC9}"/>
                </a:ext>
              </a:extLst>
            </p:cNvPr>
            <p:cNvSpPr/>
            <p:nvPr/>
          </p:nvSpPr>
          <p:spPr>
            <a:xfrm>
              <a:off x="8755096" y="1932684"/>
              <a:ext cx="1143" cy="1269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143"/>
                <a:gd name="f7" fmla="val 12696"/>
                <a:gd name="f8" fmla="+- 0 0 -90"/>
                <a:gd name="f9" fmla="*/ f3 1 1143"/>
                <a:gd name="f10" fmla="*/ f4 1 12696"/>
                <a:gd name="f11" fmla="val f5"/>
                <a:gd name="f12" fmla="val f6"/>
                <a:gd name="f13" fmla="val f7"/>
                <a:gd name="f14" fmla="*/ f8 f0 1"/>
                <a:gd name="f15" fmla="+- f13 0 f11"/>
                <a:gd name="f16" fmla="+- f12 0 f11"/>
                <a:gd name="f17" fmla="*/ f14 1 f2"/>
                <a:gd name="f18" fmla="*/ f16 1 1143"/>
                <a:gd name="f19" fmla="*/ f15 1 12696"/>
                <a:gd name="f20" fmla="*/ 0 f16 1"/>
                <a:gd name="f21" fmla="*/ 0 f15 1"/>
                <a:gd name="f22" fmla="*/ 1143 f16 1"/>
                <a:gd name="f23" fmla="+- f17 0 f1"/>
                <a:gd name="f24" fmla="*/ f20 1 1143"/>
                <a:gd name="f25" fmla="*/ f21 1 12696"/>
                <a:gd name="f26" fmla="*/ f22 1 1143"/>
                <a:gd name="f27" fmla="*/ f11 1 f18"/>
                <a:gd name="f28" fmla="*/ f12 1 f18"/>
                <a:gd name="f29" fmla="*/ f11 1 f19"/>
                <a:gd name="f30" fmla="*/ f13 1 f19"/>
                <a:gd name="f31" fmla="*/ f24 1 f18"/>
                <a:gd name="f32" fmla="*/ f25 1 f19"/>
                <a:gd name="f33" fmla="*/ f26 1 f18"/>
                <a:gd name="f34" fmla="*/ f27 f9 1"/>
                <a:gd name="f35" fmla="*/ f28 f9 1"/>
                <a:gd name="f36" fmla="*/ f30 f10 1"/>
                <a:gd name="f37" fmla="*/ f29 f10 1"/>
                <a:gd name="f38" fmla="*/ f31 f9 1"/>
                <a:gd name="f39" fmla="*/ f32 f10 1"/>
                <a:gd name="f40" fmla="*/ f33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3">
                  <a:pos x="f38" y="f39"/>
                </a:cxn>
                <a:cxn ang="f23">
                  <a:pos x="f38" y="f39"/>
                </a:cxn>
                <a:cxn ang="f23">
                  <a:pos x="f40" y="f39"/>
                </a:cxn>
              </a:cxnLst>
              <a:rect l="f34" t="f37" r="f35" b="f36"/>
              <a:pathLst>
                <a:path w="1143" h="12696">
                  <a:moveTo>
                    <a:pt x="f5" y="f5"/>
                  </a:moveTo>
                  <a:lnTo>
                    <a:pt x="f5" y="f5"/>
                  </a:lnTo>
                  <a:lnTo>
                    <a:pt x="f6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3" name="Freeform: Shape 703">
              <a:extLst>
                <a:ext uri="{FF2B5EF4-FFF2-40B4-BE49-F238E27FC236}">
                  <a16:creationId xmlns:a16="http://schemas.microsoft.com/office/drawing/2014/main" id="{2ED470AD-4063-EFDE-A3FE-A89BF073C4CC}"/>
                </a:ext>
              </a:extLst>
            </p:cNvPr>
            <p:cNvSpPr/>
            <p:nvPr/>
          </p:nvSpPr>
          <p:spPr>
            <a:xfrm>
              <a:off x="8757894" y="1935345"/>
              <a:ext cx="82" cy="88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5"/>
                <a:gd name="f7" fmla="val 888"/>
                <a:gd name="f8" fmla="val 76"/>
                <a:gd name="f9" fmla="val 292"/>
                <a:gd name="f10" fmla="val 597"/>
                <a:gd name="f11" fmla="val 889"/>
                <a:gd name="f12" fmla="val 114"/>
                <a:gd name="f13" fmla="val 609"/>
                <a:gd name="f14" fmla="val 279"/>
                <a:gd name="f15" fmla="+- 0 0 -90"/>
                <a:gd name="f16" fmla="*/ f3 1 85"/>
                <a:gd name="f17" fmla="*/ f4 1 888"/>
                <a:gd name="f18" fmla="val f5"/>
                <a:gd name="f19" fmla="val f6"/>
                <a:gd name="f20" fmla="val f7"/>
                <a:gd name="f21" fmla="*/ f15 f0 1"/>
                <a:gd name="f22" fmla="+- f20 0 f18"/>
                <a:gd name="f23" fmla="+- f19 0 f18"/>
                <a:gd name="f24" fmla="*/ f21 1 f2"/>
                <a:gd name="f25" fmla="*/ f23 1 85"/>
                <a:gd name="f26" fmla="*/ f22 1 888"/>
                <a:gd name="f27" fmla="*/ 0 f23 1"/>
                <a:gd name="f28" fmla="*/ 0 f22 1"/>
                <a:gd name="f29" fmla="*/ 889 f22 1"/>
                <a:gd name="f30" fmla="+- f24 0 f1"/>
                <a:gd name="f31" fmla="*/ f27 1 85"/>
                <a:gd name="f32" fmla="*/ f28 1 888"/>
                <a:gd name="f33" fmla="*/ f29 1 888"/>
                <a:gd name="f34" fmla="*/ f18 1 f25"/>
                <a:gd name="f35" fmla="*/ f19 1 f25"/>
                <a:gd name="f36" fmla="*/ f18 1 f26"/>
                <a:gd name="f37" fmla="*/ f20 1 f26"/>
                <a:gd name="f38" fmla="*/ f31 1 f25"/>
                <a:gd name="f39" fmla="*/ f32 1 f26"/>
                <a:gd name="f40" fmla="*/ f33 1 f26"/>
                <a:gd name="f41" fmla="*/ f34 f16 1"/>
                <a:gd name="f42" fmla="*/ f35 f16 1"/>
                <a:gd name="f43" fmla="*/ f37 f17 1"/>
                <a:gd name="f44" fmla="*/ f36 f17 1"/>
                <a:gd name="f45" fmla="*/ f38 f16 1"/>
                <a:gd name="f46" fmla="*/ f39 f17 1"/>
                <a:gd name="f47" fmla="*/ f40 f1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0">
                  <a:pos x="f45" y="f46"/>
                </a:cxn>
                <a:cxn ang="f30">
                  <a:pos x="f45" y="f46"/>
                </a:cxn>
                <a:cxn ang="f30">
                  <a:pos x="f45" y="f47"/>
                </a:cxn>
                <a:cxn ang="f30">
                  <a:pos x="f45" y="f46"/>
                </a:cxn>
              </a:cxnLst>
              <a:rect l="f41" t="f44" r="f42" b="f43"/>
              <a:pathLst>
                <a:path w="85" h="888">
                  <a:moveTo>
                    <a:pt x="f5" y="f5"/>
                  </a:moveTo>
                  <a:lnTo>
                    <a:pt x="f5" y="f5"/>
                  </a:lnTo>
                  <a:cubicBezTo>
                    <a:pt x="f8" y="f9"/>
                    <a:pt x="f8" y="f10"/>
                    <a:pt x="f5" y="f11"/>
                  </a:cubicBezTo>
                  <a:cubicBezTo>
                    <a:pt x="f12" y="f13"/>
                    <a:pt x="f12" y="f14"/>
                    <a:pt x="f5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4" name="Freeform: Shape 704">
              <a:extLst>
                <a:ext uri="{FF2B5EF4-FFF2-40B4-BE49-F238E27FC236}">
                  <a16:creationId xmlns:a16="http://schemas.microsoft.com/office/drawing/2014/main" id="{6E6CCA02-79DD-9DA9-F2E1-E886E79F91D1}"/>
                </a:ext>
              </a:extLst>
            </p:cNvPr>
            <p:cNvSpPr/>
            <p:nvPr/>
          </p:nvSpPr>
          <p:spPr>
            <a:xfrm>
              <a:off x="8756751" y="1933818"/>
              <a:ext cx="12691" cy="75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696"/>
                <a:gd name="f7" fmla="val 761"/>
                <a:gd name="f8" fmla="val 762"/>
                <a:gd name="f9" fmla="+- 0 0 -90"/>
                <a:gd name="f10" fmla="*/ f3 1 12696"/>
                <a:gd name="f11" fmla="*/ f4 1 761"/>
                <a:gd name="f12" fmla="val f5"/>
                <a:gd name="f13" fmla="val f6"/>
                <a:gd name="f14" fmla="val f7"/>
                <a:gd name="f15" fmla="*/ f9 f0 1"/>
                <a:gd name="f16" fmla="+- f14 0 f12"/>
                <a:gd name="f17" fmla="+- f13 0 f12"/>
                <a:gd name="f18" fmla="*/ f15 1 f2"/>
                <a:gd name="f19" fmla="*/ f17 1 12696"/>
                <a:gd name="f20" fmla="*/ f16 1 761"/>
                <a:gd name="f21" fmla="*/ 0 f17 1"/>
                <a:gd name="f22" fmla="*/ 0 f16 1"/>
                <a:gd name="f23" fmla="*/ 762 f16 1"/>
                <a:gd name="f24" fmla="+- f18 0 f1"/>
                <a:gd name="f25" fmla="*/ f21 1 12696"/>
                <a:gd name="f26" fmla="*/ f22 1 761"/>
                <a:gd name="f27" fmla="*/ f23 1 761"/>
                <a:gd name="f28" fmla="*/ f12 1 f19"/>
                <a:gd name="f29" fmla="*/ f13 1 f19"/>
                <a:gd name="f30" fmla="*/ f12 1 f20"/>
                <a:gd name="f31" fmla="*/ f14 1 f20"/>
                <a:gd name="f32" fmla="*/ f25 1 f19"/>
                <a:gd name="f33" fmla="*/ f26 1 f20"/>
                <a:gd name="f34" fmla="*/ f27 1 f20"/>
                <a:gd name="f35" fmla="*/ f28 f10 1"/>
                <a:gd name="f36" fmla="*/ f29 f10 1"/>
                <a:gd name="f37" fmla="*/ f31 f11 1"/>
                <a:gd name="f38" fmla="*/ f30 f11 1"/>
                <a:gd name="f39" fmla="*/ f32 f10 1"/>
                <a:gd name="f40" fmla="*/ f33 f11 1"/>
                <a:gd name="f41" fmla="*/ f34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9" y="f40"/>
                </a:cxn>
                <a:cxn ang="f24">
                  <a:pos x="f39" y="f40"/>
                </a:cxn>
                <a:cxn ang="f24">
                  <a:pos x="f39" y="f41"/>
                </a:cxn>
              </a:cxnLst>
              <a:rect l="f35" t="f38" r="f36" b="f37"/>
              <a:pathLst>
                <a:path w="12696" h="761">
                  <a:moveTo>
                    <a:pt x="f5" y="f5"/>
                  </a:moveTo>
                  <a:lnTo>
                    <a:pt x="f5" y="f5"/>
                  </a:lnTo>
                  <a:lnTo>
                    <a:pt x="f5" y="f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5" name="Freeform: Shape 705">
              <a:extLst>
                <a:ext uri="{FF2B5EF4-FFF2-40B4-BE49-F238E27FC236}">
                  <a16:creationId xmlns:a16="http://schemas.microsoft.com/office/drawing/2014/main" id="{405AB41D-7C9D-A826-971C-6557284B4324}"/>
                </a:ext>
              </a:extLst>
            </p:cNvPr>
            <p:cNvSpPr/>
            <p:nvPr/>
          </p:nvSpPr>
          <p:spPr>
            <a:xfrm>
              <a:off x="8583390" y="1882923"/>
              <a:ext cx="83082" cy="324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3084"/>
                <a:gd name="f7" fmla="val 32493"/>
                <a:gd name="f8" fmla="val 81561"/>
                <a:gd name="f9" fmla="val 80418"/>
                <a:gd name="f10" fmla="val 79783"/>
                <a:gd name="f11" fmla="val 31732"/>
                <a:gd name="f12" fmla="val 30970"/>
                <a:gd name="f13" fmla="val 30335"/>
                <a:gd name="f14" fmla="val 30081"/>
                <a:gd name="f15" fmla="val 79733"/>
                <a:gd name="f16" fmla="val 29751"/>
                <a:gd name="f17" fmla="val 29395"/>
                <a:gd name="f18" fmla="val 29065"/>
                <a:gd name="f19" fmla="val 22209"/>
                <a:gd name="f20" fmla="val 15030"/>
                <a:gd name="f21" fmla="val 2910"/>
                <a:gd name="f22" fmla="val 6269"/>
                <a:gd name="f23" fmla="val 244"/>
                <a:gd name="f24" fmla="val 4314"/>
                <a:gd name="f25" fmla="val -340"/>
                <a:gd name="f26" fmla="val 2194"/>
                <a:gd name="f27" fmla="val 142"/>
                <a:gd name="f28" fmla="val 682"/>
                <a:gd name="f29" fmla="val 1513"/>
                <a:gd name="f30" fmla="val 48"/>
                <a:gd name="f31" fmla="val 2275"/>
                <a:gd name="f32" fmla="val 3037"/>
                <a:gd name="f33" fmla="val 3672"/>
                <a:gd name="f34" fmla="val 4052"/>
                <a:gd name="f35" fmla="val 4433"/>
                <a:gd name="f36" fmla="val 4941"/>
                <a:gd name="f37" fmla="val 5830"/>
                <a:gd name="f38" fmla="val 5576"/>
                <a:gd name="f39" fmla="val -16"/>
                <a:gd name="f40" fmla="val 6122"/>
                <a:gd name="f41" fmla="val 6427"/>
                <a:gd name="f42" fmla="val 6719"/>
                <a:gd name="f43" fmla="val 7481"/>
                <a:gd name="f44" fmla="val 1698"/>
                <a:gd name="f45" fmla="val 8115"/>
                <a:gd name="f46" fmla="val 2460"/>
                <a:gd name="f47" fmla="val 83085"/>
                <a:gd name="f48" fmla="val 32239"/>
                <a:gd name="f49" fmla="+- 0 0 -90"/>
                <a:gd name="f50" fmla="*/ f3 1 83084"/>
                <a:gd name="f51" fmla="*/ f4 1 32493"/>
                <a:gd name="f52" fmla="val f5"/>
                <a:gd name="f53" fmla="val f6"/>
                <a:gd name="f54" fmla="val f7"/>
                <a:gd name="f55" fmla="*/ f49 f0 1"/>
                <a:gd name="f56" fmla="+- f54 0 f52"/>
                <a:gd name="f57" fmla="+- f53 0 f52"/>
                <a:gd name="f58" fmla="*/ f55 1 f2"/>
                <a:gd name="f59" fmla="*/ f57 1 83084"/>
                <a:gd name="f60" fmla="*/ f56 1 32493"/>
                <a:gd name="f61" fmla="*/ 81561 f57 1"/>
                <a:gd name="f62" fmla="*/ 32493 f56 1"/>
                <a:gd name="f63" fmla="*/ 80418 f57 1"/>
                <a:gd name="f64" fmla="*/ 79783 f57 1"/>
                <a:gd name="f65" fmla="*/ 31732 f56 1"/>
                <a:gd name="f66" fmla="*/ 30970 f56 1"/>
                <a:gd name="f67" fmla="*/ 30081 f56 1"/>
                <a:gd name="f68" fmla="*/ 29065 f56 1"/>
                <a:gd name="f69" fmla="*/ 22209 f56 1"/>
                <a:gd name="f70" fmla="*/ 15030 f57 1"/>
                <a:gd name="f71" fmla="*/ 2910 f56 1"/>
                <a:gd name="f72" fmla="*/ 6269 f57 1"/>
                <a:gd name="f73" fmla="*/ 244 f56 1"/>
                <a:gd name="f74" fmla="*/ 682 f57 1"/>
                <a:gd name="f75" fmla="*/ 1513 f56 1"/>
                <a:gd name="f76" fmla="*/ 48 f57 1"/>
                <a:gd name="f77" fmla="*/ 2275 f56 1"/>
                <a:gd name="f78" fmla="*/ 3037 f56 1"/>
                <a:gd name="f79" fmla="*/ 4052 f56 1"/>
                <a:gd name="f80" fmla="*/ 4941 f56 1"/>
                <a:gd name="f81" fmla="*/ 5830 f56 1"/>
                <a:gd name="f82" fmla="*/ 6719 f56 1"/>
                <a:gd name="f83" fmla="*/ 7481 f56 1"/>
                <a:gd name="f84" fmla="*/ 1698 f57 1"/>
                <a:gd name="f85" fmla="*/ 8115 f56 1"/>
                <a:gd name="f86" fmla="*/ 2460 f57 1"/>
                <a:gd name="f87" fmla="*/ 83085 f57 1"/>
                <a:gd name="f88" fmla="*/ 32239 f56 1"/>
                <a:gd name="f89" fmla="+- f58 0 f1"/>
                <a:gd name="f90" fmla="*/ f61 1 83084"/>
                <a:gd name="f91" fmla="*/ f62 1 32493"/>
                <a:gd name="f92" fmla="*/ f63 1 83084"/>
                <a:gd name="f93" fmla="*/ f64 1 83084"/>
                <a:gd name="f94" fmla="*/ f65 1 32493"/>
                <a:gd name="f95" fmla="*/ f66 1 32493"/>
                <a:gd name="f96" fmla="*/ f67 1 32493"/>
                <a:gd name="f97" fmla="*/ f68 1 32493"/>
                <a:gd name="f98" fmla="*/ f69 1 32493"/>
                <a:gd name="f99" fmla="*/ f70 1 83084"/>
                <a:gd name="f100" fmla="*/ f71 1 32493"/>
                <a:gd name="f101" fmla="*/ f72 1 83084"/>
                <a:gd name="f102" fmla="*/ f73 1 32493"/>
                <a:gd name="f103" fmla="*/ f74 1 83084"/>
                <a:gd name="f104" fmla="*/ f75 1 32493"/>
                <a:gd name="f105" fmla="*/ f76 1 83084"/>
                <a:gd name="f106" fmla="*/ f77 1 32493"/>
                <a:gd name="f107" fmla="*/ f78 1 32493"/>
                <a:gd name="f108" fmla="*/ f79 1 32493"/>
                <a:gd name="f109" fmla="*/ f80 1 32493"/>
                <a:gd name="f110" fmla="*/ f81 1 32493"/>
                <a:gd name="f111" fmla="*/ f82 1 32493"/>
                <a:gd name="f112" fmla="*/ f83 1 32493"/>
                <a:gd name="f113" fmla="*/ f84 1 83084"/>
                <a:gd name="f114" fmla="*/ f85 1 32493"/>
                <a:gd name="f115" fmla="*/ f86 1 83084"/>
                <a:gd name="f116" fmla="*/ f87 1 83084"/>
                <a:gd name="f117" fmla="*/ f88 1 32493"/>
                <a:gd name="f118" fmla="*/ f52 1 f59"/>
                <a:gd name="f119" fmla="*/ f53 1 f59"/>
                <a:gd name="f120" fmla="*/ f52 1 f60"/>
                <a:gd name="f121" fmla="*/ f54 1 f60"/>
                <a:gd name="f122" fmla="*/ f90 1 f59"/>
                <a:gd name="f123" fmla="*/ f91 1 f60"/>
                <a:gd name="f124" fmla="*/ f92 1 f59"/>
                <a:gd name="f125" fmla="*/ f93 1 f59"/>
                <a:gd name="f126" fmla="*/ f94 1 f60"/>
                <a:gd name="f127" fmla="*/ f95 1 f60"/>
                <a:gd name="f128" fmla="*/ f96 1 f60"/>
                <a:gd name="f129" fmla="*/ f97 1 f60"/>
                <a:gd name="f130" fmla="*/ f98 1 f60"/>
                <a:gd name="f131" fmla="*/ f99 1 f59"/>
                <a:gd name="f132" fmla="*/ f100 1 f60"/>
                <a:gd name="f133" fmla="*/ f101 1 f59"/>
                <a:gd name="f134" fmla="*/ f102 1 f60"/>
                <a:gd name="f135" fmla="*/ f103 1 f59"/>
                <a:gd name="f136" fmla="*/ f104 1 f60"/>
                <a:gd name="f137" fmla="*/ f105 1 f59"/>
                <a:gd name="f138" fmla="*/ f106 1 f60"/>
                <a:gd name="f139" fmla="*/ f107 1 f60"/>
                <a:gd name="f140" fmla="*/ f108 1 f60"/>
                <a:gd name="f141" fmla="*/ f109 1 f60"/>
                <a:gd name="f142" fmla="*/ f110 1 f60"/>
                <a:gd name="f143" fmla="*/ f111 1 f60"/>
                <a:gd name="f144" fmla="*/ f112 1 f60"/>
                <a:gd name="f145" fmla="*/ f113 1 f59"/>
                <a:gd name="f146" fmla="*/ f114 1 f60"/>
                <a:gd name="f147" fmla="*/ f115 1 f59"/>
                <a:gd name="f148" fmla="*/ f116 1 f59"/>
                <a:gd name="f149" fmla="*/ f117 1 f60"/>
                <a:gd name="f150" fmla="*/ f118 f50 1"/>
                <a:gd name="f151" fmla="*/ f119 f50 1"/>
                <a:gd name="f152" fmla="*/ f121 f51 1"/>
                <a:gd name="f153" fmla="*/ f120 f51 1"/>
                <a:gd name="f154" fmla="*/ f122 f50 1"/>
                <a:gd name="f155" fmla="*/ f123 f51 1"/>
                <a:gd name="f156" fmla="*/ f124 f50 1"/>
                <a:gd name="f157" fmla="*/ f125 f50 1"/>
                <a:gd name="f158" fmla="*/ f126 f51 1"/>
                <a:gd name="f159" fmla="*/ f127 f51 1"/>
                <a:gd name="f160" fmla="*/ f128 f51 1"/>
                <a:gd name="f161" fmla="*/ f129 f51 1"/>
                <a:gd name="f162" fmla="*/ f130 f51 1"/>
                <a:gd name="f163" fmla="*/ f131 f50 1"/>
                <a:gd name="f164" fmla="*/ f132 f51 1"/>
                <a:gd name="f165" fmla="*/ f133 f50 1"/>
                <a:gd name="f166" fmla="*/ f134 f51 1"/>
                <a:gd name="f167" fmla="*/ f135 f50 1"/>
                <a:gd name="f168" fmla="*/ f136 f51 1"/>
                <a:gd name="f169" fmla="*/ f137 f50 1"/>
                <a:gd name="f170" fmla="*/ f138 f51 1"/>
                <a:gd name="f171" fmla="*/ f139 f51 1"/>
                <a:gd name="f172" fmla="*/ f140 f51 1"/>
                <a:gd name="f173" fmla="*/ f141 f51 1"/>
                <a:gd name="f174" fmla="*/ f142 f51 1"/>
                <a:gd name="f175" fmla="*/ f143 f51 1"/>
                <a:gd name="f176" fmla="*/ f144 f51 1"/>
                <a:gd name="f177" fmla="*/ f145 f50 1"/>
                <a:gd name="f178" fmla="*/ f146 f51 1"/>
                <a:gd name="f179" fmla="*/ f147 f50 1"/>
                <a:gd name="f180" fmla="*/ f148 f50 1"/>
                <a:gd name="f181" fmla="*/ f149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54" y="f155"/>
                </a:cxn>
                <a:cxn ang="f89">
                  <a:pos x="f156" y="f155"/>
                </a:cxn>
                <a:cxn ang="f89">
                  <a:pos x="f156" y="f155"/>
                </a:cxn>
                <a:cxn ang="f89">
                  <a:pos x="f157" y="f158"/>
                </a:cxn>
                <a:cxn ang="f89">
                  <a:pos x="f157" y="f159"/>
                </a:cxn>
                <a:cxn ang="f89">
                  <a:pos x="f157" y="f160"/>
                </a:cxn>
                <a:cxn ang="f89">
                  <a:pos x="f157" y="f161"/>
                </a:cxn>
                <a:cxn ang="f89">
                  <a:pos x="f157" y="f161"/>
                </a:cxn>
                <a:cxn ang="f89">
                  <a:pos x="f157" y="f162"/>
                </a:cxn>
                <a:cxn ang="f89">
                  <a:pos x="f163" y="f164"/>
                </a:cxn>
                <a:cxn ang="f89">
                  <a:pos x="f165" y="f166"/>
                </a:cxn>
                <a:cxn ang="f89">
                  <a:pos x="f167" y="f168"/>
                </a:cxn>
                <a:cxn ang="f89">
                  <a:pos x="f169" y="f170"/>
                </a:cxn>
                <a:cxn ang="f89">
                  <a:pos x="f169" y="f171"/>
                </a:cxn>
                <a:cxn ang="f89">
                  <a:pos x="f169" y="f171"/>
                </a:cxn>
                <a:cxn ang="f89">
                  <a:pos x="f169" y="f171"/>
                </a:cxn>
                <a:cxn ang="f89">
                  <a:pos x="f169" y="f172"/>
                </a:cxn>
                <a:cxn ang="f89">
                  <a:pos x="f169" y="f173"/>
                </a:cxn>
                <a:cxn ang="f89">
                  <a:pos x="f169" y="f174"/>
                </a:cxn>
                <a:cxn ang="f89">
                  <a:pos x="f169" y="f175"/>
                </a:cxn>
                <a:cxn ang="f89">
                  <a:pos x="f167" y="f176"/>
                </a:cxn>
                <a:cxn ang="f89">
                  <a:pos x="f177" y="f178"/>
                </a:cxn>
                <a:cxn ang="f89">
                  <a:pos x="f179" y="f178"/>
                </a:cxn>
                <a:cxn ang="f89">
                  <a:pos x="f179" y="f178"/>
                </a:cxn>
                <a:cxn ang="f89">
                  <a:pos x="f180" y="f181"/>
                </a:cxn>
                <a:cxn ang="f89">
                  <a:pos x="f180" y="f181"/>
                </a:cxn>
              </a:cxnLst>
              <a:rect l="f150" t="f153" r="f151" b="f152"/>
              <a:pathLst>
                <a:path w="83084" h="32493">
                  <a:moveTo>
                    <a:pt x="f8" y="f7"/>
                  </a:moveTo>
                  <a:lnTo>
                    <a:pt x="f9" y="f7"/>
                  </a:lnTo>
                  <a:lnTo>
                    <a:pt x="f9" y="f7"/>
                  </a:lnTo>
                  <a:lnTo>
                    <a:pt x="f10" y="f11"/>
                  </a:lnTo>
                  <a:lnTo>
                    <a:pt x="f10" y="f12"/>
                  </a:lnTo>
                  <a:cubicBezTo>
                    <a:pt x="f10" y="f12"/>
                    <a:pt x="f10" y="f13"/>
                    <a:pt x="f10" y="f14"/>
                  </a:cubicBezTo>
                  <a:cubicBezTo>
                    <a:pt x="f15" y="f16"/>
                    <a:pt x="f15" y="f17"/>
                    <a:pt x="f10" y="f18"/>
                  </a:cubicBezTo>
                  <a:lnTo>
                    <a:pt x="f10" y="f18"/>
                  </a:lnTo>
                  <a:lnTo>
                    <a:pt x="f10" y="f19"/>
                  </a:lnTo>
                  <a:lnTo>
                    <a:pt x="f20" y="f21"/>
                  </a:lnTo>
                  <a:lnTo>
                    <a:pt x="f22" y="f23"/>
                  </a:lnTo>
                  <a:cubicBezTo>
                    <a:pt x="f24" y="f25"/>
                    <a:pt x="f26" y="f27"/>
                    <a:pt x="f28" y="f29"/>
                  </a:cubicBezTo>
                  <a:cubicBezTo>
                    <a:pt x="f28" y="f29"/>
                    <a:pt x="f28" y="f29"/>
                    <a:pt x="f30" y="f31"/>
                  </a:cubicBezTo>
                  <a:lnTo>
                    <a:pt x="f30" y="f32"/>
                  </a:lnTo>
                  <a:lnTo>
                    <a:pt x="f30" y="f32"/>
                  </a:lnTo>
                  <a:cubicBezTo>
                    <a:pt x="f30" y="f32"/>
                    <a:pt x="f30" y="f32"/>
                    <a:pt x="f30" y="f32"/>
                  </a:cubicBezTo>
                  <a:cubicBezTo>
                    <a:pt x="f30" y="f32"/>
                    <a:pt x="f30" y="f33"/>
                    <a:pt x="f30" y="f34"/>
                  </a:cubicBezTo>
                  <a:cubicBezTo>
                    <a:pt x="f30" y="f35"/>
                    <a:pt x="f30" y="f34"/>
                    <a:pt x="f30" y="f36"/>
                  </a:cubicBezTo>
                  <a:cubicBezTo>
                    <a:pt x="f30" y="f37"/>
                    <a:pt x="f30" y="f38"/>
                    <a:pt x="f30" y="f37"/>
                  </a:cubicBezTo>
                  <a:cubicBezTo>
                    <a:pt x="f39" y="f40"/>
                    <a:pt x="f39" y="f41"/>
                    <a:pt x="f30" y="f42"/>
                  </a:cubicBezTo>
                  <a:lnTo>
                    <a:pt x="f28" y="f43"/>
                  </a:lnTo>
                  <a:lnTo>
                    <a:pt x="f44" y="f45"/>
                  </a:lnTo>
                  <a:lnTo>
                    <a:pt x="f46" y="f45"/>
                  </a:lnTo>
                  <a:lnTo>
                    <a:pt x="f46" y="f45"/>
                  </a:lnTo>
                  <a:lnTo>
                    <a:pt x="f47" y="f48"/>
                  </a:lnTo>
                  <a:lnTo>
                    <a:pt x="f47" y="f48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6" name="Freeform: Shape 706">
              <a:extLst>
                <a:ext uri="{FF2B5EF4-FFF2-40B4-BE49-F238E27FC236}">
                  <a16:creationId xmlns:a16="http://schemas.microsoft.com/office/drawing/2014/main" id="{4CCE9F2B-52B4-0CB2-A5BC-8FEC8A67A1F1}"/>
                </a:ext>
              </a:extLst>
            </p:cNvPr>
            <p:cNvSpPr/>
            <p:nvPr/>
          </p:nvSpPr>
          <p:spPr>
            <a:xfrm>
              <a:off x="8664442" y="1908307"/>
              <a:ext cx="93415" cy="3376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3416"/>
                <a:gd name="f7" fmla="val 33773"/>
                <a:gd name="f8" fmla="val 1904"/>
                <a:gd name="f9" fmla="val 7491"/>
                <a:gd name="f10" fmla="val 1282"/>
                <a:gd name="f11" fmla="val 7643"/>
                <a:gd name="f12" fmla="val 622"/>
                <a:gd name="f13" fmla="val 77705"/>
                <a:gd name="f14" fmla="val 31107"/>
                <a:gd name="f15" fmla="val 82783"/>
                <a:gd name="f16" fmla="val 32630"/>
                <a:gd name="f17" fmla="val 86465"/>
                <a:gd name="f18" fmla="val 88242"/>
                <a:gd name="f19" fmla="val 90477"/>
                <a:gd name="f20" fmla="val 92484"/>
                <a:gd name="f21" fmla="val 32414"/>
                <a:gd name="f22" fmla="val 93321"/>
                <a:gd name="f23" fmla="val 30345"/>
                <a:gd name="f24" fmla="val 93448"/>
                <a:gd name="f25" fmla="val 29761"/>
                <a:gd name="f26" fmla="val 29152"/>
                <a:gd name="f27" fmla="val 28568"/>
                <a:gd name="f28" fmla="val 27806"/>
                <a:gd name="f29" fmla="val 93397"/>
                <a:gd name="f30" fmla="val 27514"/>
                <a:gd name="f31" fmla="val 27209"/>
                <a:gd name="f32" fmla="val 26917"/>
                <a:gd name="f33" fmla="val 26155"/>
                <a:gd name="f34" fmla="val 25393"/>
                <a:gd name="f35" fmla="val 92560"/>
                <a:gd name="f36" fmla="val 91417"/>
                <a:gd name="f37" fmla="val 8507"/>
                <a:gd name="f38" fmla="val 3555"/>
                <a:gd name="f39" fmla="val 8024"/>
                <a:gd name="f40" fmla="val 6323"/>
                <a:gd name="f41" fmla="val 5383"/>
                <a:gd name="f42" fmla="val 8164"/>
                <a:gd name="f43" fmla="val 2628"/>
                <a:gd name="f44" fmla="val 7669"/>
                <a:gd name="f45" fmla="val 2374"/>
                <a:gd name="f46" fmla="val 7630"/>
                <a:gd name="f47" fmla="val 2133"/>
                <a:gd name="f48" fmla="val 7567"/>
                <a:gd name="f49" fmla="+- 0 0 -90"/>
                <a:gd name="f50" fmla="*/ f3 1 93416"/>
                <a:gd name="f51" fmla="*/ f4 1 33773"/>
                <a:gd name="f52" fmla="val f5"/>
                <a:gd name="f53" fmla="val f6"/>
                <a:gd name="f54" fmla="val f7"/>
                <a:gd name="f55" fmla="*/ f49 f0 1"/>
                <a:gd name="f56" fmla="+- f54 0 f52"/>
                <a:gd name="f57" fmla="+- f53 0 f52"/>
                <a:gd name="f58" fmla="*/ f55 1 f2"/>
                <a:gd name="f59" fmla="*/ f57 1 93416"/>
                <a:gd name="f60" fmla="*/ f56 1 33773"/>
                <a:gd name="f61" fmla="*/ 1904 f57 1"/>
                <a:gd name="f62" fmla="*/ 7491 f56 1"/>
                <a:gd name="f63" fmla="*/ 0 f57 1"/>
                <a:gd name="f64" fmla="*/ 77705 f57 1"/>
                <a:gd name="f65" fmla="*/ 31107 f56 1"/>
                <a:gd name="f66" fmla="*/ 82783 f57 1"/>
                <a:gd name="f67" fmla="*/ 32630 f56 1"/>
                <a:gd name="f68" fmla="*/ 86465 f57 1"/>
                <a:gd name="f69" fmla="*/ 33773 f56 1"/>
                <a:gd name="f70" fmla="*/ 88242 f57 1"/>
                <a:gd name="f71" fmla="*/ 93321 f57 1"/>
                <a:gd name="f72" fmla="*/ 30345 f56 1"/>
                <a:gd name="f73" fmla="*/ 28568 f56 1"/>
                <a:gd name="f74" fmla="*/ 27806 f56 1"/>
                <a:gd name="f75" fmla="*/ 26917 f56 1"/>
                <a:gd name="f76" fmla="*/ 26155 f56 1"/>
                <a:gd name="f77" fmla="*/ 25393 f56 1"/>
                <a:gd name="f78" fmla="*/ 92560 f57 1"/>
                <a:gd name="f79" fmla="*/ 91417 f57 1"/>
                <a:gd name="f80" fmla="*/ 8507 f57 1"/>
                <a:gd name="f81" fmla="*/ 0 f56 1"/>
                <a:gd name="f82" fmla="*/ 3555 f56 1"/>
                <a:gd name="f83" fmla="*/ 2628 f57 1"/>
                <a:gd name="f84" fmla="*/ 7669 f56 1"/>
                <a:gd name="f85" fmla="+- f58 0 f1"/>
                <a:gd name="f86" fmla="*/ f61 1 93416"/>
                <a:gd name="f87" fmla="*/ f62 1 33773"/>
                <a:gd name="f88" fmla="*/ f63 1 93416"/>
                <a:gd name="f89" fmla="*/ f64 1 93416"/>
                <a:gd name="f90" fmla="*/ f65 1 33773"/>
                <a:gd name="f91" fmla="*/ f66 1 93416"/>
                <a:gd name="f92" fmla="*/ f67 1 33773"/>
                <a:gd name="f93" fmla="*/ f68 1 93416"/>
                <a:gd name="f94" fmla="*/ f69 1 33773"/>
                <a:gd name="f95" fmla="*/ f70 1 93416"/>
                <a:gd name="f96" fmla="*/ f71 1 93416"/>
                <a:gd name="f97" fmla="*/ f72 1 33773"/>
                <a:gd name="f98" fmla="*/ f73 1 33773"/>
                <a:gd name="f99" fmla="*/ f74 1 33773"/>
                <a:gd name="f100" fmla="*/ f75 1 33773"/>
                <a:gd name="f101" fmla="*/ f76 1 33773"/>
                <a:gd name="f102" fmla="*/ f77 1 33773"/>
                <a:gd name="f103" fmla="*/ f78 1 93416"/>
                <a:gd name="f104" fmla="*/ f79 1 93416"/>
                <a:gd name="f105" fmla="*/ f80 1 93416"/>
                <a:gd name="f106" fmla="*/ f81 1 33773"/>
                <a:gd name="f107" fmla="*/ f82 1 33773"/>
                <a:gd name="f108" fmla="*/ f83 1 93416"/>
                <a:gd name="f109" fmla="*/ f84 1 33773"/>
                <a:gd name="f110" fmla="*/ f52 1 f59"/>
                <a:gd name="f111" fmla="*/ f53 1 f59"/>
                <a:gd name="f112" fmla="*/ f52 1 f60"/>
                <a:gd name="f113" fmla="*/ f54 1 f60"/>
                <a:gd name="f114" fmla="*/ f86 1 f59"/>
                <a:gd name="f115" fmla="*/ f87 1 f60"/>
                <a:gd name="f116" fmla="*/ f88 1 f59"/>
                <a:gd name="f117" fmla="*/ f89 1 f59"/>
                <a:gd name="f118" fmla="*/ f90 1 f60"/>
                <a:gd name="f119" fmla="*/ f91 1 f59"/>
                <a:gd name="f120" fmla="*/ f92 1 f60"/>
                <a:gd name="f121" fmla="*/ f93 1 f59"/>
                <a:gd name="f122" fmla="*/ f94 1 f60"/>
                <a:gd name="f123" fmla="*/ f95 1 f59"/>
                <a:gd name="f124" fmla="*/ f96 1 f59"/>
                <a:gd name="f125" fmla="*/ f97 1 f60"/>
                <a:gd name="f126" fmla="*/ f98 1 f60"/>
                <a:gd name="f127" fmla="*/ f99 1 f60"/>
                <a:gd name="f128" fmla="*/ f100 1 f60"/>
                <a:gd name="f129" fmla="*/ f101 1 f60"/>
                <a:gd name="f130" fmla="*/ f102 1 f60"/>
                <a:gd name="f131" fmla="*/ f103 1 f59"/>
                <a:gd name="f132" fmla="*/ f104 1 f59"/>
                <a:gd name="f133" fmla="*/ f105 1 f59"/>
                <a:gd name="f134" fmla="*/ f106 1 f60"/>
                <a:gd name="f135" fmla="*/ f107 1 f60"/>
                <a:gd name="f136" fmla="*/ f108 1 f59"/>
                <a:gd name="f137" fmla="*/ f109 1 f60"/>
                <a:gd name="f138" fmla="*/ f110 f50 1"/>
                <a:gd name="f139" fmla="*/ f111 f50 1"/>
                <a:gd name="f140" fmla="*/ f113 f51 1"/>
                <a:gd name="f141" fmla="*/ f112 f51 1"/>
                <a:gd name="f142" fmla="*/ f114 f50 1"/>
                <a:gd name="f143" fmla="*/ f115 f51 1"/>
                <a:gd name="f144" fmla="*/ f116 f50 1"/>
                <a:gd name="f145" fmla="*/ f117 f50 1"/>
                <a:gd name="f146" fmla="*/ f118 f51 1"/>
                <a:gd name="f147" fmla="*/ f119 f50 1"/>
                <a:gd name="f148" fmla="*/ f120 f51 1"/>
                <a:gd name="f149" fmla="*/ f121 f50 1"/>
                <a:gd name="f150" fmla="*/ f122 f51 1"/>
                <a:gd name="f151" fmla="*/ f123 f50 1"/>
                <a:gd name="f152" fmla="*/ f124 f50 1"/>
                <a:gd name="f153" fmla="*/ f125 f51 1"/>
                <a:gd name="f154" fmla="*/ f126 f51 1"/>
                <a:gd name="f155" fmla="*/ f127 f51 1"/>
                <a:gd name="f156" fmla="*/ f128 f51 1"/>
                <a:gd name="f157" fmla="*/ f129 f51 1"/>
                <a:gd name="f158" fmla="*/ f130 f51 1"/>
                <a:gd name="f159" fmla="*/ f131 f50 1"/>
                <a:gd name="f160" fmla="*/ f132 f50 1"/>
                <a:gd name="f161" fmla="*/ f133 f50 1"/>
                <a:gd name="f162" fmla="*/ f134 f51 1"/>
                <a:gd name="f163" fmla="*/ f135 f51 1"/>
                <a:gd name="f164" fmla="*/ f136 f50 1"/>
                <a:gd name="f165" fmla="*/ f137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5">
                  <a:pos x="f142" y="f143"/>
                </a:cxn>
                <a:cxn ang="f85">
                  <a:pos x="f144" y="f143"/>
                </a:cxn>
                <a:cxn ang="f85">
                  <a:pos x="f144" y="f143"/>
                </a:cxn>
                <a:cxn ang="f85">
                  <a:pos x="f145" y="f146"/>
                </a:cxn>
                <a:cxn ang="f85">
                  <a:pos x="f147" y="f148"/>
                </a:cxn>
                <a:cxn ang="f85">
                  <a:pos x="f149" y="f150"/>
                </a:cxn>
                <a:cxn ang="f85">
                  <a:pos x="f151" y="f150"/>
                </a:cxn>
                <a:cxn ang="f85">
                  <a:pos x="f152" y="f153"/>
                </a:cxn>
                <a:cxn ang="f85">
                  <a:pos x="f152" y="f154"/>
                </a:cxn>
                <a:cxn ang="f85">
                  <a:pos x="f152" y="f155"/>
                </a:cxn>
                <a:cxn ang="f85">
                  <a:pos x="f152" y="f155"/>
                </a:cxn>
                <a:cxn ang="f85">
                  <a:pos x="f152" y="f156"/>
                </a:cxn>
                <a:cxn ang="f85">
                  <a:pos x="f152" y="f157"/>
                </a:cxn>
                <a:cxn ang="f85">
                  <a:pos x="f152" y="f157"/>
                </a:cxn>
                <a:cxn ang="f85">
                  <a:pos x="f152" y="f158"/>
                </a:cxn>
                <a:cxn ang="f85">
                  <a:pos x="f159" y="f158"/>
                </a:cxn>
                <a:cxn ang="f85">
                  <a:pos x="f159" y="f158"/>
                </a:cxn>
                <a:cxn ang="f85">
                  <a:pos x="f160" y="f158"/>
                </a:cxn>
                <a:cxn ang="f85">
                  <a:pos x="f160" y="f158"/>
                </a:cxn>
                <a:cxn ang="f85">
                  <a:pos x="f161" y="f162"/>
                </a:cxn>
                <a:cxn ang="f85">
                  <a:pos x="f161" y="f163"/>
                </a:cxn>
                <a:cxn ang="f85">
                  <a:pos x="f164" y="f165"/>
                </a:cxn>
                <a:cxn ang="f85">
                  <a:pos x="f142" y="f143"/>
                </a:cxn>
              </a:cxnLst>
              <a:rect l="f138" t="f141" r="f139" b="f140"/>
              <a:pathLst>
                <a:path w="93416" h="33773">
                  <a:moveTo>
                    <a:pt x="f8" y="f9"/>
                  </a:moveTo>
                  <a:cubicBezTo>
                    <a:pt x="f10" y="f11"/>
                    <a:pt x="f12" y="f11"/>
                    <a:pt x="f5" y="f9"/>
                  </a:cubicBezTo>
                  <a:lnTo>
                    <a:pt x="f5" y="f9"/>
                  </a:lnTo>
                  <a:lnTo>
                    <a:pt x="f13" y="f14"/>
                  </a:lnTo>
                  <a:lnTo>
                    <a:pt x="f15" y="f16"/>
                  </a:lnTo>
                  <a:lnTo>
                    <a:pt x="f17" y="f7"/>
                  </a:lnTo>
                  <a:lnTo>
                    <a:pt x="f18" y="f7"/>
                  </a:lnTo>
                  <a:cubicBezTo>
                    <a:pt x="f19" y="f7"/>
                    <a:pt x="f20" y="f21"/>
                    <a:pt x="f22" y="f23"/>
                  </a:cubicBezTo>
                  <a:cubicBezTo>
                    <a:pt x="f24" y="f25"/>
                    <a:pt x="f24" y="f26"/>
                    <a:pt x="f22" y="f27"/>
                  </a:cubicBezTo>
                  <a:cubicBezTo>
                    <a:pt x="f22" y="f27"/>
                    <a:pt x="f22" y="f27"/>
                    <a:pt x="f22" y="f28"/>
                  </a:cubicBezTo>
                  <a:lnTo>
                    <a:pt x="f22" y="f28"/>
                  </a:lnTo>
                  <a:cubicBezTo>
                    <a:pt x="f29" y="f30"/>
                    <a:pt x="f29" y="f31"/>
                    <a:pt x="f22" y="f32"/>
                  </a:cubicBezTo>
                  <a:lnTo>
                    <a:pt x="f22" y="f33"/>
                  </a:lnTo>
                  <a:lnTo>
                    <a:pt x="f22" y="f33"/>
                  </a:lnTo>
                  <a:lnTo>
                    <a:pt x="f22" y="f34"/>
                  </a:lnTo>
                  <a:lnTo>
                    <a:pt x="f35" y="f34"/>
                  </a:lnTo>
                  <a:lnTo>
                    <a:pt x="f35" y="f34"/>
                  </a:lnTo>
                  <a:lnTo>
                    <a:pt x="f36" y="f34"/>
                  </a:lnTo>
                  <a:lnTo>
                    <a:pt x="f36" y="f34"/>
                  </a:lnTo>
                  <a:lnTo>
                    <a:pt x="f37" y="f5"/>
                  </a:lnTo>
                  <a:lnTo>
                    <a:pt x="f37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7" name="Freeform: Shape 707">
              <a:extLst>
                <a:ext uri="{FF2B5EF4-FFF2-40B4-BE49-F238E27FC236}">
                  <a16:creationId xmlns:a16="http://schemas.microsoft.com/office/drawing/2014/main" id="{BD7726C3-8926-CCD8-BD4F-60E25A9E4866}"/>
                </a:ext>
              </a:extLst>
            </p:cNvPr>
            <p:cNvSpPr/>
            <p:nvPr/>
          </p:nvSpPr>
          <p:spPr>
            <a:xfrm>
              <a:off x="4270787" y="33759"/>
              <a:ext cx="9948" cy="6139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51"/>
                <a:gd name="f7" fmla="val 613971"/>
                <a:gd name="f8" fmla="val 609823"/>
                <a:gd name="f9" fmla="val 3428"/>
                <a:gd name="f10" fmla="val 2666"/>
                <a:gd name="f11" fmla="val 1905"/>
                <a:gd name="f12" fmla="val 2032"/>
                <a:gd name="f13" fmla="val 1651"/>
                <a:gd name="f14" fmla="val 9811"/>
                <a:gd name="f15" fmla="val 1308"/>
                <a:gd name="f16" fmla="val 9595"/>
                <a:gd name="f17" fmla="val 1003"/>
                <a:gd name="f18" fmla="val 9316"/>
                <a:gd name="f19" fmla="val 762"/>
                <a:gd name="f20" fmla="val 9354"/>
                <a:gd name="f21" fmla="val 508"/>
                <a:gd name="f22" fmla="val 254"/>
                <a:gd name="f23" fmla="val 8427"/>
                <a:gd name="f24" fmla="val 7539"/>
                <a:gd name="f25" fmla="val 6904"/>
                <a:gd name="f26" fmla="val 5507"/>
                <a:gd name="f27" fmla="val 4745"/>
                <a:gd name="f28" fmla="val 3476"/>
                <a:gd name="f29" fmla="val 2587"/>
                <a:gd name="f30" fmla="val 1063"/>
                <a:gd name="f31" fmla="val 787"/>
                <a:gd name="f32" fmla="val 86"/>
                <a:gd name="f33" fmla="val 2349"/>
                <a:gd name="f34" fmla="val 48"/>
                <a:gd name="f35" fmla="val 4063"/>
                <a:gd name="f36" fmla="val 610458"/>
                <a:gd name="f37" fmla="val -16"/>
                <a:gd name="f38" fmla="val 610838"/>
                <a:gd name="f39" fmla="val 611219"/>
                <a:gd name="f40" fmla="val 611600"/>
                <a:gd name="f41" fmla="val -3"/>
                <a:gd name="f42" fmla="val 611854"/>
                <a:gd name="f43" fmla="val 612108"/>
                <a:gd name="f44" fmla="val 612362"/>
                <a:gd name="f45" fmla="val 682"/>
                <a:gd name="f46" fmla="val 613124"/>
                <a:gd name="f47" fmla="val 644"/>
                <a:gd name="f48" fmla="val 613378"/>
                <a:gd name="f49" fmla="val 613632"/>
                <a:gd name="f50" fmla="val 613886"/>
                <a:gd name="f51" fmla="val 1571"/>
                <a:gd name="f52" fmla="val 2460"/>
                <a:gd name="f53" fmla="val 3095"/>
                <a:gd name="f54" fmla="val 614000"/>
                <a:gd name="f55" fmla="val 3729"/>
                <a:gd name="f56" fmla="val 4365"/>
                <a:gd name="f57" fmla="val 6980"/>
                <a:gd name="f58" fmla="val 614140"/>
                <a:gd name="f59" fmla="val 9380"/>
                <a:gd name="f60" fmla="val 612400"/>
                <a:gd name="f61" fmla="+- 0 0 -90"/>
                <a:gd name="f62" fmla="*/ f3 1 9951"/>
                <a:gd name="f63" fmla="*/ f4 1 613971"/>
                <a:gd name="f64" fmla="val f5"/>
                <a:gd name="f65" fmla="val f6"/>
                <a:gd name="f66" fmla="val f7"/>
                <a:gd name="f67" fmla="*/ f61 f0 1"/>
                <a:gd name="f68" fmla="+- f66 0 f64"/>
                <a:gd name="f69" fmla="+- f65 0 f64"/>
                <a:gd name="f70" fmla="*/ f67 1 f2"/>
                <a:gd name="f71" fmla="*/ f69 1 9951"/>
                <a:gd name="f72" fmla="*/ f68 1 613971"/>
                <a:gd name="f73" fmla="*/ 9951 f69 1"/>
                <a:gd name="f74" fmla="*/ 609823 f68 1"/>
                <a:gd name="f75" fmla="*/ 3428 f68 1"/>
                <a:gd name="f76" fmla="*/ 2666 f68 1"/>
                <a:gd name="f77" fmla="*/ 1651 f68 1"/>
                <a:gd name="f78" fmla="*/ 9316 f69 1"/>
                <a:gd name="f79" fmla="*/ 762 f68 1"/>
                <a:gd name="f80" fmla="*/ 0 f68 1"/>
                <a:gd name="f81" fmla="*/ 8427 f69 1"/>
                <a:gd name="f82" fmla="*/ 7539 f69 1"/>
                <a:gd name="f83" fmla="*/ 6904 f69 1"/>
                <a:gd name="f84" fmla="*/ 5507 f69 1"/>
                <a:gd name="f85" fmla="*/ 4745 f69 1"/>
                <a:gd name="f86" fmla="*/ 3476 f69 1"/>
                <a:gd name="f87" fmla="*/ 2587 f69 1"/>
                <a:gd name="f88" fmla="*/ 48 f69 1"/>
                <a:gd name="f89" fmla="*/ 4063 f68 1"/>
                <a:gd name="f90" fmla="*/ 610458 f68 1"/>
                <a:gd name="f91" fmla="*/ 611600 f68 1"/>
                <a:gd name="f92" fmla="*/ 612362 f68 1"/>
                <a:gd name="f93" fmla="*/ 682 f69 1"/>
                <a:gd name="f94" fmla="*/ 613124 f68 1"/>
                <a:gd name="f95" fmla="*/ 613886 f68 1"/>
                <a:gd name="f96" fmla="*/ 1571 f69 1"/>
                <a:gd name="f97" fmla="*/ 2460 f69 1"/>
                <a:gd name="f98" fmla="*/ 4365 f69 1"/>
                <a:gd name="f99" fmla="+- f70 0 f1"/>
                <a:gd name="f100" fmla="*/ f73 1 9951"/>
                <a:gd name="f101" fmla="*/ f74 1 613971"/>
                <a:gd name="f102" fmla="*/ f75 1 613971"/>
                <a:gd name="f103" fmla="*/ f76 1 613971"/>
                <a:gd name="f104" fmla="*/ f77 1 613971"/>
                <a:gd name="f105" fmla="*/ f78 1 9951"/>
                <a:gd name="f106" fmla="*/ f79 1 613971"/>
                <a:gd name="f107" fmla="*/ f80 1 613971"/>
                <a:gd name="f108" fmla="*/ f81 1 9951"/>
                <a:gd name="f109" fmla="*/ f82 1 9951"/>
                <a:gd name="f110" fmla="*/ f83 1 9951"/>
                <a:gd name="f111" fmla="*/ f84 1 9951"/>
                <a:gd name="f112" fmla="*/ f85 1 9951"/>
                <a:gd name="f113" fmla="*/ f86 1 9951"/>
                <a:gd name="f114" fmla="*/ f87 1 9951"/>
                <a:gd name="f115" fmla="*/ f88 1 9951"/>
                <a:gd name="f116" fmla="*/ f89 1 613971"/>
                <a:gd name="f117" fmla="*/ f90 1 613971"/>
                <a:gd name="f118" fmla="*/ f91 1 613971"/>
                <a:gd name="f119" fmla="*/ f92 1 613971"/>
                <a:gd name="f120" fmla="*/ f93 1 9951"/>
                <a:gd name="f121" fmla="*/ f94 1 613971"/>
                <a:gd name="f122" fmla="*/ f95 1 613971"/>
                <a:gd name="f123" fmla="*/ f96 1 9951"/>
                <a:gd name="f124" fmla="*/ f97 1 9951"/>
                <a:gd name="f125" fmla="*/ f98 1 9951"/>
                <a:gd name="f126" fmla="*/ f64 1 f71"/>
                <a:gd name="f127" fmla="*/ f65 1 f71"/>
                <a:gd name="f128" fmla="*/ f64 1 f72"/>
                <a:gd name="f129" fmla="*/ f66 1 f72"/>
                <a:gd name="f130" fmla="*/ f100 1 f71"/>
                <a:gd name="f131" fmla="*/ f101 1 f72"/>
                <a:gd name="f132" fmla="*/ f102 1 f72"/>
                <a:gd name="f133" fmla="*/ f103 1 f72"/>
                <a:gd name="f134" fmla="*/ f104 1 f72"/>
                <a:gd name="f135" fmla="*/ f105 1 f71"/>
                <a:gd name="f136" fmla="*/ f106 1 f72"/>
                <a:gd name="f137" fmla="*/ f107 1 f72"/>
                <a:gd name="f138" fmla="*/ f108 1 f71"/>
                <a:gd name="f139" fmla="*/ f109 1 f71"/>
                <a:gd name="f140" fmla="*/ f110 1 f71"/>
                <a:gd name="f141" fmla="*/ f111 1 f71"/>
                <a:gd name="f142" fmla="*/ f112 1 f71"/>
                <a:gd name="f143" fmla="*/ f113 1 f71"/>
                <a:gd name="f144" fmla="*/ f114 1 f71"/>
                <a:gd name="f145" fmla="*/ f115 1 f71"/>
                <a:gd name="f146" fmla="*/ f116 1 f72"/>
                <a:gd name="f147" fmla="*/ f117 1 f72"/>
                <a:gd name="f148" fmla="*/ f118 1 f72"/>
                <a:gd name="f149" fmla="*/ f119 1 f72"/>
                <a:gd name="f150" fmla="*/ f120 1 f71"/>
                <a:gd name="f151" fmla="*/ f121 1 f72"/>
                <a:gd name="f152" fmla="*/ f122 1 f72"/>
                <a:gd name="f153" fmla="*/ f123 1 f71"/>
                <a:gd name="f154" fmla="*/ f124 1 f71"/>
                <a:gd name="f155" fmla="*/ f125 1 f71"/>
                <a:gd name="f156" fmla="*/ f126 f62 1"/>
                <a:gd name="f157" fmla="*/ f127 f62 1"/>
                <a:gd name="f158" fmla="*/ f129 f63 1"/>
                <a:gd name="f159" fmla="*/ f128 f63 1"/>
                <a:gd name="f160" fmla="*/ f130 f62 1"/>
                <a:gd name="f161" fmla="*/ f131 f63 1"/>
                <a:gd name="f162" fmla="*/ f132 f63 1"/>
                <a:gd name="f163" fmla="*/ f133 f63 1"/>
                <a:gd name="f164" fmla="*/ f134 f63 1"/>
                <a:gd name="f165" fmla="*/ f135 f62 1"/>
                <a:gd name="f166" fmla="*/ f136 f63 1"/>
                <a:gd name="f167" fmla="*/ f137 f63 1"/>
                <a:gd name="f168" fmla="*/ f138 f62 1"/>
                <a:gd name="f169" fmla="*/ f139 f62 1"/>
                <a:gd name="f170" fmla="*/ f140 f62 1"/>
                <a:gd name="f171" fmla="*/ f141 f62 1"/>
                <a:gd name="f172" fmla="*/ f142 f62 1"/>
                <a:gd name="f173" fmla="*/ f143 f62 1"/>
                <a:gd name="f174" fmla="*/ f144 f62 1"/>
                <a:gd name="f175" fmla="*/ f145 f62 1"/>
                <a:gd name="f176" fmla="*/ f146 f63 1"/>
                <a:gd name="f177" fmla="*/ f147 f63 1"/>
                <a:gd name="f178" fmla="*/ f148 f63 1"/>
                <a:gd name="f179" fmla="*/ f149 f63 1"/>
                <a:gd name="f180" fmla="*/ f150 f62 1"/>
                <a:gd name="f181" fmla="*/ f151 f63 1"/>
                <a:gd name="f182" fmla="*/ f152 f63 1"/>
                <a:gd name="f183" fmla="*/ f153 f62 1"/>
                <a:gd name="f184" fmla="*/ f154 f62 1"/>
                <a:gd name="f185" fmla="*/ f155 f6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9">
                  <a:pos x="f160" y="f161"/>
                </a:cxn>
                <a:cxn ang="f99">
                  <a:pos x="f160" y="f162"/>
                </a:cxn>
                <a:cxn ang="f99">
                  <a:pos x="f160" y="f163"/>
                </a:cxn>
                <a:cxn ang="f99">
                  <a:pos x="f160" y="f164"/>
                </a:cxn>
                <a:cxn ang="f99">
                  <a:pos x="f165" y="f166"/>
                </a:cxn>
                <a:cxn ang="f99">
                  <a:pos x="f165" y="f167"/>
                </a:cxn>
                <a:cxn ang="f99">
                  <a:pos x="f168" y="f167"/>
                </a:cxn>
                <a:cxn ang="f99">
                  <a:pos x="f169" y="f167"/>
                </a:cxn>
                <a:cxn ang="f99">
                  <a:pos x="f170" y="f167"/>
                </a:cxn>
                <a:cxn ang="f99">
                  <a:pos x="f171" y="f167"/>
                </a:cxn>
                <a:cxn ang="f99">
                  <a:pos x="f172" y="f167"/>
                </a:cxn>
                <a:cxn ang="f99">
                  <a:pos x="f173" y="f167"/>
                </a:cxn>
                <a:cxn ang="f99">
                  <a:pos x="f174" y="f167"/>
                </a:cxn>
                <a:cxn ang="f99">
                  <a:pos x="f175" y="f176"/>
                </a:cxn>
                <a:cxn ang="f99">
                  <a:pos x="f175" y="f177"/>
                </a:cxn>
                <a:cxn ang="f99">
                  <a:pos x="f175" y="f177"/>
                </a:cxn>
                <a:cxn ang="f99">
                  <a:pos x="f175" y="f178"/>
                </a:cxn>
                <a:cxn ang="f99">
                  <a:pos x="f175" y="f179"/>
                </a:cxn>
                <a:cxn ang="f99">
                  <a:pos x="f180" y="f181"/>
                </a:cxn>
                <a:cxn ang="f99">
                  <a:pos x="f180" y="f182"/>
                </a:cxn>
                <a:cxn ang="f99">
                  <a:pos x="f183" y="f182"/>
                </a:cxn>
                <a:cxn ang="f99">
                  <a:pos x="f184" y="f182"/>
                </a:cxn>
                <a:cxn ang="f99">
                  <a:pos x="f185" y="f182"/>
                </a:cxn>
                <a:cxn ang="f99">
                  <a:pos x="f160" y="f161"/>
                </a:cxn>
              </a:cxnLst>
              <a:rect l="f156" t="f159" r="f157" b="f158"/>
              <a:pathLst>
                <a:path w="9951" h="613971">
                  <a:moveTo>
                    <a:pt x="f6" y="f8"/>
                  </a:moveTo>
                  <a:lnTo>
                    <a:pt x="f6" y="f9"/>
                  </a:lnTo>
                  <a:cubicBezTo>
                    <a:pt x="f6" y="f9"/>
                    <a:pt x="f6" y="f9"/>
                    <a:pt x="f6" y="f10"/>
                  </a:cubicBezTo>
                  <a:cubicBezTo>
                    <a:pt x="f6" y="f11"/>
                    <a:pt x="f6" y="f12"/>
                    <a:pt x="f6" y="f13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0" y="f22"/>
                    <a:pt x="f18" y="f5"/>
                  </a:cubicBezTo>
                  <a:lnTo>
                    <a:pt x="f23" y="f5"/>
                  </a:lnTo>
                  <a:lnTo>
                    <a:pt x="f2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cubicBezTo>
                    <a:pt x="f30" y="f31"/>
                    <a:pt x="f32" y="f33"/>
                    <a:pt x="f34" y="f35"/>
                  </a:cubicBezTo>
                  <a:lnTo>
                    <a:pt x="f34" y="f36"/>
                  </a:lnTo>
                  <a:lnTo>
                    <a:pt x="f34" y="f36"/>
                  </a:lnTo>
                  <a:cubicBezTo>
                    <a:pt x="f37" y="f38"/>
                    <a:pt x="f37" y="f39"/>
                    <a:pt x="f34" y="f40"/>
                  </a:cubicBezTo>
                  <a:cubicBezTo>
                    <a:pt x="f41" y="f42"/>
                    <a:pt x="f41" y="f43"/>
                    <a:pt x="f34" y="f44"/>
                  </a:cubicBezTo>
                  <a:lnTo>
                    <a:pt x="f45" y="f46"/>
                  </a:lnTo>
                  <a:cubicBezTo>
                    <a:pt x="f47" y="f48"/>
                    <a:pt x="f47" y="f49"/>
                    <a:pt x="f45" y="f50"/>
                  </a:cubicBezTo>
                  <a:lnTo>
                    <a:pt x="f51" y="f50"/>
                  </a:lnTo>
                  <a:lnTo>
                    <a:pt x="f52" y="f50"/>
                  </a:lnTo>
                  <a:cubicBezTo>
                    <a:pt x="f53" y="f54"/>
                    <a:pt x="f55" y="f54"/>
                    <a:pt x="f56" y="f50"/>
                  </a:cubicBezTo>
                  <a:cubicBezTo>
                    <a:pt x="f57" y="f58"/>
                    <a:pt x="f59" y="f60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8" name="Freeform: Shape 713">
              <a:extLst>
                <a:ext uri="{FF2B5EF4-FFF2-40B4-BE49-F238E27FC236}">
                  <a16:creationId xmlns:a16="http://schemas.microsoft.com/office/drawing/2014/main" id="{1720B210-654E-8EB0-8645-7979A1FDA9D5}"/>
                </a:ext>
              </a:extLst>
            </p:cNvPr>
            <p:cNvSpPr/>
            <p:nvPr/>
          </p:nvSpPr>
          <p:spPr>
            <a:xfrm>
              <a:off x="4127354" y="152732"/>
              <a:ext cx="10460" cy="19172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459"/>
                <a:gd name="f7" fmla="val 191726"/>
                <a:gd name="f8" fmla="val 5460"/>
                <a:gd name="f9" fmla="val 4952"/>
                <a:gd name="f10" fmla="val 2590"/>
                <a:gd name="f11" fmla="val 5091"/>
                <a:gd name="f12" fmla="val 140"/>
                <a:gd name="f13" fmla="val 2882"/>
                <a:gd name="f14" fmla="val 13"/>
                <a:gd name="f15" fmla="val 186768"/>
                <a:gd name="f16" fmla="val 189638"/>
                <a:gd name="f17" fmla="val 2577"/>
                <a:gd name="f18" fmla="val 191860"/>
                <a:gd name="f19" fmla="val 5447"/>
                <a:gd name="f20" fmla="val 191720"/>
                <a:gd name="f21" fmla="val 6818"/>
                <a:gd name="f22" fmla="val 8126"/>
                <a:gd name="f23" fmla="val 191225"/>
                <a:gd name="f24" fmla="val 9142"/>
                <a:gd name="f25" fmla="val 190323"/>
                <a:gd name="f26" fmla="val 9777"/>
                <a:gd name="f27" fmla="val 189562"/>
                <a:gd name="f28" fmla="val 10411"/>
                <a:gd name="f29" fmla="val 188800"/>
                <a:gd name="f30" fmla="val 188038"/>
                <a:gd name="f31" fmla="val 10475"/>
                <a:gd name="f32" fmla="val 187657"/>
                <a:gd name="f33" fmla="val 187276"/>
                <a:gd name="f34" fmla="val 186895"/>
                <a:gd name="f35" fmla="val 10348"/>
                <a:gd name="f36" fmla="val 2704"/>
                <a:gd name="f37" fmla="val 8164"/>
                <a:gd name="f38" fmla="val 4888"/>
                <a:gd name="f39" fmla="+- 0 0 -90"/>
                <a:gd name="f40" fmla="*/ f3 1 10459"/>
                <a:gd name="f41" fmla="*/ f4 1 191726"/>
                <a:gd name="f42" fmla="val f5"/>
                <a:gd name="f43" fmla="val f6"/>
                <a:gd name="f44" fmla="val f7"/>
                <a:gd name="f45" fmla="*/ f39 f0 1"/>
                <a:gd name="f46" fmla="+- f44 0 f42"/>
                <a:gd name="f47" fmla="+- f43 0 f42"/>
                <a:gd name="f48" fmla="*/ f45 1 f2"/>
                <a:gd name="f49" fmla="*/ f47 1 10459"/>
                <a:gd name="f50" fmla="*/ f46 1 191726"/>
                <a:gd name="f51" fmla="*/ 5460 f47 1"/>
                <a:gd name="f52" fmla="*/ 4952 f46 1"/>
                <a:gd name="f53" fmla="*/ 0 f47 1"/>
                <a:gd name="f54" fmla="*/ 13 f46 1"/>
                <a:gd name="f55" fmla="*/ 0 f46 1"/>
                <a:gd name="f56" fmla="*/ 186768 f46 1"/>
                <a:gd name="f57" fmla="*/ 5447 f47 1"/>
                <a:gd name="f58" fmla="*/ 191720 f46 1"/>
                <a:gd name="f59" fmla="*/ 9142 f47 1"/>
                <a:gd name="f60" fmla="*/ 190323 f46 1"/>
                <a:gd name="f61" fmla="*/ 9777 f47 1"/>
                <a:gd name="f62" fmla="*/ 189562 f46 1"/>
                <a:gd name="f63" fmla="*/ 10411 f47 1"/>
                <a:gd name="f64" fmla="*/ 188800 f46 1"/>
                <a:gd name="f65" fmla="*/ 188038 f46 1"/>
                <a:gd name="f66" fmla="*/ 186895 f46 1"/>
                <a:gd name="f67" fmla="+- f48 0 f1"/>
                <a:gd name="f68" fmla="*/ f51 1 10459"/>
                <a:gd name="f69" fmla="*/ f52 1 191726"/>
                <a:gd name="f70" fmla="*/ f53 1 10459"/>
                <a:gd name="f71" fmla="*/ f54 1 191726"/>
                <a:gd name="f72" fmla="*/ f55 1 191726"/>
                <a:gd name="f73" fmla="*/ f56 1 191726"/>
                <a:gd name="f74" fmla="*/ f57 1 10459"/>
                <a:gd name="f75" fmla="*/ f58 1 191726"/>
                <a:gd name="f76" fmla="*/ f59 1 10459"/>
                <a:gd name="f77" fmla="*/ f60 1 191726"/>
                <a:gd name="f78" fmla="*/ f61 1 10459"/>
                <a:gd name="f79" fmla="*/ f62 1 191726"/>
                <a:gd name="f80" fmla="*/ f63 1 10459"/>
                <a:gd name="f81" fmla="*/ f64 1 191726"/>
                <a:gd name="f82" fmla="*/ f65 1 191726"/>
                <a:gd name="f83" fmla="*/ f66 1 191726"/>
                <a:gd name="f84" fmla="*/ f42 1 f49"/>
                <a:gd name="f85" fmla="*/ f43 1 f49"/>
                <a:gd name="f86" fmla="*/ f42 1 f50"/>
                <a:gd name="f87" fmla="*/ f44 1 f50"/>
                <a:gd name="f88" fmla="*/ f68 1 f49"/>
                <a:gd name="f89" fmla="*/ f69 1 f50"/>
                <a:gd name="f90" fmla="*/ f70 1 f49"/>
                <a:gd name="f91" fmla="*/ f71 1 f50"/>
                <a:gd name="f92" fmla="*/ f72 1 f50"/>
                <a:gd name="f93" fmla="*/ f73 1 f50"/>
                <a:gd name="f94" fmla="*/ f74 1 f49"/>
                <a:gd name="f95" fmla="*/ f75 1 f50"/>
                <a:gd name="f96" fmla="*/ f76 1 f49"/>
                <a:gd name="f97" fmla="*/ f77 1 f50"/>
                <a:gd name="f98" fmla="*/ f78 1 f49"/>
                <a:gd name="f99" fmla="*/ f79 1 f50"/>
                <a:gd name="f100" fmla="*/ f80 1 f49"/>
                <a:gd name="f101" fmla="*/ f81 1 f50"/>
                <a:gd name="f102" fmla="*/ f82 1 f50"/>
                <a:gd name="f103" fmla="*/ f83 1 f50"/>
                <a:gd name="f104" fmla="*/ f84 f40 1"/>
                <a:gd name="f105" fmla="*/ f85 f40 1"/>
                <a:gd name="f106" fmla="*/ f87 f41 1"/>
                <a:gd name="f107" fmla="*/ f86 f41 1"/>
                <a:gd name="f108" fmla="*/ f88 f40 1"/>
                <a:gd name="f109" fmla="*/ f89 f41 1"/>
                <a:gd name="f110" fmla="*/ f90 f40 1"/>
                <a:gd name="f111" fmla="*/ f91 f41 1"/>
                <a:gd name="f112" fmla="*/ f92 f41 1"/>
                <a:gd name="f113" fmla="*/ f93 f41 1"/>
                <a:gd name="f114" fmla="*/ f94 f40 1"/>
                <a:gd name="f115" fmla="*/ f95 f41 1"/>
                <a:gd name="f116" fmla="*/ f96 f40 1"/>
                <a:gd name="f117" fmla="*/ f97 f41 1"/>
                <a:gd name="f118" fmla="*/ f98 f40 1"/>
                <a:gd name="f119" fmla="*/ f99 f41 1"/>
                <a:gd name="f120" fmla="*/ f100 f40 1"/>
                <a:gd name="f121" fmla="*/ f101 f41 1"/>
                <a:gd name="f122" fmla="*/ f102 f41 1"/>
                <a:gd name="f123" fmla="*/ f103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08" y="f109"/>
                </a:cxn>
                <a:cxn ang="f67">
                  <a:pos x="f110" y="f111"/>
                </a:cxn>
                <a:cxn ang="f67">
                  <a:pos x="f110" y="f112"/>
                </a:cxn>
                <a:cxn ang="f67">
                  <a:pos x="f110" y="f113"/>
                </a:cxn>
                <a:cxn ang="f67">
                  <a:pos x="f114" y="f115"/>
                </a:cxn>
                <a:cxn ang="f67">
                  <a:pos x="f108" y="f115"/>
                </a:cxn>
                <a:cxn ang="f67">
                  <a:pos x="f116" y="f117"/>
                </a:cxn>
                <a:cxn ang="f67">
                  <a:pos x="f118" y="f119"/>
                </a:cxn>
                <a:cxn ang="f67">
                  <a:pos x="f120" y="f121"/>
                </a:cxn>
                <a:cxn ang="f67">
                  <a:pos x="f120" y="f122"/>
                </a:cxn>
                <a:cxn ang="f67">
                  <a:pos x="f120" y="f123"/>
                </a:cxn>
                <a:cxn ang="f67">
                  <a:pos x="f120" y="f123"/>
                </a:cxn>
                <a:cxn ang="f67">
                  <a:pos x="f120" y="f112"/>
                </a:cxn>
                <a:cxn ang="f67">
                  <a:pos x="f108" y="f109"/>
                </a:cxn>
              </a:cxnLst>
              <a:rect l="f104" t="f107" r="f105" b="f106"/>
              <a:pathLst>
                <a:path w="10459" h="191726">
                  <a:moveTo>
                    <a:pt x="f8" y="f9"/>
                  </a:moveTo>
                  <a:cubicBezTo>
                    <a:pt x="f10" y="f11"/>
                    <a:pt x="f12" y="f13"/>
                    <a:pt x="f5" y="f14"/>
                  </a:cubicBezTo>
                  <a:cubicBezTo>
                    <a:pt x="f5" y="f14"/>
                    <a:pt x="f5" y="f5"/>
                    <a:pt x="f5" y="f5"/>
                  </a:cubicBezTo>
                  <a:lnTo>
                    <a:pt x="f5" y="f15"/>
                  </a:lnTo>
                  <a:cubicBezTo>
                    <a:pt x="f12" y="f16"/>
                    <a:pt x="f17" y="f18"/>
                    <a:pt x="f19" y="f20"/>
                  </a:cubicBezTo>
                  <a:cubicBezTo>
                    <a:pt x="f19" y="f20"/>
                    <a:pt x="f8" y="f20"/>
                    <a:pt x="f8" y="f20"/>
                  </a:cubicBezTo>
                  <a:cubicBezTo>
                    <a:pt x="f21" y="f20"/>
                    <a:pt x="f22" y="f23"/>
                    <a:pt x="f24" y="f25"/>
                  </a:cubicBezTo>
                  <a:lnTo>
                    <a:pt x="f26" y="f27"/>
                  </a:lnTo>
                  <a:lnTo>
                    <a:pt x="f28" y="f29"/>
                  </a:lnTo>
                  <a:cubicBezTo>
                    <a:pt x="f28" y="f29"/>
                    <a:pt x="f28" y="f29"/>
                    <a:pt x="f28" y="f30"/>
                  </a:cubicBezTo>
                  <a:cubicBezTo>
                    <a:pt x="f31" y="f32"/>
                    <a:pt x="f31" y="f33"/>
                    <a:pt x="f28" y="f34"/>
                  </a:cubicBezTo>
                  <a:lnTo>
                    <a:pt x="f28" y="f34"/>
                  </a:lnTo>
                  <a:lnTo>
                    <a:pt x="f28" y="f5"/>
                  </a:lnTo>
                  <a:cubicBezTo>
                    <a:pt x="f35" y="f36"/>
                    <a:pt x="f37" y="f3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29" name="Freeform: Shape 714">
              <a:extLst>
                <a:ext uri="{FF2B5EF4-FFF2-40B4-BE49-F238E27FC236}">
                  <a16:creationId xmlns:a16="http://schemas.microsoft.com/office/drawing/2014/main" id="{16AA3C23-1069-8B94-3077-7A5D62B3705E}"/>
                </a:ext>
              </a:extLst>
            </p:cNvPr>
            <p:cNvSpPr/>
            <p:nvPr/>
          </p:nvSpPr>
          <p:spPr>
            <a:xfrm>
              <a:off x="8660337" y="1814471"/>
              <a:ext cx="9079" cy="992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081"/>
                <a:gd name="f7" fmla="val 99266"/>
                <a:gd name="f8" fmla="val 4609"/>
                <a:gd name="f9" fmla="val 1397"/>
                <a:gd name="f10" fmla="val 3466"/>
                <a:gd name="f11" fmla="val 2451"/>
                <a:gd name="f12" fmla="val 991"/>
                <a:gd name="f13" fmla="val 2235"/>
                <a:gd name="f14" fmla="val 76"/>
                <a:gd name="f15" fmla="val 3784"/>
                <a:gd name="f16" fmla="val 38"/>
                <a:gd name="f17" fmla="val 5459"/>
                <a:gd name="f18" fmla="val 95733"/>
                <a:gd name="f19" fmla="val -13"/>
                <a:gd name="f20" fmla="val 96063"/>
                <a:gd name="f21" fmla="val 96419"/>
                <a:gd name="f22" fmla="val 96749"/>
                <a:gd name="f23" fmla="val 97384"/>
                <a:gd name="f24" fmla="val 97638"/>
                <a:gd name="f25" fmla="val 98399"/>
                <a:gd name="f26" fmla="val 673"/>
                <a:gd name="f27" fmla="val 99161"/>
                <a:gd name="f28" fmla="val 1816"/>
                <a:gd name="f29" fmla="val 2438"/>
                <a:gd name="f30" fmla="val 99301"/>
                <a:gd name="f31" fmla="val 3098"/>
                <a:gd name="f32" fmla="val 3720"/>
                <a:gd name="f33" fmla="val 6526"/>
                <a:gd name="f34" fmla="val 8913"/>
                <a:gd name="f35" fmla="val 97155"/>
                <a:gd name="f36" fmla="val 9053"/>
                <a:gd name="f37" fmla="val 94349"/>
                <a:gd name="f38" fmla="val 94336"/>
                <a:gd name="f39" fmla="val 4063"/>
                <a:gd name="f40" fmla="val 3301"/>
                <a:gd name="f41" fmla="val 2285"/>
                <a:gd name="f42" fmla="val 9091"/>
                <a:gd name="f43" fmla="val 1943"/>
                <a:gd name="f44" fmla="val 1613"/>
                <a:gd name="f45" fmla="val 1270"/>
                <a:gd name="f46" fmla="val 635"/>
                <a:gd name="f47" fmla="val 8037"/>
                <a:gd name="f48" fmla="val 7402"/>
                <a:gd name="f49" fmla="val 6514"/>
                <a:gd name="f50" fmla="val 5371"/>
                <a:gd name="f51" fmla="+- 0 0 -90"/>
                <a:gd name="f52" fmla="*/ f3 1 9081"/>
                <a:gd name="f53" fmla="*/ f4 1 99266"/>
                <a:gd name="f54" fmla="val f5"/>
                <a:gd name="f55" fmla="val f6"/>
                <a:gd name="f56" fmla="val f7"/>
                <a:gd name="f57" fmla="*/ f51 f0 1"/>
                <a:gd name="f58" fmla="+- f56 0 f54"/>
                <a:gd name="f59" fmla="+- f55 0 f54"/>
                <a:gd name="f60" fmla="*/ f57 1 f2"/>
                <a:gd name="f61" fmla="*/ f59 1 9081"/>
                <a:gd name="f62" fmla="*/ f58 1 99266"/>
                <a:gd name="f63" fmla="*/ 4609 f59 1"/>
                <a:gd name="f64" fmla="*/ 1397 f58 1"/>
                <a:gd name="f65" fmla="*/ 3466 f59 1"/>
                <a:gd name="f66" fmla="*/ 2451 f59 1"/>
                <a:gd name="f67" fmla="*/ 38 f59 1"/>
                <a:gd name="f68" fmla="*/ 5459 f58 1"/>
                <a:gd name="f69" fmla="*/ 95733 f58 1"/>
                <a:gd name="f70" fmla="*/ 96749 f58 1"/>
                <a:gd name="f71" fmla="*/ 97638 f58 1"/>
                <a:gd name="f72" fmla="*/ 98399 f58 1"/>
                <a:gd name="f73" fmla="*/ 673 f59 1"/>
                <a:gd name="f74" fmla="*/ 99161 f58 1"/>
                <a:gd name="f75" fmla="*/ 1816 f59 1"/>
                <a:gd name="f76" fmla="*/ 3720 f59 1"/>
                <a:gd name="f77" fmla="*/ 9053 f59 1"/>
                <a:gd name="f78" fmla="*/ 94349 f58 1"/>
                <a:gd name="f79" fmla="*/ 94336 f58 1"/>
                <a:gd name="f80" fmla="*/ 4063 f58 1"/>
                <a:gd name="f81" fmla="*/ 3301 f58 1"/>
                <a:gd name="f82" fmla="*/ 2285 f58 1"/>
                <a:gd name="f83" fmla="*/ 1270 f58 1"/>
                <a:gd name="f84" fmla="*/ 635 f58 1"/>
                <a:gd name="f85" fmla="*/ 8037 f59 1"/>
                <a:gd name="f86" fmla="*/ 0 f58 1"/>
                <a:gd name="f87" fmla="*/ 7402 f59 1"/>
                <a:gd name="f88" fmla="*/ 6514 f59 1"/>
                <a:gd name="f89" fmla="*/ 5371 f59 1"/>
                <a:gd name="f90" fmla="+- f60 0 f1"/>
                <a:gd name="f91" fmla="*/ f63 1 9081"/>
                <a:gd name="f92" fmla="*/ f64 1 99266"/>
                <a:gd name="f93" fmla="*/ f65 1 9081"/>
                <a:gd name="f94" fmla="*/ f66 1 9081"/>
                <a:gd name="f95" fmla="*/ f67 1 9081"/>
                <a:gd name="f96" fmla="*/ f68 1 99266"/>
                <a:gd name="f97" fmla="*/ f69 1 99266"/>
                <a:gd name="f98" fmla="*/ f70 1 99266"/>
                <a:gd name="f99" fmla="*/ f71 1 99266"/>
                <a:gd name="f100" fmla="*/ f72 1 99266"/>
                <a:gd name="f101" fmla="*/ f73 1 9081"/>
                <a:gd name="f102" fmla="*/ f74 1 99266"/>
                <a:gd name="f103" fmla="*/ f75 1 9081"/>
                <a:gd name="f104" fmla="*/ f76 1 9081"/>
                <a:gd name="f105" fmla="*/ f77 1 9081"/>
                <a:gd name="f106" fmla="*/ f78 1 99266"/>
                <a:gd name="f107" fmla="*/ f79 1 99266"/>
                <a:gd name="f108" fmla="*/ f80 1 99266"/>
                <a:gd name="f109" fmla="*/ f81 1 99266"/>
                <a:gd name="f110" fmla="*/ f82 1 99266"/>
                <a:gd name="f111" fmla="*/ f83 1 99266"/>
                <a:gd name="f112" fmla="*/ f84 1 99266"/>
                <a:gd name="f113" fmla="*/ f85 1 9081"/>
                <a:gd name="f114" fmla="*/ f86 1 99266"/>
                <a:gd name="f115" fmla="*/ f87 1 9081"/>
                <a:gd name="f116" fmla="*/ f88 1 9081"/>
                <a:gd name="f117" fmla="*/ f89 1 9081"/>
                <a:gd name="f118" fmla="*/ f54 1 f61"/>
                <a:gd name="f119" fmla="*/ f55 1 f61"/>
                <a:gd name="f120" fmla="*/ f54 1 f62"/>
                <a:gd name="f121" fmla="*/ f56 1 f62"/>
                <a:gd name="f122" fmla="*/ f91 1 f61"/>
                <a:gd name="f123" fmla="*/ f92 1 f62"/>
                <a:gd name="f124" fmla="*/ f93 1 f61"/>
                <a:gd name="f125" fmla="*/ f94 1 f61"/>
                <a:gd name="f126" fmla="*/ f95 1 f61"/>
                <a:gd name="f127" fmla="*/ f96 1 f62"/>
                <a:gd name="f128" fmla="*/ f97 1 f62"/>
                <a:gd name="f129" fmla="*/ f98 1 f62"/>
                <a:gd name="f130" fmla="*/ f99 1 f62"/>
                <a:gd name="f131" fmla="*/ f100 1 f62"/>
                <a:gd name="f132" fmla="*/ f101 1 f61"/>
                <a:gd name="f133" fmla="*/ f102 1 f62"/>
                <a:gd name="f134" fmla="*/ f103 1 f61"/>
                <a:gd name="f135" fmla="*/ f104 1 f61"/>
                <a:gd name="f136" fmla="*/ f105 1 f61"/>
                <a:gd name="f137" fmla="*/ f106 1 f62"/>
                <a:gd name="f138" fmla="*/ f107 1 f62"/>
                <a:gd name="f139" fmla="*/ f108 1 f62"/>
                <a:gd name="f140" fmla="*/ f109 1 f62"/>
                <a:gd name="f141" fmla="*/ f110 1 f62"/>
                <a:gd name="f142" fmla="*/ f111 1 f62"/>
                <a:gd name="f143" fmla="*/ f112 1 f62"/>
                <a:gd name="f144" fmla="*/ f113 1 f61"/>
                <a:gd name="f145" fmla="*/ f114 1 f62"/>
                <a:gd name="f146" fmla="*/ f115 1 f61"/>
                <a:gd name="f147" fmla="*/ f116 1 f61"/>
                <a:gd name="f148" fmla="*/ f117 1 f61"/>
                <a:gd name="f149" fmla="*/ f118 f52 1"/>
                <a:gd name="f150" fmla="*/ f119 f52 1"/>
                <a:gd name="f151" fmla="*/ f121 f53 1"/>
                <a:gd name="f152" fmla="*/ f120 f53 1"/>
                <a:gd name="f153" fmla="*/ f122 f52 1"/>
                <a:gd name="f154" fmla="*/ f123 f53 1"/>
                <a:gd name="f155" fmla="*/ f124 f52 1"/>
                <a:gd name="f156" fmla="*/ f125 f52 1"/>
                <a:gd name="f157" fmla="*/ f126 f52 1"/>
                <a:gd name="f158" fmla="*/ f127 f53 1"/>
                <a:gd name="f159" fmla="*/ f128 f53 1"/>
                <a:gd name="f160" fmla="*/ f129 f53 1"/>
                <a:gd name="f161" fmla="*/ f130 f53 1"/>
                <a:gd name="f162" fmla="*/ f131 f53 1"/>
                <a:gd name="f163" fmla="*/ f132 f52 1"/>
                <a:gd name="f164" fmla="*/ f133 f53 1"/>
                <a:gd name="f165" fmla="*/ f134 f52 1"/>
                <a:gd name="f166" fmla="*/ f135 f52 1"/>
                <a:gd name="f167" fmla="*/ f136 f52 1"/>
                <a:gd name="f168" fmla="*/ f137 f53 1"/>
                <a:gd name="f169" fmla="*/ f138 f53 1"/>
                <a:gd name="f170" fmla="*/ f139 f53 1"/>
                <a:gd name="f171" fmla="*/ f140 f53 1"/>
                <a:gd name="f172" fmla="*/ f141 f53 1"/>
                <a:gd name="f173" fmla="*/ f142 f53 1"/>
                <a:gd name="f174" fmla="*/ f143 f53 1"/>
                <a:gd name="f175" fmla="*/ f144 f52 1"/>
                <a:gd name="f176" fmla="*/ f145 f53 1"/>
                <a:gd name="f177" fmla="*/ f146 f52 1"/>
                <a:gd name="f178" fmla="*/ f147 f52 1"/>
                <a:gd name="f179" fmla="*/ f148 f5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0">
                  <a:pos x="f153" y="f154"/>
                </a:cxn>
                <a:cxn ang="f90">
                  <a:pos x="f155" y="f154"/>
                </a:cxn>
                <a:cxn ang="f90">
                  <a:pos x="f156" y="f154"/>
                </a:cxn>
                <a:cxn ang="f90">
                  <a:pos x="f157" y="f158"/>
                </a:cxn>
                <a:cxn ang="f90">
                  <a:pos x="f157" y="f159"/>
                </a:cxn>
                <a:cxn ang="f90">
                  <a:pos x="f157" y="f159"/>
                </a:cxn>
                <a:cxn ang="f90">
                  <a:pos x="f157" y="f160"/>
                </a:cxn>
                <a:cxn ang="f90">
                  <a:pos x="f157" y="f161"/>
                </a:cxn>
                <a:cxn ang="f90">
                  <a:pos x="f157" y="f162"/>
                </a:cxn>
                <a:cxn ang="f90">
                  <a:pos x="f163" y="f164"/>
                </a:cxn>
                <a:cxn ang="f90">
                  <a:pos x="f163" y="f164"/>
                </a:cxn>
                <a:cxn ang="f90">
                  <a:pos x="f165" y="f164"/>
                </a:cxn>
                <a:cxn ang="f90">
                  <a:pos x="f166" y="f164"/>
                </a:cxn>
                <a:cxn ang="f90">
                  <a:pos x="f167" y="f168"/>
                </a:cxn>
                <a:cxn ang="f90">
                  <a:pos x="f167" y="f169"/>
                </a:cxn>
                <a:cxn ang="f90">
                  <a:pos x="f167" y="f170"/>
                </a:cxn>
                <a:cxn ang="f90">
                  <a:pos x="f167" y="f171"/>
                </a:cxn>
                <a:cxn ang="f90">
                  <a:pos x="f167" y="f172"/>
                </a:cxn>
                <a:cxn ang="f90">
                  <a:pos x="f167" y="f173"/>
                </a:cxn>
                <a:cxn ang="f90">
                  <a:pos x="f167" y="f174"/>
                </a:cxn>
                <a:cxn ang="f90">
                  <a:pos x="f175" y="f176"/>
                </a:cxn>
                <a:cxn ang="f90">
                  <a:pos x="f177" y="f176"/>
                </a:cxn>
                <a:cxn ang="f90">
                  <a:pos x="f178" y="f176"/>
                </a:cxn>
                <a:cxn ang="f90">
                  <a:pos x="f179" y="f176"/>
                </a:cxn>
                <a:cxn ang="f90">
                  <a:pos x="f153" y="f176"/>
                </a:cxn>
              </a:cxnLst>
              <a:rect l="f149" t="f152" r="f150" b="f151"/>
              <a:pathLst>
                <a:path w="9081" h="99266">
                  <a:moveTo>
                    <a:pt x="f8" y="f9"/>
                  </a:moveTo>
                  <a:lnTo>
                    <a:pt x="f10" y="f9"/>
                  </a:lnTo>
                  <a:lnTo>
                    <a:pt x="f11" y="f9"/>
                  </a:lnTo>
                  <a:cubicBezTo>
                    <a:pt x="f12" y="f13"/>
                    <a:pt x="f14" y="f15"/>
                    <a:pt x="f16" y="f17"/>
                  </a:cubicBezTo>
                  <a:lnTo>
                    <a:pt x="f16" y="f18"/>
                  </a:lnTo>
                  <a:lnTo>
                    <a:pt x="f16" y="f18"/>
                  </a:lnTo>
                  <a:cubicBezTo>
                    <a:pt x="f19" y="f20"/>
                    <a:pt x="f19" y="f21"/>
                    <a:pt x="f16" y="f22"/>
                  </a:cubicBezTo>
                  <a:cubicBezTo>
                    <a:pt x="f16" y="f22"/>
                    <a:pt x="f16" y="f23"/>
                    <a:pt x="f16" y="f24"/>
                  </a:cubicBezTo>
                  <a:lnTo>
                    <a:pt x="f16" y="f25"/>
                  </a:lnTo>
                  <a:lnTo>
                    <a:pt x="f26" y="f27"/>
                  </a:lnTo>
                  <a:lnTo>
                    <a:pt x="f26" y="f27"/>
                  </a:lnTo>
                  <a:lnTo>
                    <a:pt x="f28" y="f27"/>
                  </a:lnTo>
                  <a:cubicBezTo>
                    <a:pt x="f29" y="f30"/>
                    <a:pt x="f31" y="f30"/>
                    <a:pt x="f32" y="f27"/>
                  </a:cubicBezTo>
                  <a:cubicBezTo>
                    <a:pt x="f33" y="f30"/>
                    <a:pt x="f34" y="f35"/>
                    <a:pt x="f36" y="f37"/>
                  </a:cubicBezTo>
                  <a:cubicBezTo>
                    <a:pt x="f36" y="f37"/>
                    <a:pt x="f36" y="f38"/>
                    <a:pt x="f36" y="f38"/>
                  </a:cubicBezTo>
                  <a:lnTo>
                    <a:pt x="f36" y="f39"/>
                  </a:lnTo>
                  <a:cubicBezTo>
                    <a:pt x="f36" y="f39"/>
                    <a:pt x="f36" y="f39"/>
                    <a:pt x="f36" y="f40"/>
                  </a:cubicBezTo>
                  <a:lnTo>
                    <a:pt x="f36" y="f41"/>
                  </a:lnTo>
                  <a:cubicBezTo>
                    <a:pt x="f42" y="f43"/>
                    <a:pt x="f42" y="f44"/>
                    <a:pt x="f36" y="f45"/>
                  </a:cubicBezTo>
                  <a:lnTo>
                    <a:pt x="f36" y="f46"/>
                  </a:lnTo>
                  <a:lnTo>
                    <a:pt x="f47" y="f5"/>
                  </a:lnTo>
                  <a:cubicBezTo>
                    <a:pt x="f47" y="f5"/>
                    <a:pt x="f47" y="f5"/>
                    <a:pt x="f48" y="f5"/>
                  </a:cubicBezTo>
                  <a:lnTo>
                    <a:pt x="f49" y="f5"/>
                  </a:lnTo>
                  <a:lnTo>
                    <a:pt x="f50" y="f5"/>
                  </a:lnTo>
                  <a:lnTo>
                    <a:pt x="f8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0" name="Freeform: Shape 715">
              <a:extLst>
                <a:ext uri="{FF2B5EF4-FFF2-40B4-BE49-F238E27FC236}">
                  <a16:creationId xmlns:a16="http://schemas.microsoft.com/office/drawing/2014/main" id="{A488243B-44DD-1609-F53F-E93DC3D281AE}"/>
                </a:ext>
              </a:extLst>
            </p:cNvPr>
            <p:cNvSpPr/>
            <p:nvPr/>
          </p:nvSpPr>
          <p:spPr>
            <a:xfrm>
              <a:off x="9064648" y="1248704"/>
              <a:ext cx="89126" cy="3503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9130"/>
                <a:gd name="f7" fmla="val 35043"/>
                <a:gd name="f8" fmla="val 83672"/>
                <a:gd name="f9" fmla="val 34916"/>
                <a:gd name="f10" fmla="val 85958"/>
                <a:gd name="f11" fmla="val 34979"/>
                <a:gd name="f12" fmla="val 88028"/>
                <a:gd name="f13" fmla="val 33608"/>
                <a:gd name="f14" fmla="val 88878"/>
                <a:gd name="f15" fmla="val 31488"/>
                <a:gd name="f16" fmla="val 89716"/>
                <a:gd name="f17" fmla="val 29025"/>
                <a:gd name="f18" fmla="val 88396"/>
                <a:gd name="f19" fmla="val 26358"/>
                <a:gd name="f20" fmla="val 85932"/>
                <a:gd name="f21" fmla="val 25533"/>
                <a:gd name="f22" fmla="val 85780"/>
                <a:gd name="f23" fmla="val 25470"/>
                <a:gd name="f24" fmla="val 85615"/>
                <a:gd name="f25" fmla="val 25431"/>
                <a:gd name="f26" fmla="val 85450"/>
                <a:gd name="f27" fmla="val 25393"/>
                <a:gd name="f28" fmla="val 2412"/>
                <a:gd name="f29" fmla="val 4964"/>
                <a:gd name="f30" fmla="val 444"/>
                <a:gd name="f31" fmla="val 6768"/>
                <a:gd name="f32" fmla="val 2743"/>
                <a:gd name="f33" fmla="val 6603"/>
                <a:gd name="f34" fmla="val 5333"/>
                <a:gd name="f35" fmla="val 6107"/>
                <a:gd name="f36" fmla="val 7923"/>
                <a:gd name="f37" fmla="val 3784"/>
                <a:gd name="f38" fmla="val 9764"/>
                <a:gd name="f39" fmla="val 1143"/>
                <a:gd name="f40" fmla="val 9650"/>
                <a:gd name="f41" fmla="val 82911"/>
                <a:gd name="f42" fmla="+- 0 0 -90"/>
                <a:gd name="f43" fmla="*/ f3 1 89130"/>
                <a:gd name="f44" fmla="*/ f4 1 35043"/>
                <a:gd name="f45" fmla="val f5"/>
                <a:gd name="f46" fmla="val f6"/>
                <a:gd name="f47" fmla="val f7"/>
                <a:gd name="f48" fmla="*/ f42 f0 1"/>
                <a:gd name="f49" fmla="+- f47 0 f45"/>
                <a:gd name="f50" fmla="+- f46 0 f45"/>
                <a:gd name="f51" fmla="*/ f48 1 f2"/>
                <a:gd name="f52" fmla="*/ f50 1 89130"/>
                <a:gd name="f53" fmla="*/ f49 1 35043"/>
                <a:gd name="f54" fmla="*/ 83672 f50 1"/>
                <a:gd name="f55" fmla="*/ 34916 f49 1"/>
                <a:gd name="f56" fmla="*/ 88878 f50 1"/>
                <a:gd name="f57" fmla="*/ 31488 f49 1"/>
                <a:gd name="f58" fmla="*/ 85932 f50 1"/>
                <a:gd name="f59" fmla="*/ 25533 f49 1"/>
                <a:gd name="f60" fmla="*/ 85450 f50 1"/>
                <a:gd name="f61" fmla="*/ 25393 f49 1"/>
                <a:gd name="f62" fmla="*/ 2412 f50 1"/>
                <a:gd name="f63" fmla="*/ 0 f49 1"/>
                <a:gd name="f64" fmla="*/ 6603 f50 1"/>
                <a:gd name="f65" fmla="*/ 5333 f49 1"/>
                <a:gd name="f66" fmla="*/ 1143 f50 1"/>
                <a:gd name="f67" fmla="*/ 9650 f49 1"/>
                <a:gd name="f68" fmla="*/ 0 f50 1"/>
                <a:gd name="f69" fmla="*/ 82911 f50 1"/>
                <a:gd name="f70" fmla="*/ 35043 f49 1"/>
                <a:gd name="f71" fmla="+- f51 0 f1"/>
                <a:gd name="f72" fmla="*/ f54 1 89130"/>
                <a:gd name="f73" fmla="*/ f55 1 35043"/>
                <a:gd name="f74" fmla="*/ f56 1 89130"/>
                <a:gd name="f75" fmla="*/ f57 1 35043"/>
                <a:gd name="f76" fmla="*/ f58 1 89130"/>
                <a:gd name="f77" fmla="*/ f59 1 35043"/>
                <a:gd name="f78" fmla="*/ f60 1 89130"/>
                <a:gd name="f79" fmla="*/ f61 1 35043"/>
                <a:gd name="f80" fmla="*/ f62 1 89130"/>
                <a:gd name="f81" fmla="*/ f63 1 35043"/>
                <a:gd name="f82" fmla="*/ f64 1 89130"/>
                <a:gd name="f83" fmla="*/ f65 1 35043"/>
                <a:gd name="f84" fmla="*/ f66 1 89130"/>
                <a:gd name="f85" fmla="*/ f67 1 35043"/>
                <a:gd name="f86" fmla="*/ f68 1 89130"/>
                <a:gd name="f87" fmla="*/ f69 1 89130"/>
                <a:gd name="f88" fmla="*/ f70 1 35043"/>
                <a:gd name="f89" fmla="*/ f45 1 f52"/>
                <a:gd name="f90" fmla="*/ f46 1 f52"/>
                <a:gd name="f91" fmla="*/ f45 1 f53"/>
                <a:gd name="f92" fmla="*/ f47 1 f53"/>
                <a:gd name="f93" fmla="*/ f72 1 f52"/>
                <a:gd name="f94" fmla="*/ f73 1 f53"/>
                <a:gd name="f95" fmla="*/ f74 1 f52"/>
                <a:gd name="f96" fmla="*/ f75 1 f53"/>
                <a:gd name="f97" fmla="*/ f76 1 f52"/>
                <a:gd name="f98" fmla="*/ f77 1 f53"/>
                <a:gd name="f99" fmla="*/ f78 1 f52"/>
                <a:gd name="f100" fmla="*/ f79 1 f53"/>
                <a:gd name="f101" fmla="*/ f80 1 f52"/>
                <a:gd name="f102" fmla="*/ f81 1 f53"/>
                <a:gd name="f103" fmla="*/ f82 1 f52"/>
                <a:gd name="f104" fmla="*/ f83 1 f53"/>
                <a:gd name="f105" fmla="*/ f84 1 f52"/>
                <a:gd name="f106" fmla="*/ f85 1 f53"/>
                <a:gd name="f107" fmla="*/ f86 1 f52"/>
                <a:gd name="f108" fmla="*/ f87 1 f52"/>
                <a:gd name="f109" fmla="*/ f88 1 f53"/>
                <a:gd name="f110" fmla="*/ f89 f43 1"/>
                <a:gd name="f111" fmla="*/ f90 f43 1"/>
                <a:gd name="f112" fmla="*/ f92 f44 1"/>
                <a:gd name="f113" fmla="*/ f91 f44 1"/>
                <a:gd name="f114" fmla="*/ f93 f43 1"/>
                <a:gd name="f115" fmla="*/ f94 f44 1"/>
                <a:gd name="f116" fmla="*/ f95 f43 1"/>
                <a:gd name="f117" fmla="*/ f96 f44 1"/>
                <a:gd name="f118" fmla="*/ f97 f43 1"/>
                <a:gd name="f119" fmla="*/ f98 f44 1"/>
                <a:gd name="f120" fmla="*/ f99 f43 1"/>
                <a:gd name="f121" fmla="*/ f100 f44 1"/>
                <a:gd name="f122" fmla="*/ f101 f43 1"/>
                <a:gd name="f123" fmla="*/ f102 f44 1"/>
                <a:gd name="f124" fmla="*/ f103 f43 1"/>
                <a:gd name="f125" fmla="*/ f104 f44 1"/>
                <a:gd name="f126" fmla="*/ f105 f43 1"/>
                <a:gd name="f127" fmla="*/ f106 f44 1"/>
                <a:gd name="f128" fmla="*/ f107 f43 1"/>
                <a:gd name="f129" fmla="*/ f108 f43 1"/>
                <a:gd name="f130" fmla="*/ f109 f4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1">
                  <a:pos x="f114" y="f115"/>
                </a:cxn>
                <a:cxn ang="f71">
                  <a:pos x="f116" y="f117"/>
                </a:cxn>
                <a:cxn ang="f71">
                  <a:pos x="f118" y="f119"/>
                </a:cxn>
                <a:cxn ang="f71">
                  <a:pos x="f120" y="f121"/>
                </a:cxn>
                <a:cxn ang="f71">
                  <a:pos x="f120" y="f121"/>
                </a:cxn>
                <a:cxn ang="f71">
                  <a:pos x="f122" y="f123"/>
                </a:cxn>
                <a:cxn ang="f71">
                  <a:pos x="f122" y="f123"/>
                </a:cxn>
                <a:cxn ang="f71">
                  <a:pos x="f124" y="f125"/>
                </a:cxn>
                <a:cxn ang="f71">
                  <a:pos x="f126" y="f127"/>
                </a:cxn>
                <a:cxn ang="f71">
                  <a:pos x="f128" y="f127"/>
                </a:cxn>
                <a:cxn ang="f71">
                  <a:pos x="f129" y="f130"/>
                </a:cxn>
                <a:cxn ang="f71">
                  <a:pos x="f129" y="f130"/>
                </a:cxn>
              </a:cxnLst>
              <a:rect l="f110" t="f113" r="f111" b="f112"/>
              <a:pathLst>
                <a:path w="89130" h="35043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5"/>
                    <a:pt x="f26" y="f27"/>
                  </a:cubicBezTo>
                  <a:lnTo>
                    <a:pt x="f26" y="f27"/>
                  </a:lnTo>
                  <a:lnTo>
                    <a:pt x="f28" y="f5"/>
                  </a:lnTo>
                  <a:lnTo>
                    <a:pt x="f28" y="f5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5" y="f40"/>
                  </a:lnTo>
                  <a:lnTo>
                    <a:pt x="f41" y="f7"/>
                  </a:lnTo>
                  <a:lnTo>
                    <a:pt x="f41" y="f7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1" name="Freeform: Shape 716">
              <a:extLst>
                <a:ext uri="{FF2B5EF4-FFF2-40B4-BE49-F238E27FC236}">
                  <a16:creationId xmlns:a16="http://schemas.microsoft.com/office/drawing/2014/main" id="{4C98B513-2414-75E0-77F8-C849D34741BE}"/>
                </a:ext>
              </a:extLst>
            </p:cNvPr>
            <p:cNvSpPr/>
            <p:nvPr/>
          </p:nvSpPr>
          <p:spPr>
            <a:xfrm>
              <a:off x="7762588" y="1114882"/>
              <a:ext cx="1307784" cy="14335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307783"/>
                <a:gd name="f7" fmla="val 143350"/>
                <a:gd name="f8" fmla="val 1302313"/>
                <a:gd name="f9" fmla="val 143346"/>
                <a:gd name="f10" fmla="val 1304955"/>
                <a:gd name="f11" fmla="val 143460"/>
                <a:gd name="f12" fmla="val 1307278"/>
                <a:gd name="f13" fmla="val 141619"/>
                <a:gd name="f14" fmla="val 1307773"/>
                <a:gd name="f15" fmla="val 139029"/>
                <a:gd name="f16" fmla="val 1307938"/>
                <a:gd name="f17" fmla="val 136439"/>
                <a:gd name="f18" fmla="val 1306136"/>
                <a:gd name="f19" fmla="val 134141"/>
                <a:gd name="f20" fmla="val 1303583"/>
                <a:gd name="f21" fmla="val 133696"/>
                <a:gd name="f22" fmla="val 1302948"/>
                <a:gd name="f23" fmla="val 12570"/>
                <a:gd name="f24" fmla="val 1270"/>
                <a:gd name="f25" fmla="val 635"/>
                <a:gd name="f26" fmla="val 3428"/>
                <a:gd name="f27" fmla="val 203"/>
                <a:gd name="f28" fmla="val 5536"/>
                <a:gd name="f29" fmla="val 2628"/>
                <a:gd name="f30" fmla="val 5332"/>
                <a:gd name="f31" fmla="val 5434"/>
                <a:gd name="f32" fmla="val 5447"/>
                <a:gd name="f33" fmla="val 5459"/>
                <a:gd name="f34" fmla="val 4952"/>
                <a:gd name="f35" fmla="val 8088"/>
                <a:gd name="f36" fmla="val 2653"/>
                <a:gd name="f37" fmla="val 9992"/>
                <a:gd name="f38" fmla="val 9903"/>
                <a:gd name="f39" fmla="val 1301806"/>
                <a:gd name="f40" fmla="+- 0 0 -90"/>
                <a:gd name="f41" fmla="*/ f3 1 1307783"/>
                <a:gd name="f42" fmla="*/ f4 1 143350"/>
                <a:gd name="f43" fmla="val f5"/>
                <a:gd name="f44" fmla="val f6"/>
                <a:gd name="f45" fmla="val f7"/>
                <a:gd name="f46" fmla="*/ f40 f0 1"/>
                <a:gd name="f47" fmla="+- f45 0 f43"/>
                <a:gd name="f48" fmla="+- f44 0 f43"/>
                <a:gd name="f49" fmla="*/ f46 1 f2"/>
                <a:gd name="f50" fmla="*/ f48 1 1307783"/>
                <a:gd name="f51" fmla="*/ f47 1 143350"/>
                <a:gd name="f52" fmla="*/ 1302313 f48 1"/>
                <a:gd name="f53" fmla="*/ 143346 f47 1"/>
                <a:gd name="f54" fmla="*/ 1307773 f48 1"/>
                <a:gd name="f55" fmla="*/ 139029 f47 1"/>
                <a:gd name="f56" fmla="*/ 1303583 f48 1"/>
                <a:gd name="f57" fmla="*/ 133696 f47 1"/>
                <a:gd name="f58" fmla="*/ 1302948 f48 1"/>
                <a:gd name="f59" fmla="*/ 12570 f48 1"/>
                <a:gd name="f60" fmla="*/ 1270 f47 1"/>
                <a:gd name="f61" fmla="*/ 635 f48 1"/>
                <a:gd name="f62" fmla="*/ 0 f47 1"/>
                <a:gd name="f63" fmla="*/ 5332 f48 1"/>
                <a:gd name="f64" fmla="*/ 5434 f47 1"/>
                <a:gd name="f65" fmla="*/ 5459 f47 1"/>
                <a:gd name="f66" fmla="*/ 0 f48 1"/>
                <a:gd name="f67" fmla="*/ 9903 f47 1"/>
                <a:gd name="f68" fmla="*/ 1301806 f48 1"/>
                <a:gd name="f69" fmla="+- f49 0 f1"/>
                <a:gd name="f70" fmla="*/ f52 1 1307783"/>
                <a:gd name="f71" fmla="*/ f53 1 143350"/>
                <a:gd name="f72" fmla="*/ f54 1 1307783"/>
                <a:gd name="f73" fmla="*/ f55 1 143350"/>
                <a:gd name="f74" fmla="*/ f56 1 1307783"/>
                <a:gd name="f75" fmla="*/ f57 1 143350"/>
                <a:gd name="f76" fmla="*/ f58 1 1307783"/>
                <a:gd name="f77" fmla="*/ f59 1 1307783"/>
                <a:gd name="f78" fmla="*/ f60 1 143350"/>
                <a:gd name="f79" fmla="*/ f61 1 1307783"/>
                <a:gd name="f80" fmla="*/ f62 1 143350"/>
                <a:gd name="f81" fmla="*/ f63 1 1307783"/>
                <a:gd name="f82" fmla="*/ f64 1 143350"/>
                <a:gd name="f83" fmla="*/ f65 1 143350"/>
                <a:gd name="f84" fmla="*/ f66 1 1307783"/>
                <a:gd name="f85" fmla="*/ f67 1 143350"/>
                <a:gd name="f86" fmla="*/ f68 1 1307783"/>
                <a:gd name="f87" fmla="*/ f43 1 f50"/>
                <a:gd name="f88" fmla="*/ f44 1 f50"/>
                <a:gd name="f89" fmla="*/ f43 1 f51"/>
                <a:gd name="f90" fmla="*/ f45 1 f51"/>
                <a:gd name="f91" fmla="*/ f70 1 f50"/>
                <a:gd name="f92" fmla="*/ f71 1 f51"/>
                <a:gd name="f93" fmla="*/ f72 1 f50"/>
                <a:gd name="f94" fmla="*/ f73 1 f51"/>
                <a:gd name="f95" fmla="*/ f74 1 f50"/>
                <a:gd name="f96" fmla="*/ f75 1 f51"/>
                <a:gd name="f97" fmla="*/ f76 1 f50"/>
                <a:gd name="f98" fmla="*/ f77 1 f50"/>
                <a:gd name="f99" fmla="*/ f78 1 f51"/>
                <a:gd name="f100" fmla="*/ f79 1 f50"/>
                <a:gd name="f101" fmla="*/ f80 1 f51"/>
                <a:gd name="f102" fmla="*/ f81 1 f50"/>
                <a:gd name="f103" fmla="*/ f82 1 f51"/>
                <a:gd name="f104" fmla="*/ f83 1 f51"/>
                <a:gd name="f105" fmla="*/ f84 1 f50"/>
                <a:gd name="f106" fmla="*/ f85 1 f51"/>
                <a:gd name="f107" fmla="*/ f86 1 f50"/>
                <a:gd name="f108" fmla="*/ f87 f41 1"/>
                <a:gd name="f109" fmla="*/ f88 f41 1"/>
                <a:gd name="f110" fmla="*/ f90 f42 1"/>
                <a:gd name="f111" fmla="*/ f89 f42 1"/>
                <a:gd name="f112" fmla="*/ f91 f41 1"/>
                <a:gd name="f113" fmla="*/ f92 f42 1"/>
                <a:gd name="f114" fmla="*/ f93 f41 1"/>
                <a:gd name="f115" fmla="*/ f94 f42 1"/>
                <a:gd name="f116" fmla="*/ f95 f41 1"/>
                <a:gd name="f117" fmla="*/ f96 f42 1"/>
                <a:gd name="f118" fmla="*/ f97 f41 1"/>
                <a:gd name="f119" fmla="*/ f98 f41 1"/>
                <a:gd name="f120" fmla="*/ f99 f42 1"/>
                <a:gd name="f121" fmla="*/ f100 f41 1"/>
                <a:gd name="f122" fmla="*/ f101 f42 1"/>
                <a:gd name="f123" fmla="*/ f102 f41 1"/>
                <a:gd name="f124" fmla="*/ f103 f42 1"/>
                <a:gd name="f125" fmla="*/ f104 f42 1"/>
                <a:gd name="f126" fmla="*/ f105 f41 1"/>
                <a:gd name="f127" fmla="*/ f106 f42 1"/>
                <a:gd name="f128" fmla="*/ f107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9">
                  <a:pos x="f112" y="f113"/>
                </a:cxn>
                <a:cxn ang="f69">
                  <a:pos x="f114" y="f115"/>
                </a:cxn>
                <a:cxn ang="f69">
                  <a:pos x="f116" y="f117"/>
                </a:cxn>
                <a:cxn ang="f69">
                  <a:pos x="f118" y="f117"/>
                </a:cxn>
                <a:cxn ang="f69">
                  <a:pos x="f119" y="f120"/>
                </a:cxn>
                <a:cxn ang="f69">
                  <a:pos x="f121" y="f122"/>
                </a:cxn>
                <a:cxn ang="f69">
                  <a:pos x="f123" y="f124"/>
                </a:cxn>
                <a:cxn ang="f69">
                  <a:pos x="f123" y="f125"/>
                </a:cxn>
                <a:cxn ang="f69">
                  <a:pos x="f126" y="f127"/>
                </a:cxn>
                <a:cxn ang="f69">
                  <a:pos x="f126" y="f127"/>
                </a:cxn>
                <a:cxn ang="f69">
                  <a:pos x="f128" y="f113"/>
                </a:cxn>
                <a:cxn ang="f69">
                  <a:pos x="f118" y="f113"/>
                </a:cxn>
              </a:cxnLst>
              <a:rect l="f108" t="f111" r="f109" b="f110"/>
              <a:pathLst>
                <a:path w="1307783" h="143350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lnTo>
                    <a:pt x="f22" y="f21"/>
                  </a:lnTo>
                  <a:lnTo>
                    <a:pt x="f23" y="f24"/>
                  </a:lnTo>
                  <a:lnTo>
                    <a:pt x="f25" y="f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0" y="f32"/>
                    <a:pt x="f30" y="f32"/>
                    <a:pt x="f30" y="f33"/>
                  </a:cubicBezTo>
                  <a:cubicBezTo>
                    <a:pt x="f34" y="f35"/>
                    <a:pt x="f36" y="f37"/>
                    <a:pt x="f5" y="f38"/>
                  </a:cubicBezTo>
                  <a:lnTo>
                    <a:pt x="f5" y="f38"/>
                  </a:lnTo>
                  <a:lnTo>
                    <a:pt x="f39" y="f9"/>
                  </a:lnTo>
                  <a:lnTo>
                    <a:pt x="f22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2" name="Freeform: Shape 717">
              <a:extLst>
                <a:ext uri="{FF2B5EF4-FFF2-40B4-BE49-F238E27FC236}">
                  <a16:creationId xmlns:a16="http://schemas.microsoft.com/office/drawing/2014/main" id="{6B03035A-130F-D519-A202-B3EAC2BAD2E5}"/>
                </a:ext>
              </a:extLst>
            </p:cNvPr>
            <p:cNvSpPr/>
            <p:nvPr/>
          </p:nvSpPr>
          <p:spPr>
            <a:xfrm>
              <a:off x="5828431" y="1114882"/>
              <a:ext cx="10835" cy="1786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840"/>
                <a:gd name="f7" fmla="val 178622"/>
                <a:gd name="f8" fmla="val 174707"/>
                <a:gd name="f9" fmla="val 10383"/>
                <a:gd name="f10" fmla="val 2984"/>
                <a:gd name="f11" fmla="val 7589"/>
                <a:gd name="f12" fmla="val 5028"/>
                <a:gd name="f13" fmla="val 4618"/>
                <a:gd name="f14" fmla="val 4571"/>
                <a:gd name="f15" fmla="val 2257"/>
                <a:gd name="f16" fmla="val 4203"/>
                <a:gd name="f17" fmla="val 416"/>
                <a:gd name="f18" fmla="val 2361"/>
                <a:gd name="f19" fmla="val 48"/>
                <a:gd name="f20" fmla="val -16"/>
                <a:gd name="f21" fmla="val 174910"/>
                <a:gd name="f22" fmla="val 175138"/>
                <a:gd name="f23" fmla="val 175341"/>
                <a:gd name="f24" fmla="val 175633"/>
                <a:gd name="f25" fmla="val 175938"/>
                <a:gd name="f26" fmla="val 176230"/>
                <a:gd name="f27" fmla="val 177119"/>
                <a:gd name="f28" fmla="val 682"/>
                <a:gd name="f29" fmla="val 177881"/>
                <a:gd name="f30" fmla="val 1444"/>
                <a:gd name="f31" fmla="val 178515"/>
                <a:gd name="f32" fmla="val 2333"/>
                <a:gd name="f33" fmla="val 3222"/>
                <a:gd name="f34" fmla="val 4745"/>
                <a:gd name="f35" fmla="val 7462"/>
                <a:gd name="f36" fmla="val 179074"/>
                <a:gd name="f37" fmla="val 10154"/>
                <a:gd name="f38" fmla="val 177398"/>
                <a:gd name="f39" fmla="+- 0 0 -90"/>
                <a:gd name="f40" fmla="*/ f3 1 10840"/>
                <a:gd name="f41" fmla="*/ f4 1 178622"/>
                <a:gd name="f42" fmla="val f5"/>
                <a:gd name="f43" fmla="val f6"/>
                <a:gd name="f44" fmla="val f7"/>
                <a:gd name="f45" fmla="*/ f39 f0 1"/>
                <a:gd name="f46" fmla="+- f44 0 f42"/>
                <a:gd name="f47" fmla="+- f43 0 f42"/>
                <a:gd name="f48" fmla="*/ f45 1 f2"/>
                <a:gd name="f49" fmla="*/ f47 1 10840"/>
                <a:gd name="f50" fmla="*/ f46 1 178622"/>
                <a:gd name="f51" fmla="*/ 10840 f47 1"/>
                <a:gd name="f52" fmla="*/ 174707 f46 1"/>
                <a:gd name="f53" fmla="*/ 0 f46 1"/>
                <a:gd name="f54" fmla="*/ 4618 f47 1"/>
                <a:gd name="f55" fmla="*/ 4571 f46 1"/>
                <a:gd name="f56" fmla="*/ 48 f47 1"/>
                <a:gd name="f57" fmla="*/ 175341 f46 1"/>
                <a:gd name="f58" fmla="*/ 176230 f46 1"/>
                <a:gd name="f59" fmla="*/ 177119 f46 1"/>
                <a:gd name="f60" fmla="*/ 682 f47 1"/>
                <a:gd name="f61" fmla="*/ 177881 f46 1"/>
                <a:gd name="f62" fmla="*/ 1444 f47 1"/>
                <a:gd name="f63" fmla="*/ 178515 f46 1"/>
                <a:gd name="f64" fmla="*/ 2333 f47 1"/>
                <a:gd name="f65" fmla="*/ 3222 f47 1"/>
                <a:gd name="f66" fmla="*/ 4745 f47 1"/>
                <a:gd name="f67" fmla="+- f48 0 f1"/>
                <a:gd name="f68" fmla="*/ f51 1 10840"/>
                <a:gd name="f69" fmla="*/ f52 1 178622"/>
                <a:gd name="f70" fmla="*/ f53 1 178622"/>
                <a:gd name="f71" fmla="*/ f54 1 10840"/>
                <a:gd name="f72" fmla="*/ f55 1 178622"/>
                <a:gd name="f73" fmla="*/ f56 1 10840"/>
                <a:gd name="f74" fmla="*/ f57 1 178622"/>
                <a:gd name="f75" fmla="*/ f58 1 178622"/>
                <a:gd name="f76" fmla="*/ f59 1 178622"/>
                <a:gd name="f77" fmla="*/ f60 1 10840"/>
                <a:gd name="f78" fmla="*/ f61 1 178622"/>
                <a:gd name="f79" fmla="*/ f62 1 10840"/>
                <a:gd name="f80" fmla="*/ f63 1 178622"/>
                <a:gd name="f81" fmla="*/ f64 1 10840"/>
                <a:gd name="f82" fmla="*/ f65 1 10840"/>
                <a:gd name="f83" fmla="*/ f66 1 10840"/>
                <a:gd name="f84" fmla="*/ f42 1 f49"/>
                <a:gd name="f85" fmla="*/ f43 1 f49"/>
                <a:gd name="f86" fmla="*/ f42 1 f50"/>
                <a:gd name="f87" fmla="*/ f44 1 f50"/>
                <a:gd name="f88" fmla="*/ f68 1 f49"/>
                <a:gd name="f89" fmla="*/ f69 1 f50"/>
                <a:gd name="f90" fmla="*/ f70 1 f50"/>
                <a:gd name="f91" fmla="*/ f71 1 f49"/>
                <a:gd name="f92" fmla="*/ f72 1 f50"/>
                <a:gd name="f93" fmla="*/ f73 1 f49"/>
                <a:gd name="f94" fmla="*/ f74 1 f50"/>
                <a:gd name="f95" fmla="*/ f75 1 f50"/>
                <a:gd name="f96" fmla="*/ f76 1 f50"/>
                <a:gd name="f97" fmla="*/ f77 1 f49"/>
                <a:gd name="f98" fmla="*/ f78 1 f50"/>
                <a:gd name="f99" fmla="*/ f79 1 f49"/>
                <a:gd name="f100" fmla="*/ f80 1 f50"/>
                <a:gd name="f101" fmla="*/ f81 1 f49"/>
                <a:gd name="f102" fmla="*/ f82 1 f49"/>
                <a:gd name="f103" fmla="*/ f83 1 f49"/>
                <a:gd name="f104" fmla="*/ f84 f40 1"/>
                <a:gd name="f105" fmla="*/ f85 f40 1"/>
                <a:gd name="f106" fmla="*/ f87 f41 1"/>
                <a:gd name="f107" fmla="*/ f86 f41 1"/>
                <a:gd name="f108" fmla="*/ f88 f40 1"/>
                <a:gd name="f109" fmla="*/ f89 f41 1"/>
                <a:gd name="f110" fmla="*/ f90 f41 1"/>
                <a:gd name="f111" fmla="*/ f91 f40 1"/>
                <a:gd name="f112" fmla="*/ f92 f41 1"/>
                <a:gd name="f113" fmla="*/ f93 f40 1"/>
                <a:gd name="f114" fmla="*/ f94 f41 1"/>
                <a:gd name="f115" fmla="*/ f95 f41 1"/>
                <a:gd name="f116" fmla="*/ f96 f41 1"/>
                <a:gd name="f117" fmla="*/ f97 f40 1"/>
                <a:gd name="f118" fmla="*/ f98 f41 1"/>
                <a:gd name="f119" fmla="*/ f99 f40 1"/>
                <a:gd name="f120" fmla="*/ f100 f41 1"/>
                <a:gd name="f121" fmla="*/ f101 f40 1"/>
                <a:gd name="f122" fmla="*/ f102 f40 1"/>
                <a:gd name="f123" fmla="*/ f103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08" y="f109"/>
                </a:cxn>
                <a:cxn ang="f67">
                  <a:pos x="f108" y="f110"/>
                </a:cxn>
                <a:cxn ang="f67">
                  <a:pos x="f111" y="f112"/>
                </a:cxn>
                <a:cxn ang="f67">
                  <a:pos x="f113" y="f110"/>
                </a:cxn>
                <a:cxn ang="f67">
                  <a:pos x="f113" y="f109"/>
                </a:cxn>
                <a:cxn ang="f67">
                  <a:pos x="f113" y="f114"/>
                </a:cxn>
                <a:cxn ang="f67">
                  <a:pos x="f113" y="f115"/>
                </a:cxn>
                <a:cxn ang="f67">
                  <a:pos x="f113" y="f116"/>
                </a:cxn>
                <a:cxn ang="f67">
                  <a:pos x="f117" y="f118"/>
                </a:cxn>
                <a:cxn ang="f67">
                  <a:pos x="f119" y="f120"/>
                </a:cxn>
                <a:cxn ang="f67">
                  <a:pos x="f121" y="f120"/>
                </a:cxn>
                <a:cxn ang="f67">
                  <a:pos x="f122" y="f120"/>
                </a:cxn>
                <a:cxn ang="f67">
                  <a:pos x="f123" y="f120"/>
                </a:cxn>
                <a:cxn ang="f67">
                  <a:pos x="f108" y="f109"/>
                </a:cxn>
              </a:cxnLst>
              <a:rect l="f104" t="f107" r="f105" b="f106"/>
              <a:pathLst>
                <a:path w="10840" h="178622">
                  <a:moveTo>
                    <a:pt x="f6" y="f8"/>
                  </a:moveTo>
                  <a:lnTo>
                    <a:pt x="f6" y="f5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19" y="f5"/>
                  </a:cubicBezTo>
                  <a:lnTo>
                    <a:pt x="f19" y="f8"/>
                  </a:lnTo>
                  <a:cubicBezTo>
                    <a:pt x="f20" y="f21"/>
                    <a:pt x="f20" y="f22"/>
                    <a:pt x="f19" y="f23"/>
                  </a:cubicBezTo>
                  <a:cubicBezTo>
                    <a:pt x="f20" y="f24"/>
                    <a:pt x="f20" y="f25"/>
                    <a:pt x="f19" y="f26"/>
                  </a:cubicBezTo>
                  <a:lnTo>
                    <a:pt x="f19" y="f27"/>
                  </a:lnTo>
                  <a:lnTo>
                    <a:pt x="f28" y="f29"/>
                  </a:lnTo>
                  <a:lnTo>
                    <a:pt x="f30" y="f31"/>
                  </a:lnTo>
                  <a:lnTo>
                    <a:pt x="f32" y="f31"/>
                  </a:lnTo>
                  <a:lnTo>
                    <a:pt x="f33" y="f31"/>
                  </a:lnTo>
                  <a:lnTo>
                    <a:pt x="f34" y="f31"/>
                  </a:lnTo>
                  <a:cubicBezTo>
                    <a:pt x="f35" y="f36"/>
                    <a:pt x="f37" y="f38"/>
                    <a:pt x="f6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3" name="Freeform: Shape 718">
              <a:extLst>
                <a:ext uri="{FF2B5EF4-FFF2-40B4-BE49-F238E27FC236}">
                  <a16:creationId xmlns:a16="http://schemas.microsoft.com/office/drawing/2014/main" id="{E8171771-BBCD-F777-E0D3-314241FB9860}"/>
                </a:ext>
              </a:extLst>
            </p:cNvPr>
            <p:cNvSpPr/>
            <p:nvPr/>
          </p:nvSpPr>
          <p:spPr>
            <a:xfrm>
              <a:off x="5828806" y="1080098"/>
              <a:ext cx="54" cy="1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6"/>
                <a:gd name="f7" fmla="val 112"/>
                <a:gd name="f8" fmla="val -71"/>
                <a:gd name="f9" fmla="val 254"/>
                <a:gd name="f10" fmla="+- 0 0 -90"/>
                <a:gd name="f11" fmla="*/ f3 1 56"/>
                <a:gd name="f12" fmla="*/ f4 1 112"/>
                <a:gd name="f13" fmla="val f5"/>
                <a:gd name="f14" fmla="val f6"/>
                <a:gd name="f15" fmla="val f7"/>
                <a:gd name="f16" fmla="*/ f10 f0 1"/>
                <a:gd name="f17" fmla="+- f15 0 f13"/>
                <a:gd name="f18" fmla="+- f14 0 f13"/>
                <a:gd name="f19" fmla="*/ f16 1 f2"/>
                <a:gd name="f20" fmla="*/ f18 1 56"/>
                <a:gd name="f21" fmla="*/ f17 1 112"/>
                <a:gd name="f22" fmla="*/ 56 f18 1"/>
                <a:gd name="f23" fmla="*/ 0 f17 1"/>
                <a:gd name="f24" fmla="+- f19 0 f1"/>
                <a:gd name="f25" fmla="*/ f22 1 56"/>
                <a:gd name="f26" fmla="*/ f23 1 112"/>
                <a:gd name="f27" fmla="*/ f13 1 f20"/>
                <a:gd name="f28" fmla="*/ f14 1 f20"/>
                <a:gd name="f29" fmla="*/ f13 1 f21"/>
                <a:gd name="f30" fmla="*/ f15 1 f21"/>
                <a:gd name="f31" fmla="*/ f25 1 f20"/>
                <a:gd name="f32" fmla="*/ f26 1 f21"/>
                <a:gd name="f33" fmla="*/ f27 f11 1"/>
                <a:gd name="f34" fmla="*/ f28 f11 1"/>
                <a:gd name="f35" fmla="*/ f30 f12 1"/>
                <a:gd name="f36" fmla="*/ f29 f12 1"/>
                <a:gd name="f37" fmla="*/ f31 f11 1"/>
                <a:gd name="f38" fmla="*/ f32 f12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4">
                  <a:pos x="f37" y="f38"/>
                </a:cxn>
                <a:cxn ang="f24">
                  <a:pos x="f37" y="f38"/>
                </a:cxn>
              </a:cxnLst>
              <a:rect l="f33" t="f36" r="f34" b="f35"/>
              <a:pathLst>
                <a:path w="56" h="112">
                  <a:moveTo>
                    <a:pt x="f6" y="f5"/>
                  </a:moveTo>
                  <a:cubicBezTo>
                    <a:pt x="f6" y="f5"/>
                    <a:pt x="f8" y="f9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4" name="Freeform: Shape 719">
              <a:extLst>
                <a:ext uri="{FF2B5EF4-FFF2-40B4-BE49-F238E27FC236}">
                  <a16:creationId xmlns:a16="http://schemas.microsoft.com/office/drawing/2014/main" id="{3EFE440E-28D1-A542-5BDC-5EE2C197F0A7}"/>
                </a:ext>
              </a:extLst>
            </p:cNvPr>
            <p:cNvSpPr/>
            <p:nvPr/>
          </p:nvSpPr>
          <p:spPr>
            <a:xfrm>
              <a:off x="5828989" y="1082384"/>
              <a:ext cx="10789" cy="375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1"/>
                <a:gd name="f7" fmla="val 37519"/>
                <a:gd name="f8" fmla="val 10284"/>
                <a:gd name="f9" fmla="val 635"/>
                <a:gd name="f10" fmla="val 1524"/>
                <a:gd name="f11" fmla="val 9370"/>
                <a:gd name="f12" fmla="val 3403"/>
                <a:gd name="f13" fmla="val 7415"/>
                <a:gd name="f14" fmla="val 4558"/>
                <a:gd name="f15" fmla="val 5332"/>
                <a:gd name="f16" fmla="val 4444"/>
                <a:gd name="f17" fmla="val 4621"/>
                <a:gd name="f18" fmla="val 4571"/>
                <a:gd name="f19" fmla="val 3885"/>
                <a:gd name="f20" fmla="val 3174"/>
                <a:gd name="f21" fmla="val 1269"/>
                <a:gd name="f22" fmla="val 3796"/>
                <a:gd name="f23" fmla="val 2006"/>
                <a:gd name="f24" fmla="val 32885"/>
                <a:gd name="f25" fmla="val 457"/>
                <a:gd name="f26" fmla="val 35868"/>
                <a:gd name="f27" fmla="val 3250"/>
                <a:gd name="f28" fmla="val 37912"/>
                <a:gd name="f29" fmla="val 6221"/>
                <a:gd name="f30" fmla="val 37455"/>
                <a:gd name="f31" fmla="val 8583"/>
                <a:gd name="f32" fmla="val 37087"/>
                <a:gd name="f33" fmla="val 10424"/>
                <a:gd name="f34" fmla="val 35246"/>
                <a:gd name="f35" fmla="val 10792"/>
                <a:gd name="f36" fmla="val 1016"/>
                <a:gd name="f37" fmla="+- 0 0 -90"/>
                <a:gd name="f38" fmla="*/ f3 1 10791"/>
                <a:gd name="f39" fmla="*/ f4 1 37519"/>
                <a:gd name="f40" fmla="val f5"/>
                <a:gd name="f41" fmla="val f6"/>
                <a:gd name="f42" fmla="val f7"/>
                <a:gd name="f43" fmla="*/ f37 f0 1"/>
                <a:gd name="f44" fmla="+- f42 0 f40"/>
                <a:gd name="f45" fmla="+- f41 0 f40"/>
                <a:gd name="f46" fmla="*/ f43 1 f2"/>
                <a:gd name="f47" fmla="*/ f45 1 10791"/>
                <a:gd name="f48" fmla="*/ f44 1 37519"/>
                <a:gd name="f49" fmla="*/ 10284 f45 1"/>
                <a:gd name="f50" fmla="*/ 635 f44 1"/>
                <a:gd name="f51" fmla="*/ 1524 f44 1"/>
                <a:gd name="f52" fmla="*/ 5332 f45 1"/>
                <a:gd name="f53" fmla="*/ 4444 f44 1"/>
                <a:gd name="f54" fmla="*/ 3174 f45 1"/>
                <a:gd name="f55" fmla="*/ 0 f45 1"/>
                <a:gd name="f56" fmla="*/ 0 f44 1"/>
                <a:gd name="f57" fmla="*/ 32885 f44 1"/>
                <a:gd name="f58" fmla="*/ 6221 f45 1"/>
                <a:gd name="f59" fmla="*/ 37455 f44 1"/>
                <a:gd name="f60" fmla="*/ 10792 f45 1"/>
                <a:gd name="f61" fmla="*/ 1016 f44 1"/>
                <a:gd name="f62" fmla="+- f46 0 f1"/>
                <a:gd name="f63" fmla="*/ f49 1 10791"/>
                <a:gd name="f64" fmla="*/ f50 1 37519"/>
                <a:gd name="f65" fmla="*/ f51 1 37519"/>
                <a:gd name="f66" fmla="*/ f52 1 10791"/>
                <a:gd name="f67" fmla="*/ f53 1 37519"/>
                <a:gd name="f68" fmla="*/ f54 1 10791"/>
                <a:gd name="f69" fmla="*/ f55 1 10791"/>
                <a:gd name="f70" fmla="*/ f56 1 37519"/>
                <a:gd name="f71" fmla="*/ f57 1 37519"/>
                <a:gd name="f72" fmla="*/ f58 1 10791"/>
                <a:gd name="f73" fmla="*/ f59 1 37519"/>
                <a:gd name="f74" fmla="*/ f60 1 10791"/>
                <a:gd name="f75" fmla="*/ f61 1 37519"/>
                <a:gd name="f76" fmla="*/ f40 1 f47"/>
                <a:gd name="f77" fmla="*/ f41 1 f47"/>
                <a:gd name="f78" fmla="*/ f40 1 f48"/>
                <a:gd name="f79" fmla="*/ f42 1 f48"/>
                <a:gd name="f80" fmla="*/ f63 1 f47"/>
                <a:gd name="f81" fmla="*/ f64 1 f48"/>
                <a:gd name="f82" fmla="*/ f65 1 f48"/>
                <a:gd name="f83" fmla="*/ f66 1 f47"/>
                <a:gd name="f84" fmla="*/ f67 1 f48"/>
                <a:gd name="f85" fmla="*/ f68 1 f47"/>
                <a:gd name="f86" fmla="*/ f69 1 f47"/>
                <a:gd name="f87" fmla="*/ f70 1 f48"/>
                <a:gd name="f88" fmla="*/ f71 1 f48"/>
                <a:gd name="f89" fmla="*/ f72 1 f47"/>
                <a:gd name="f90" fmla="*/ f73 1 f48"/>
                <a:gd name="f91" fmla="*/ f74 1 f47"/>
                <a:gd name="f92" fmla="*/ f75 1 f48"/>
                <a:gd name="f93" fmla="*/ f76 f38 1"/>
                <a:gd name="f94" fmla="*/ f77 f38 1"/>
                <a:gd name="f95" fmla="*/ f79 f39 1"/>
                <a:gd name="f96" fmla="*/ f78 f39 1"/>
                <a:gd name="f97" fmla="*/ f80 f38 1"/>
                <a:gd name="f98" fmla="*/ f81 f39 1"/>
                <a:gd name="f99" fmla="*/ f82 f39 1"/>
                <a:gd name="f100" fmla="*/ f83 f38 1"/>
                <a:gd name="f101" fmla="*/ f84 f39 1"/>
                <a:gd name="f102" fmla="*/ f85 f38 1"/>
                <a:gd name="f103" fmla="*/ f86 f38 1"/>
                <a:gd name="f104" fmla="*/ f87 f39 1"/>
                <a:gd name="f105" fmla="*/ f88 f39 1"/>
                <a:gd name="f106" fmla="*/ f89 f38 1"/>
                <a:gd name="f107" fmla="*/ f90 f39 1"/>
                <a:gd name="f108" fmla="*/ f91 f38 1"/>
                <a:gd name="f109" fmla="*/ f92 f3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97" y="f98"/>
                </a:cxn>
                <a:cxn ang="f62">
                  <a:pos x="f97" y="f99"/>
                </a:cxn>
                <a:cxn ang="f62">
                  <a:pos x="f100" y="f101"/>
                </a:cxn>
                <a:cxn ang="f62">
                  <a:pos x="f102" y="f101"/>
                </a:cxn>
                <a:cxn ang="f62">
                  <a:pos x="f103" y="f104"/>
                </a:cxn>
                <a:cxn ang="f62">
                  <a:pos x="f103" y="f104"/>
                </a:cxn>
                <a:cxn ang="f62">
                  <a:pos x="f103" y="f105"/>
                </a:cxn>
                <a:cxn ang="f62">
                  <a:pos x="f106" y="f107"/>
                </a:cxn>
                <a:cxn ang="f62">
                  <a:pos x="f108" y="f105"/>
                </a:cxn>
                <a:cxn ang="f62">
                  <a:pos x="f108" y="f109"/>
                </a:cxn>
              </a:cxnLst>
              <a:rect l="f93" t="f96" r="f94" b="f95"/>
              <a:pathLst>
                <a:path w="10791" h="37519">
                  <a:moveTo>
                    <a:pt x="f8" y="f9"/>
                  </a:moveTo>
                  <a:lnTo>
                    <a:pt x="f8" y="f10"/>
                  </a:lnTo>
                  <a:cubicBezTo>
                    <a:pt x="f11" y="f12"/>
                    <a:pt x="f13" y="f14"/>
                    <a:pt x="f15" y="f16"/>
                  </a:cubicBezTo>
                  <a:cubicBezTo>
                    <a:pt x="f17" y="f18"/>
                    <a:pt x="f19" y="f18"/>
                    <a:pt x="f20" y="f16"/>
                  </a:cubicBezTo>
                  <a:cubicBezTo>
                    <a:pt x="f21" y="f22"/>
                    <a:pt x="f5" y="f23"/>
                    <a:pt x="f5" y="f5"/>
                  </a:cubicBezTo>
                  <a:lnTo>
                    <a:pt x="f5" y="f5"/>
                  </a:lnTo>
                  <a:lnTo>
                    <a:pt x="f5" y="f24"/>
                  </a:ln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24"/>
                  </a:cubicBezTo>
                  <a:lnTo>
                    <a:pt x="f35" y="f36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5" name="Freeform: Shape 720">
              <a:extLst>
                <a:ext uri="{FF2B5EF4-FFF2-40B4-BE49-F238E27FC236}">
                  <a16:creationId xmlns:a16="http://schemas.microsoft.com/office/drawing/2014/main" id="{90D87BDA-CB5C-54A1-699C-9F017841DC6C}"/>
                </a:ext>
              </a:extLst>
            </p:cNvPr>
            <p:cNvSpPr/>
            <p:nvPr/>
          </p:nvSpPr>
          <p:spPr>
            <a:xfrm>
              <a:off x="5829364" y="1016611"/>
              <a:ext cx="40498" cy="6992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0502"/>
                <a:gd name="f7" fmla="val 69927"/>
                <a:gd name="f8" fmla="val 35170"/>
                <a:gd name="f9" fmla="val 6348"/>
                <a:gd name="f10" fmla="val 34459"/>
                <a:gd name="f11" fmla="val 6526"/>
                <a:gd name="f12" fmla="val 33722"/>
                <a:gd name="f13" fmla="val 33011"/>
                <a:gd name="f14" fmla="val 30599"/>
                <a:gd name="f15" fmla="val 5612"/>
                <a:gd name="f16" fmla="val 29228"/>
                <a:gd name="f17" fmla="val 3060"/>
                <a:gd name="f18" fmla="val 29964"/>
                <a:gd name="f19" fmla="val 647"/>
                <a:gd name="f20" fmla="val 30041"/>
                <a:gd name="f21" fmla="val 419"/>
                <a:gd name="f22" fmla="val 30117"/>
                <a:gd name="f23" fmla="val 203"/>
                <a:gd name="f24" fmla="val 30218"/>
                <a:gd name="f25" fmla="val 889"/>
                <a:gd name="f26" fmla="val 64372"/>
                <a:gd name="f27" fmla="val 65007"/>
                <a:gd name="f28" fmla="val 65388"/>
                <a:gd name="f29" fmla="val 65769"/>
                <a:gd name="f30" fmla="val 67394"/>
                <a:gd name="f31" fmla="val 1269"/>
                <a:gd name="f32" fmla="val 69184"/>
                <a:gd name="f33" fmla="val 3174"/>
                <a:gd name="f34" fmla="val 69832"/>
                <a:gd name="f35" fmla="val 3885"/>
                <a:gd name="f36" fmla="val 69959"/>
                <a:gd name="f37" fmla="val 4621"/>
                <a:gd name="f38" fmla="val 5332"/>
                <a:gd name="f39" fmla="val 7415"/>
                <a:gd name="f40" fmla="val 69946"/>
                <a:gd name="f41" fmla="val 9370"/>
                <a:gd name="f42" fmla="val 68791"/>
                <a:gd name="f43" fmla="val 10284"/>
                <a:gd name="f44" fmla="val 66912"/>
                <a:gd name="f45" fmla="val 66023"/>
                <a:gd name="f46" fmla="val 12570"/>
                <a:gd name="f47" fmla="val 61198"/>
                <a:gd name="f48" fmla="val 40503"/>
                <a:gd name="f49" fmla="val 2412"/>
                <a:gd name="f50" fmla="val 39817"/>
                <a:gd name="f51" fmla="val 4774"/>
                <a:gd name="f52" fmla="val 37633"/>
                <a:gd name="f53" fmla="val 6387"/>
                <a:gd name="f54" fmla="+- 0 0 -90"/>
                <a:gd name="f55" fmla="*/ f3 1 40502"/>
                <a:gd name="f56" fmla="*/ f4 1 69927"/>
                <a:gd name="f57" fmla="val f5"/>
                <a:gd name="f58" fmla="val f6"/>
                <a:gd name="f59" fmla="val f7"/>
                <a:gd name="f60" fmla="*/ f54 f0 1"/>
                <a:gd name="f61" fmla="+- f59 0 f57"/>
                <a:gd name="f62" fmla="+- f58 0 f57"/>
                <a:gd name="f63" fmla="*/ f60 1 f2"/>
                <a:gd name="f64" fmla="*/ f62 1 40502"/>
                <a:gd name="f65" fmla="*/ f61 1 69927"/>
                <a:gd name="f66" fmla="*/ 35170 f62 1"/>
                <a:gd name="f67" fmla="*/ 6348 f61 1"/>
                <a:gd name="f68" fmla="*/ 33011 f62 1"/>
                <a:gd name="f69" fmla="*/ 29964 f62 1"/>
                <a:gd name="f70" fmla="*/ 647 f61 1"/>
                <a:gd name="f71" fmla="*/ 30218 f62 1"/>
                <a:gd name="f72" fmla="*/ 0 f61 1"/>
                <a:gd name="f73" fmla="*/ 889 f61 1"/>
                <a:gd name="f74" fmla="*/ 0 f62 1"/>
                <a:gd name="f75" fmla="*/ 64372 f61 1"/>
                <a:gd name="f76" fmla="*/ 65388 f61 1"/>
                <a:gd name="f77" fmla="*/ 3174 f62 1"/>
                <a:gd name="f78" fmla="*/ 69832 f61 1"/>
                <a:gd name="f79" fmla="*/ 5332 f62 1"/>
                <a:gd name="f80" fmla="*/ 10284 f62 1"/>
                <a:gd name="f81" fmla="*/ 66912 f61 1"/>
                <a:gd name="f82" fmla="*/ 66023 f61 1"/>
                <a:gd name="f83" fmla="*/ 12570 f62 1"/>
                <a:gd name="f84" fmla="*/ 61198 f61 1"/>
                <a:gd name="f85" fmla="*/ 40503 f62 1"/>
                <a:gd name="f86" fmla="*/ 2412 f61 1"/>
                <a:gd name="f87" fmla="+- f63 0 f1"/>
                <a:gd name="f88" fmla="*/ f66 1 40502"/>
                <a:gd name="f89" fmla="*/ f67 1 69927"/>
                <a:gd name="f90" fmla="*/ f68 1 40502"/>
                <a:gd name="f91" fmla="*/ f69 1 40502"/>
                <a:gd name="f92" fmla="*/ f70 1 69927"/>
                <a:gd name="f93" fmla="*/ f71 1 40502"/>
                <a:gd name="f94" fmla="*/ f72 1 69927"/>
                <a:gd name="f95" fmla="*/ f73 1 69927"/>
                <a:gd name="f96" fmla="*/ f74 1 40502"/>
                <a:gd name="f97" fmla="*/ f75 1 69927"/>
                <a:gd name="f98" fmla="*/ f76 1 69927"/>
                <a:gd name="f99" fmla="*/ f77 1 40502"/>
                <a:gd name="f100" fmla="*/ f78 1 69927"/>
                <a:gd name="f101" fmla="*/ f79 1 40502"/>
                <a:gd name="f102" fmla="*/ f80 1 40502"/>
                <a:gd name="f103" fmla="*/ f81 1 69927"/>
                <a:gd name="f104" fmla="*/ f82 1 69927"/>
                <a:gd name="f105" fmla="*/ f83 1 40502"/>
                <a:gd name="f106" fmla="*/ f84 1 69927"/>
                <a:gd name="f107" fmla="*/ f85 1 40502"/>
                <a:gd name="f108" fmla="*/ f86 1 69927"/>
                <a:gd name="f109" fmla="*/ f57 1 f64"/>
                <a:gd name="f110" fmla="*/ f58 1 f64"/>
                <a:gd name="f111" fmla="*/ f57 1 f65"/>
                <a:gd name="f112" fmla="*/ f59 1 f65"/>
                <a:gd name="f113" fmla="*/ f88 1 f64"/>
                <a:gd name="f114" fmla="*/ f89 1 f65"/>
                <a:gd name="f115" fmla="*/ f90 1 f64"/>
                <a:gd name="f116" fmla="*/ f91 1 f64"/>
                <a:gd name="f117" fmla="*/ f92 1 f65"/>
                <a:gd name="f118" fmla="*/ f93 1 f64"/>
                <a:gd name="f119" fmla="*/ f94 1 f65"/>
                <a:gd name="f120" fmla="*/ f95 1 f65"/>
                <a:gd name="f121" fmla="*/ f96 1 f64"/>
                <a:gd name="f122" fmla="*/ f97 1 f65"/>
                <a:gd name="f123" fmla="*/ f98 1 f65"/>
                <a:gd name="f124" fmla="*/ f99 1 f64"/>
                <a:gd name="f125" fmla="*/ f100 1 f65"/>
                <a:gd name="f126" fmla="*/ f101 1 f64"/>
                <a:gd name="f127" fmla="*/ f102 1 f64"/>
                <a:gd name="f128" fmla="*/ f103 1 f65"/>
                <a:gd name="f129" fmla="*/ f104 1 f65"/>
                <a:gd name="f130" fmla="*/ f105 1 f64"/>
                <a:gd name="f131" fmla="*/ f106 1 f65"/>
                <a:gd name="f132" fmla="*/ f107 1 f64"/>
                <a:gd name="f133" fmla="*/ f108 1 f65"/>
                <a:gd name="f134" fmla="*/ f109 f55 1"/>
                <a:gd name="f135" fmla="*/ f110 f55 1"/>
                <a:gd name="f136" fmla="*/ f112 f56 1"/>
                <a:gd name="f137" fmla="*/ f111 f56 1"/>
                <a:gd name="f138" fmla="*/ f113 f55 1"/>
                <a:gd name="f139" fmla="*/ f114 f56 1"/>
                <a:gd name="f140" fmla="*/ f115 f55 1"/>
                <a:gd name="f141" fmla="*/ f116 f55 1"/>
                <a:gd name="f142" fmla="*/ f117 f56 1"/>
                <a:gd name="f143" fmla="*/ f118 f55 1"/>
                <a:gd name="f144" fmla="*/ f119 f56 1"/>
                <a:gd name="f145" fmla="*/ f120 f56 1"/>
                <a:gd name="f146" fmla="*/ f121 f55 1"/>
                <a:gd name="f147" fmla="*/ f122 f56 1"/>
                <a:gd name="f148" fmla="*/ f123 f56 1"/>
                <a:gd name="f149" fmla="*/ f124 f55 1"/>
                <a:gd name="f150" fmla="*/ f125 f56 1"/>
                <a:gd name="f151" fmla="*/ f126 f55 1"/>
                <a:gd name="f152" fmla="*/ f127 f55 1"/>
                <a:gd name="f153" fmla="*/ f128 f56 1"/>
                <a:gd name="f154" fmla="*/ f129 f56 1"/>
                <a:gd name="f155" fmla="*/ f130 f55 1"/>
                <a:gd name="f156" fmla="*/ f131 f56 1"/>
                <a:gd name="f157" fmla="*/ f132 f55 1"/>
                <a:gd name="f158" fmla="*/ f133 f5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7">
                  <a:pos x="f138" y="f139"/>
                </a:cxn>
                <a:cxn ang="f87">
                  <a:pos x="f140" y="f139"/>
                </a:cxn>
                <a:cxn ang="f87">
                  <a:pos x="f141" y="f142"/>
                </a:cxn>
                <a:cxn ang="f87">
                  <a:pos x="f143" y="f144"/>
                </a:cxn>
                <a:cxn ang="f87">
                  <a:pos x="f143" y="f145"/>
                </a:cxn>
                <a:cxn ang="f87">
                  <a:pos x="f146" y="f147"/>
                </a:cxn>
                <a:cxn ang="f87">
                  <a:pos x="f146" y="f147"/>
                </a:cxn>
                <a:cxn ang="f87">
                  <a:pos x="f146" y="f148"/>
                </a:cxn>
                <a:cxn ang="f87">
                  <a:pos x="f146" y="f148"/>
                </a:cxn>
                <a:cxn ang="f87">
                  <a:pos x="f146" y="f148"/>
                </a:cxn>
                <a:cxn ang="f87">
                  <a:pos x="f149" y="f150"/>
                </a:cxn>
                <a:cxn ang="f87">
                  <a:pos x="f151" y="f150"/>
                </a:cxn>
                <a:cxn ang="f87">
                  <a:pos x="f152" y="f153"/>
                </a:cxn>
                <a:cxn ang="f87">
                  <a:pos x="f152" y="f154"/>
                </a:cxn>
                <a:cxn ang="f87">
                  <a:pos x="f155" y="f156"/>
                </a:cxn>
                <a:cxn ang="f87">
                  <a:pos x="f157" y="f158"/>
                </a:cxn>
                <a:cxn ang="f87">
                  <a:pos x="f138" y="f139"/>
                </a:cxn>
              </a:cxnLst>
              <a:rect l="f134" t="f137" r="f135" b="f136"/>
              <a:pathLst>
                <a:path w="40502" h="69927">
                  <a:moveTo>
                    <a:pt x="f8" y="f9"/>
                  </a:moveTo>
                  <a:cubicBezTo>
                    <a:pt x="f10" y="f11"/>
                    <a:pt x="f12" y="f11"/>
                    <a:pt x="f13" y="f9"/>
                  </a:cubicBezTo>
                  <a:cubicBezTo>
                    <a:pt x="f14" y="f15"/>
                    <a:pt x="f16" y="f17"/>
                    <a:pt x="f18" y="f19"/>
                  </a:cubicBezTo>
                  <a:cubicBezTo>
                    <a:pt x="f20" y="f21"/>
                    <a:pt x="f22" y="f23"/>
                    <a:pt x="f24" y="f5"/>
                  </a:cubicBezTo>
                  <a:lnTo>
                    <a:pt x="f24" y="f25"/>
                  </a:lnTo>
                  <a:lnTo>
                    <a:pt x="f5" y="f26"/>
                  </a:lnTo>
                  <a:lnTo>
                    <a:pt x="f5" y="f26"/>
                  </a:lnTo>
                  <a:cubicBezTo>
                    <a:pt x="f5" y="f26"/>
                    <a:pt x="f5" y="f27"/>
                    <a:pt x="f5" y="f28"/>
                  </a:cubicBezTo>
                  <a:cubicBezTo>
                    <a:pt x="f5" y="f29"/>
                    <a:pt x="f5" y="f28"/>
                    <a:pt x="f5" y="f28"/>
                  </a:cubicBezTo>
                  <a:lnTo>
                    <a:pt x="f5" y="f28"/>
                  </a:lnTo>
                  <a:cubicBezTo>
                    <a:pt x="f5" y="f30"/>
                    <a:pt x="f31" y="f32"/>
                    <a:pt x="f33" y="f34"/>
                  </a:cubicBezTo>
                  <a:cubicBezTo>
                    <a:pt x="f35" y="f36"/>
                    <a:pt x="f37" y="f36"/>
                    <a:pt x="f38" y="f34"/>
                  </a:cubicBezTo>
                  <a:cubicBezTo>
                    <a:pt x="f39" y="f40"/>
                    <a:pt x="f41" y="f42"/>
                    <a:pt x="f43" y="f44"/>
                  </a:cubicBezTo>
                  <a:lnTo>
                    <a:pt x="f43" y="f45"/>
                  </a:lnTo>
                  <a:lnTo>
                    <a:pt x="f46" y="f47"/>
                  </a:lnTo>
                  <a:lnTo>
                    <a:pt x="f48" y="f49"/>
                  </a:lnTo>
                  <a:cubicBezTo>
                    <a:pt x="f50" y="f51"/>
                    <a:pt x="f52" y="f53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6" name="Freeform: Shape 721">
              <a:extLst>
                <a:ext uri="{FF2B5EF4-FFF2-40B4-BE49-F238E27FC236}">
                  <a16:creationId xmlns:a16="http://schemas.microsoft.com/office/drawing/2014/main" id="{F69771CF-3F1A-9390-B87D-AA21EF6C276E}"/>
                </a:ext>
              </a:extLst>
            </p:cNvPr>
            <p:cNvSpPr/>
            <p:nvPr/>
          </p:nvSpPr>
          <p:spPr>
            <a:xfrm>
              <a:off x="5859392" y="927613"/>
              <a:ext cx="50474" cy="9433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0475"/>
                <a:gd name="f7" fmla="val 94342"/>
                <a:gd name="f8" fmla="val 41460"/>
                <a:gd name="f9" fmla="val 1524"/>
                <a:gd name="f10" fmla="val 41562"/>
                <a:gd name="f11" fmla="val 978"/>
                <a:gd name="f12" fmla="val 41778"/>
                <a:gd name="f13" fmla="val 457"/>
                <a:gd name="f14" fmla="val 42095"/>
                <a:gd name="f15" fmla="val 10734"/>
                <a:gd name="f16" fmla="val 66023"/>
                <a:gd name="f17" fmla="val 450"/>
                <a:gd name="f18" fmla="val 87861"/>
                <a:gd name="f19" fmla="val -642"/>
                <a:gd name="f20" fmla="val 90134"/>
                <a:gd name="f21" fmla="val 323"/>
                <a:gd name="f22" fmla="val 92864"/>
                <a:gd name="f23" fmla="val 2596"/>
                <a:gd name="f24" fmla="val 93956"/>
                <a:gd name="f25" fmla="val 2812"/>
                <a:gd name="f26" fmla="val 94057"/>
                <a:gd name="f27" fmla="val 3027"/>
                <a:gd name="f28" fmla="val 94146"/>
                <a:gd name="f29" fmla="val 3243"/>
                <a:gd name="f30" fmla="val 94210"/>
                <a:gd name="f31" fmla="val 3954"/>
                <a:gd name="f32" fmla="val 94387"/>
                <a:gd name="f33" fmla="val 4690"/>
                <a:gd name="f34" fmla="val 5401"/>
                <a:gd name="f35" fmla="val 7497"/>
                <a:gd name="f36" fmla="val 94235"/>
                <a:gd name="f37" fmla="val 9427"/>
                <a:gd name="f38" fmla="val 93041"/>
                <a:gd name="f39" fmla="val 10353"/>
                <a:gd name="f40" fmla="val 91162"/>
                <a:gd name="f41" fmla="val 6729"/>
                <a:gd name="f42" fmla="val 46539"/>
                <a:gd name="f43" fmla="val 43809"/>
                <a:gd name="f44" fmla="val 6805"/>
                <a:gd name="f45" fmla="val 41524"/>
                <a:gd name="f46" fmla="val 4647"/>
                <a:gd name="f47" fmla="val 1917"/>
                <a:gd name="f48" fmla="val 41448"/>
                <a:gd name="f49" fmla="val 1778"/>
                <a:gd name="f50" fmla="val 1650"/>
                <a:gd name="f51" fmla="+- 0 0 -90"/>
                <a:gd name="f52" fmla="*/ f3 1 50475"/>
                <a:gd name="f53" fmla="*/ f4 1 94342"/>
                <a:gd name="f54" fmla="val f5"/>
                <a:gd name="f55" fmla="val f6"/>
                <a:gd name="f56" fmla="val f7"/>
                <a:gd name="f57" fmla="*/ f51 f0 1"/>
                <a:gd name="f58" fmla="+- f56 0 f54"/>
                <a:gd name="f59" fmla="+- f55 0 f54"/>
                <a:gd name="f60" fmla="*/ f57 1 f2"/>
                <a:gd name="f61" fmla="*/ f59 1 50475"/>
                <a:gd name="f62" fmla="*/ f58 1 94342"/>
                <a:gd name="f63" fmla="*/ 41460 f59 1"/>
                <a:gd name="f64" fmla="*/ 1524 f58 1"/>
                <a:gd name="f65" fmla="*/ 42095 f59 1"/>
                <a:gd name="f66" fmla="*/ 0 f58 1"/>
                <a:gd name="f67" fmla="*/ 10734 f59 1"/>
                <a:gd name="f68" fmla="*/ 66023 f58 1"/>
                <a:gd name="f69" fmla="*/ 450 f59 1"/>
                <a:gd name="f70" fmla="*/ 87861 f58 1"/>
                <a:gd name="f71" fmla="*/ 2596 f59 1"/>
                <a:gd name="f72" fmla="*/ 93956 f58 1"/>
                <a:gd name="f73" fmla="*/ 3243 f59 1"/>
                <a:gd name="f74" fmla="*/ 94210 f58 1"/>
                <a:gd name="f75" fmla="*/ 5401 f59 1"/>
                <a:gd name="f76" fmla="*/ 10353 f59 1"/>
                <a:gd name="f77" fmla="*/ 91162 f58 1"/>
                <a:gd name="f78" fmla="*/ 50475 f59 1"/>
                <a:gd name="f79" fmla="*/ 6729 f58 1"/>
                <a:gd name="f80" fmla="*/ 46539 f59 1"/>
                <a:gd name="f81" fmla="*/ 1917 f58 1"/>
                <a:gd name="f82" fmla="+- f60 0 f1"/>
                <a:gd name="f83" fmla="*/ f63 1 50475"/>
                <a:gd name="f84" fmla="*/ f64 1 94342"/>
                <a:gd name="f85" fmla="*/ f65 1 50475"/>
                <a:gd name="f86" fmla="*/ f66 1 94342"/>
                <a:gd name="f87" fmla="*/ f67 1 50475"/>
                <a:gd name="f88" fmla="*/ f68 1 94342"/>
                <a:gd name="f89" fmla="*/ f69 1 50475"/>
                <a:gd name="f90" fmla="*/ f70 1 94342"/>
                <a:gd name="f91" fmla="*/ f71 1 50475"/>
                <a:gd name="f92" fmla="*/ f72 1 94342"/>
                <a:gd name="f93" fmla="*/ f73 1 50475"/>
                <a:gd name="f94" fmla="*/ f74 1 94342"/>
                <a:gd name="f95" fmla="*/ f75 1 50475"/>
                <a:gd name="f96" fmla="*/ f76 1 50475"/>
                <a:gd name="f97" fmla="*/ f77 1 94342"/>
                <a:gd name="f98" fmla="*/ f78 1 50475"/>
                <a:gd name="f99" fmla="*/ f79 1 94342"/>
                <a:gd name="f100" fmla="*/ f80 1 50475"/>
                <a:gd name="f101" fmla="*/ f81 1 94342"/>
                <a:gd name="f102" fmla="*/ f54 1 f61"/>
                <a:gd name="f103" fmla="*/ f55 1 f61"/>
                <a:gd name="f104" fmla="*/ f54 1 f62"/>
                <a:gd name="f105" fmla="*/ f56 1 f62"/>
                <a:gd name="f106" fmla="*/ f83 1 f61"/>
                <a:gd name="f107" fmla="*/ f84 1 f62"/>
                <a:gd name="f108" fmla="*/ f85 1 f61"/>
                <a:gd name="f109" fmla="*/ f86 1 f62"/>
                <a:gd name="f110" fmla="*/ f87 1 f61"/>
                <a:gd name="f111" fmla="*/ f88 1 f62"/>
                <a:gd name="f112" fmla="*/ f89 1 f61"/>
                <a:gd name="f113" fmla="*/ f90 1 f62"/>
                <a:gd name="f114" fmla="*/ f91 1 f61"/>
                <a:gd name="f115" fmla="*/ f92 1 f62"/>
                <a:gd name="f116" fmla="*/ f93 1 f61"/>
                <a:gd name="f117" fmla="*/ f94 1 f62"/>
                <a:gd name="f118" fmla="*/ f95 1 f61"/>
                <a:gd name="f119" fmla="*/ f96 1 f61"/>
                <a:gd name="f120" fmla="*/ f97 1 f62"/>
                <a:gd name="f121" fmla="*/ f98 1 f61"/>
                <a:gd name="f122" fmla="*/ f99 1 f62"/>
                <a:gd name="f123" fmla="*/ f100 1 f61"/>
                <a:gd name="f124" fmla="*/ f101 1 f62"/>
                <a:gd name="f125" fmla="*/ f102 f52 1"/>
                <a:gd name="f126" fmla="*/ f103 f52 1"/>
                <a:gd name="f127" fmla="*/ f105 f53 1"/>
                <a:gd name="f128" fmla="*/ f104 f53 1"/>
                <a:gd name="f129" fmla="*/ f106 f52 1"/>
                <a:gd name="f130" fmla="*/ f107 f53 1"/>
                <a:gd name="f131" fmla="*/ f108 f52 1"/>
                <a:gd name="f132" fmla="*/ f109 f53 1"/>
                <a:gd name="f133" fmla="*/ f110 f52 1"/>
                <a:gd name="f134" fmla="*/ f111 f53 1"/>
                <a:gd name="f135" fmla="*/ f112 f52 1"/>
                <a:gd name="f136" fmla="*/ f113 f53 1"/>
                <a:gd name="f137" fmla="*/ f114 f52 1"/>
                <a:gd name="f138" fmla="*/ f115 f53 1"/>
                <a:gd name="f139" fmla="*/ f116 f52 1"/>
                <a:gd name="f140" fmla="*/ f117 f53 1"/>
                <a:gd name="f141" fmla="*/ f118 f52 1"/>
                <a:gd name="f142" fmla="*/ f119 f52 1"/>
                <a:gd name="f143" fmla="*/ f120 f53 1"/>
                <a:gd name="f144" fmla="*/ f121 f52 1"/>
                <a:gd name="f145" fmla="*/ f122 f53 1"/>
                <a:gd name="f146" fmla="*/ f123 f52 1"/>
                <a:gd name="f147" fmla="*/ f124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2">
                  <a:pos x="f129" y="f130"/>
                </a:cxn>
                <a:cxn ang="f82">
                  <a:pos x="f131" y="f132"/>
                </a:cxn>
                <a:cxn ang="f82">
                  <a:pos x="f131" y="f132"/>
                </a:cxn>
                <a:cxn ang="f82">
                  <a:pos x="f133" y="f134"/>
                </a:cxn>
                <a:cxn ang="f82">
                  <a:pos x="f135" y="f136"/>
                </a:cxn>
                <a:cxn ang="f82">
                  <a:pos x="f137" y="f138"/>
                </a:cxn>
                <a:cxn ang="f82">
                  <a:pos x="f139" y="f140"/>
                </a:cxn>
                <a:cxn ang="f82">
                  <a:pos x="f141" y="f140"/>
                </a:cxn>
                <a:cxn ang="f82">
                  <a:pos x="f142" y="f143"/>
                </a:cxn>
                <a:cxn ang="f82">
                  <a:pos x="f142" y="f143"/>
                </a:cxn>
                <a:cxn ang="f82">
                  <a:pos x="f144" y="f145"/>
                </a:cxn>
                <a:cxn ang="f82">
                  <a:pos x="f146" y="f145"/>
                </a:cxn>
                <a:cxn ang="f82">
                  <a:pos x="f129" y="f147"/>
                </a:cxn>
                <a:cxn ang="f82">
                  <a:pos x="f129" y="f130"/>
                </a:cxn>
              </a:cxnLst>
              <a:rect l="f125" t="f128" r="f126" b="f127"/>
              <a:pathLst>
                <a:path w="50475" h="94342">
                  <a:moveTo>
                    <a:pt x="f8" y="f9"/>
                  </a:moveTo>
                  <a:cubicBezTo>
                    <a:pt x="f10" y="f11"/>
                    <a:pt x="f12" y="f13"/>
                    <a:pt x="f14" y="f5"/>
                  </a:cubicBezTo>
                  <a:lnTo>
                    <a:pt x="f14" y="f5"/>
                  </a:lnTo>
                  <a:lnTo>
                    <a:pt x="f15" y="f16"/>
                  </a:lnTo>
                  <a:lnTo>
                    <a:pt x="f17" y="f18"/>
                  </a:ln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2"/>
                    <a:pt x="f34" y="f30"/>
                  </a:cubicBezTo>
                  <a:cubicBezTo>
                    <a:pt x="f35" y="f36"/>
                    <a:pt x="f37" y="f38"/>
                    <a:pt x="f39" y="f40"/>
                  </a:cubicBezTo>
                  <a:lnTo>
                    <a:pt x="f39" y="f40"/>
                  </a:lnTo>
                  <a:lnTo>
                    <a:pt x="f6" y="f41"/>
                  </a:lnTo>
                  <a:lnTo>
                    <a:pt x="f42" y="f41"/>
                  </a:lnTo>
                  <a:cubicBezTo>
                    <a:pt x="f43" y="f44"/>
                    <a:pt x="f45" y="f46"/>
                    <a:pt x="f8" y="f47"/>
                  </a:cubicBezTo>
                  <a:cubicBezTo>
                    <a:pt x="f48" y="f49"/>
                    <a:pt x="f48" y="f50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7" name="Freeform: Shape 722">
              <a:extLst>
                <a:ext uri="{FF2B5EF4-FFF2-40B4-BE49-F238E27FC236}">
                  <a16:creationId xmlns:a16="http://schemas.microsoft.com/office/drawing/2014/main" id="{35D372BF-CAF8-5935-04C2-88C452EBA41F}"/>
                </a:ext>
              </a:extLst>
            </p:cNvPr>
            <p:cNvSpPr/>
            <p:nvPr/>
          </p:nvSpPr>
          <p:spPr>
            <a:xfrm>
              <a:off x="8660977" y="1762926"/>
              <a:ext cx="36" cy="1014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8"/>
                <a:gd name="f7" fmla="val 1015"/>
                <a:gd name="f8" fmla="val 254"/>
                <a:gd name="f9" fmla="val 1016"/>
                <a:gd name="f10" fmla="val -13"/>
                <a:gd name="f11" fmla="val 673"/>
                <a:gd name="f12" fmla="val 330"/>
                <a:gd name="f13" fmla="+- 0 0 -90"/>
                <a:gd name="f14" fmla="*/ f3 1 38"/>
                <a:gd name="f15" fmla="*/ f4 1 1015"/>
                <a:gd name="f16" fmla="val f5"/>
                <a:gd name="f17" fmla="val f6"/>
                <a:gd name="f18" fmla="val f7"/>
                <a:gd name="f19" fmla="*/ f13 f0 1"/>
                <a:gd name="f20" fmla="+- f18 0 f16"/>
                <a:gd name="f21" fmla="+- f17 0 f16"/>
                <a:gd name="f22" fmla="*/ f19 1 f2"/>
                <a:gd name="f23" fmla="*/ f21 1 38"/>
                <a:gd name="f24" fmla="*/ f20 1 1015"/>
                <a:gd name="f25" fmla="*/ 38 f21 1"/>
                <a:gd name="f26" fmla="*/ 254 f20 1"/>
                <a:gd name="f27" fmla="*/ 1016 f20 1"/>
                <a:gd name="f28" fmla="*/ 0 f20 1"/>
                <a:gd name="f29" fmla="+- f22 0 f1"/>
                <a:gd name="f30" fmla="*/ f25 1 38"/>
                <a:gd name="f31" fmla="*/ f26 1 1015"/>
                <a:gd name="f32" fmla="*/ f27 1 1015"/>
                <a:gd name="f33" fmla="*/ f28 1 1015"/>
                <a:gd name="f34" fmla="*/ f16 1 f23"/>
                <a:gd name="f35" fmla="*/ f17 1 f23"/>
                <a:gd name="f36" fmla="*/ f16 1 f24"/>
                <a:gd name="f37" fmla="*/ f18 1 f24"/>
                <a:gd name="f38" fmla="*/ f30 1 f23"/>
                <a:gd name="f39" fmla="*/ f31 1 f24"/>
                <a:gd name="f40" fmla="*/ f32 1 f24"/>
                <a:gd name="f41" fmla="*/ f33 1 f24"/>
                <a:gd name="f42" fmla="*/ f34 f14 1"/>
                <a:gd name="f43" fmla="*/ f35 f14 1"/>
                <a:gd name="f44" fmla="*/ f37 f15 1"/>
                <a:gd name="f45" fmla="*/ f36 f15 1"/>
                <a:gd name="f46" fmla="*/ f38 f14 1"/>
                <a:gd name="f47" fmla="*/ f39 f15 1"/>
                <a:gd name="f48" fmla="*/ f40 f15 1"/>
                <a:gd name="f49" fmla="*/ f41 f1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9">
                  <a:pos x="f46" y="f47"/>
                </a:cxn>
                <a:cxn ang="f29">
                  <a:pos x="f46" y="f48"/>
                </a:cxn>
                <a:cxn ang="f29">
                  <a:pos x="f46" y="f49"/>
                </a:cxn>
              </a:cxnLst>
              <a:rect l="f42" t="f45" r="f43" b="f44"/>
              <a:pathLst>
                <a:path w="38" h="1015">
                  <a:moveTo>
                    <a:pt x="f6" y="f8"/>
                  </a:moveTo>
                  <a:cubicBezTo>
                    <a:pt x="f6" y="f8"/>
                    <a:pt x="f6" y="f8"/>
                    <a:pt x="f6" y="f9"/>
                  </a:cubicBezTo>
                  <a:cubicBezTo>
                    <a:pt x="f10" y="f11"/>
                    <a:pt x="f10" y="f12"/>
                    <a:pt x="f6" y="f5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8" name="Freeform: Shape 723">
              <a:extLst>
                <a:ext uri="{FF2B5EF4-FFF2-40B4-BE49-F238E27FC236}">
                  <a16:creationId xmlns:a16="http://schemas.microsoft.com/office/drawing/2014/main" id="{16DEB44C-99C4-F8A7-C653-B6AA4CD40961}"/>
                </a:ext>
              </a:extLst>
            </p:cNvPr>
            <p:cNvSpPr/>
            <p:nvPr/>
          </p:nvSpPr>
          <p:spPr>
            <a:xfrm>
              <a:off x="8662284" y="1728389"/>
              <a:ext cx="47484" cy="3783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7486"/>
                <a:gd name="f7" fmla="val 37836"/>
                <a:gd name="f8" fmla="val 9396"/>
                <a:gd name="f9" fmla="val 35678"/>
                <a:gd name="f10" fmla="val 14475"/>
                <a:gd name="f11" fmla="val 33773"/>
                <a:gd name="f12" fmla="val 47487"/>
                <a:gd name="f13" fmla="val 6856"/>
                <a:gd name="f14" fmla="val 45315"/>
                <a:gd name="f15" fmla="val 8799"/>
                <a:gd name="f16" fmla="val 42040"/>
                <a:gd name="f17" fmla="val 39868"/>
                <a:gd name="f18" fmla="val 37977"/>
                <a:gd name="f19" fmla="val 5193"/>
                <a:gd name="f20" fmla="val 37799"/>
                <a:gd name="f21" fmla="val 2298"/>
                <a:gd name="f22" fmla="val 39462"/>
                <a:gd name="f23" fmla="val 406"/>
                <a:gd name="f24" fmla="val 39589"/>
                <a:gd name="f25" fmla="val 267"/>
                <a:gd name="f26" fmla="val 39729"/>
                <a:gd name="f27" fmla="val 127"/>
                <a:gd name="f28" fmla="val 31489"/>
                <a:gd name="f29" fmla="val 6729"/>
                <a:gd name="f30" fmla="val 32123"/>
                <a:gd name="f31" fmla="val 1092"/>
                <a:gd name="f32" fmla="val 31285"/>
                <a:gd name="f33" fmla="val 2438"/>
                <a:gd name="f34" fmla="val 30841"/>
                <a:gd name="f35" fmla="val 3810"/>
                <a:gd name="f36" fmla="val 30853"/>
                <a:gd name="f37" fmla="val 6603"/>
                <a:gd name="f38" fmla="val 30574"/>
                <a:gd name="f39" fmla="val 9091"/>
                <a:gd name="f40" fmla="val 32605"/>
                <a:gd name="f41" fmla="val 9371"/>
                <a:gd name="f42" fmla="val 35398"/>
                <a:gd name="f43" fmla="val 9383"/>
                <a:gd name="f44" fmla="val 35487"/>
                <a:gd name="f45" fmla="val 35576"/>
                <a:gd name="f46" fmla="+- 0 0 -90"/>
                <a:gd name="f47" fmla="*/ f3 1 47486"/>
                <a:gd name="f48" fmla="*/ f4 1 37836"/>
                <a:gd name="f49" fmla="val f5"/>
                <a:gd name="f50" fmla="val f6"/>
                <a:gd name="f51" fmla="val f7"/>
                <a:gd name="f52" fmla="*/ f46 f0 1"/>
                <a:gd name="f53" fmla="+- f51 0 f49"/>
                <a:gd name="f54" fmla="+- f50 0 f49"/>
                <a:gd name="f55" fmla="*/ f52 1 f2"/>
                <a:gd name="f56" fmla="*/ f54 1 47486"/>
                <a:gd name="f57" fmla="*/ f53 1 37836"/>
                <a:gd name="f58" fmla="*/ 9396 f54 1"/>
                <a:gd name="f59" fmla="*/ 35678 f53 1"/>
                <a:gd name="f60" fmla="*/ 37836 f53 1"/>
                <a:gd name="f61" fmla="*/ 14475 f54 1"/>
                <a:gd name="f62" fmla="*/ 33773 f53 1"/>
                <a:gd name="f63" fmla="*/ 47487 f54 1"/>
                <a:gd name="f64" fmla="*/ 6856 f53 1"/>
                <a:gd name="f65" fmla="*/ 39868 f54 1"/>
                <a:gd name="f66" fmla="*/ 39462 f54 1"/>
                <a:gd name="f67" fmla="*/ 406 f53 1"/>
                <a:gd name="f68" fmla="*/ 0 f53 1"/>
                <a:gd name="f69" fmla="*/ 31489 f54 1"/>
                <a:gd name="f70" fmla="*/ 6729 f53 1"/>
                <a:gd name="f71" fmla="*/ 0 f54 1"/>
                <a:gd name="f72" fmla="*/ 32123 f53 1"/>
                <a:gd name="f73" fmla="*/ 3810 f54 1"/>
                <a:gd name="f74" fmla="*/ 30853 f53 1"/>
                <a:gd name="f75" fmla="*/ 9371 f54 1"/>
                <a:gd name="f76" fmla="*/ 35398 f53 1"/>
                <a:gd name="f77" fmla="+- f55 0 f1"/>
                <a:gd name="f78" fmla="*/ f58 1 47486"/>
                <a:gd name="f79" fmla="*/ f59 1 37836"/>
                <a:gd name="f80" fmla="*/ f60 1 37836"/>
                <a:gd name="f81" fmla="*/ f61 1 47486"/>
                <a:gd name="f82" fmla="*/ f62 1 37836"/>
                <a:gd name="f83" fmla="*/ f63 1 47486"/>
                <a:gd name="f84" fmla="*/ f64 1 37836"/>
                <a:gd name="f85" fmla="*/ f65 1 47486"/>
                <a:gd name="f86" fmla="*/ f66 1 47486"/>
                <a:gd name="f87" fmla="*/ f67 1 37836"/>
                <a:gd name="f88" fmla="*/ f68 1 37836"/>
                <a:gd name="f89" fmla="*/ f69 1 47486"/>
                <a:gd name="f90" fmla="*/ f70 1 37836"/>
                <a:gd name="f91" fmla="*/ f71 1 47486"/>
                <a:gd name="f92" fmla="*/ f72 1 37836"/>
                <a:gd name="f93" fmla="*/ f73 1 47486"/>
                <a:gd name="f94" fmla="*/ f74 1 37836"/>
                <a:gd name="f95" fmla="*/ f75 1 47486"/>
                <a:gd name="f96" fmla="*/ f76 1 37836"/>
                <a:gd name="f97" fmla="*/ f49 1 f56"/>
                <a:gd name="f98" fmla="*/ f50 1 f56"/>
                <a:gd name="f99" fmla="*/ f49 1 f57"/>
                <a:gd name="f100" fmla="*/ f51 1 f57"/>
                <a:gd name="f101" fmla="*/ f78 1 f56"/>
                <a:gd name="f102" fmla="*/ f79 1 f57"/>
                <a:gd name="f103" fmla="*/ f80 1 f57"/>
                <a:gd name="f104" fmla="*/ f81 1 f56"/>
                <a:gd name="f105" fmla="*/ f82 1 f57"/>
                <a:gd name="f106" fmla="*/ f83 1 f56"/>
                <a:gd name="f107" fmla="*/ f84 1 f57"/>
                <a:gd name="f108" fmla="*/ f85 1 f56"/>
                <a:gd name="f109" fmla="*/ f86 1 f56"/>
                <a:gd name="f110" fmla="*/ f87 1 f57"/>
                <a:gd name="f111" fmla="*/ f88 1 f57"/>
                <a:gd name="f112" fmla="*/ f89 1 f56"/>
                <a:gd name="f113" fmla="*/ f90 1 f57"/>
                <a:gd name="f114" fmla="*/ f91 1 f56"/>
                <a:gd name="f115" fmla="*/ f92 1 f57"/>
                <a:gd name="f116" fmla="*/ f93 1 f56"/>
                <a:gd name="f117" fmla="*/ f94 1 f57"/>
                <a:gd name="f118" fmla="*/ f95 1 f56"/>
                <a:gd name="f119" fmla="*/ f96 1 f57"/>
                <a:gd name="f120" fmla="*/ f97 f47 1"/>
                <a:gd name="f121" fmla="*/ f98 f47 1"/>
                <a:gd name="f122" fmla="*/ f100 f48 1"/>
                <a:gd name="f123" fmla="*/ f99 f48 1"/>
                <a:gd name="f124" fmla="*/ f101 f47 1"/>
                <a:gd name="f125" fmla="*/ f102 f48 1"/>
                <a:gd name="f126" fmla="*/ f103 f48 1"/>
                <a:gd name="f127" fmla="*/ f104 f47 1"/>
                <a:gd name="f128" fmla="*/ f105 f48 1"/>
                <a:gd name="f129" fmla="*/ f106 f47 1"/>
                <a:gd name="f130" fmla="*/ f107 f48 1"/>
                <a:gd name="f131" fmla="*/ f108 f47 1"/>
                <a:gd name="f132" fmla="*/ f109 f47 1"/>
                <a:gd name="f133" fmla="*/ f110 f48 1"/>
                <a:gd name="f134" fmla="*/ f111 f48 1"/>
                <a:gd name="f135" fmla="*/ f112 f47 1"/>
                <a:gd name="f136" fmla="*/ f113 f48 1"/>
                <a:gd name="f137" fmla="*/ f114 f47 1"/>
                <a:gd name="f138" fmla="*/ f115 f48 1"/>
                <a:gd name="f139" fmla="*/ f116 f47 1"/>
                <a:gd name="f140" fmla="*/ f117 f48 1"/>
                <a:gd name="f141" fmla="*/ f118 f47 1"/>
                <a:gd name="f142" fmla="*/ f119 f4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7">
                  <a:pos x="f124" y="f125"/>
                </a:cxn>
                <a:cxn ang="f77">
                  <a:pos x="f124" y="f126"/>
                </a:cxn>
                <a:cxn ang="f77">
                  <a:pos x="f127" y="f128"/>
                </a:cxn>
                <a:cxn ang="f77">
                  <a:pos x="f129" y="f130"/>
                </a:cxn>
                <a:cxn ang="f77">
                  <a:pos x="f131" y="f130"/>
                </a:cxn>
                <a:cxn ang="f77">
                  <a:pos x="f132" y="f133"/>
                </a:cxn>
                <a:cxn ang="f77">
                  <a:pos x="f131" y="f134"/>
                </a:cxn>
                <a:cxn ang="f77">
                  <a:pos x="f135" y="f136"/>
                </a:cxn>
                <a:cxn ang="f77">
                  <a:pos x="f137" y="f138"/>
                </a:cxn>
                <a:cxn ang="f77">
                  <a:pos x="f137" y="f138"/>
                </a:cxn>
                <a:cxn ang="f77">
                  <a:pos x="f139" y="f140"/>
                </a:cxn>
                <a:cxn ang="f77">
                  <a:pos x="f141" y="f142"/>
                </a:cxn>
                <a:cxn ang="f77">
                  <a:pos x="f124" y="f125"/>
                </a:cxn>
              </a:cxnLst>
              <a:rect l="f120" t="f123" r="f121" b="f122"/>
              <a:pathLst>
                <a:path w="47486" h="37836">
                  <a:moveTo>
                    <a:pt x="f8" y="f9"/>
                  </a:moveTo>
                  <a:lnTo>
                    <a:pt x="f8" y="f7"/>
                  </a:lnTo>
                  <a:lnTo>
                    <a:pt x="f10" y="f11"/>
                  </a:lnTo>
                  <a:lnTo>
                    <a:pt x="f12" y="f13"/>
                  </a:lnTo>
                  <a:cubicBezTo>
                    <a:pt x="f14" y="f15"/>
                    <a:pt x="f16" y="f15"/>
                    <a:pt x="f17" y="f13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17" y="f5"/>
                  </a:cubicBezTo>
                  <a:lnTo>
                    <a:pt x="f28" y="f29"/>
                  </a:lnTo>
                  <a:lnTo>
                    <a:pt x="f5" y="f30"/>
                  </a:lnTo>
                  <a:lnTo>
                    <a:pt x="f5" y="f30"/>
                  </a:ln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8" y="f4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39" name="Freeform: Shape 724">
              <a:extLst>
                <a:ext uri="{FF2B5EF4-FFF2-40B4-BE49-F238E27FC236}">
                  <a16:creationId xmlns:a16="http://schemas.microsoft.com/office/drawing/2014/main" id="{469150CE-A96A-83C0-C533-ED12D45E7B97}"/>
                </a:ext>
              </a:extLst>
            </p:cNvPr>
            <p:cNvSpPr/>
            <p:nvPr/>
          </p:nvSpPr>
          <p:spPr>
            <a:xfrm>
              <a:off x="8703396" y="1554955"/>
              <a:ext cx="222976" cy="18301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22978"/>
                <a:gd name="f7" fmla="val 183018"/>
                <a:gd name="f8" fmla="val 220312"/>
                <a:gd name="f9" fmla="val 6474"/>
                <a:gd name="f10" fmla="val 221124"/>
                <a:gd name="f11" fmla="val 5839"/>
                <a:gd name="f12" fmla="val 221708"/>
                <a:gd name="f13" fmla="val 4938"/>
                <a:gd name="f14" fmla="val 221962"/>
                <a:gd name="f15" fmla="val 3934"/>
                <a:gd name="f16" fmla="val 2919"/>
                <a:gd name="f17" fmla="val 221911"/>
                <a:gd name="f18" fmla="val 2627"/>
                <a:gd name="f19" fmla="val 2322"/>
                <a:gd name="f20" fmla="val 2030"/>
                <a:gd name="f21" fmla="val 222026"/>
                <a:gd name="f22" fmla="val 1738"/>
                <a:gd name="f23" fmla="val 1433"/>
                <a:gd name="f24" fmla="val 1141"/>
                <a:gd name="f25" fmla="val 222000"/>
                <a:gd name="f26" fmla="val 849"/>
                <a:gd name="f27" fmla="val 544"/>
                <a:gd name="f28" fmla="val 253"/>
                <a:gd name="f29" fmla="val 221670"/>
                <a:gd name="f30" fmla="val 189"/>
                <a:gd name="f31" fmla="val 221366"/>
                <a:gd name="f32" fmla="val 221074"/>
                <a:gd name="f33" fmla="val 220058"/>
                <a:gd name="f34" fmla="val 218305"/>
                <a:gd name="f35" fmla="val -306"/>
                <a:gd name="f36" fmla="val 216388"/>
                <a:gd name="f37" fmla="val 75"/>
                <a:gd name="f38" fmla="val 214979"/>
                <a:gd name="f39" fmla="val 1268"/>
                <a:gd name="f40" fmla="val 206599"/>
                <a:gd name="f41" fmla="val 7997"/>
                <a:gd name="f42" fmla="val 3450"/>
                <a:gd name="f43" fmla="val 173055"/>
                <a:gd name="f44" fmla="val 1546"/>
                <a:gd name="f45" fmla="val 174705"/>
                <a:gd name="f46" fmla="val -347"/>
                <a:gd name="f47" fmla="val 176381"/>
                <a:gd name="f48" fmla="val -524"/>
                <a:gd name="f49" fmla="val 179263"/>
                <a:gd name="f50" fmla="val 1139"/>
                <a:gd name="f51" fmla="val 181155"/>
                <a:gd name="f52" fmla="val 1266"/>
                <a:gd name="f53" fmla="val 181295"/>
                <a:gd name="f54" fmla="val 1405"/>
                <a:gd name="f55" fmla="val 181434"/>
                <a:gd name="f56" fmla="val 181562"/>
                <a:gd name="f57" fmla="val 3716"/>
                <a:gd name="f58" fmla="val 183504"/>
                <a:gd name="f59" fmla="val 6992"/>
                <a:gd name="f60" fmla="val 9164"/>
                <a:gd name="f61" fmla="val 7870"/>
                <a:gd name="f62" fmla="+- 0 0 -90"/>
                <a:gd name="f63" fmla="*/ f3 1 222978"/>
                <a:gd name="f64" fmla="*/ f4 1 183018"/>
                <a:gd name="f65" fmla="val f5"/>
                <a:gd name="f66" fmla="val f6"/>
                <a:gd name="f67" fmla="val f7"/>
                <a:gd name="f68" fmla="*/ f62 f0 1"/>
                <a:gd name="f69" fmla="+- f67 0 f65"/>
                <a:gd name="f70" fmla="+- f66 0 f65"/>
                <a:gd name="f71" fmla="*/ f68 1 f2"/>
                <a:gd name="f72" fmla="*/ f70 1 222978"/>
                <a:gd name="f73" fmla="*/ f69 1 183018"/>
                <a:gd name="f74" fmla="*/ 220312 f70 1"/>
                <a:gd name="f75" fmla="*/ 6474 f69 1"/>
                <a:gd name="f76" fmla="*/ 221962 f70 1"/>
                <a:gd name="f77" fmla="*/ 3934 f69 1"/>
                <a:gd name="f78" fmla="*/ 2919 f69 1"/>
                <a:gd name="f79" fmla="*/ 2030 f69 1"/>
                <a:gd name="f80" fmla="*/ 1141 f69 1"/>
                <a:gd name="f81" fmla="*/ 253 f69 1"/>
                <a:gd name="f82" fmla="*/ 221074 f70 1"/>
                <a:gd name="f83" fmla="*/ 220058 f70 1"/>
                <a:gd name="f84" fmla="*/ 214979 f70 1"/>
                <a:gd name="f85" fmla="*/ 1268 f69 1"/>
                <a:gd name="f86" fmla="*/ 206599 f70 1"/>
                <a:gd name="f87" fmla="*/ 7997 f69 1"/>
                <a:gd name="f88" fmla="*/ 3450 f70 1"/>
                <a:gd name="f89" fmla="*/ 173055 f69 1"/>
                <a:gd name="f90" fmla="*/ 1546 f70 1"/>
                <a:gd name="f91" fmla="*/ 174705 f69 1"/>
                <a:gd name="f92" fmla="*/ 1139 f70 1"/>
                <a:gd name="f93" fmla="*/ 181155 f69 1"/>
                <a:gd name="f94" fmla="*/ 181562 f69 1"/>
                <a:gd name="f95" fmla="*/ 9164 f70 1"/>
                <a:gd name="f96" fmla="*/ 222978 f70 1"/>
                <a:gd name="f97" fmla="*/ 7870 f69 1"/>
                <a:gd name="f98" fmla="+- f71 0 f1"/>
                <a:gd name="f99" fmla="*/ f74 1 222978"/>
                <a:gd name="f100" fmla="*/ f75 1 183018"/>
                <a:gd name="f101" fmla="*/ f76 1 222978"/>
                <a:gd name="f102" fmla="*/ f77 1 183018"/>
                <a:gd name="f103" fmla="*/ f78 1 183018"/>
                <a:gd name="f104" fmla="*/ f79 1 183018"/>
                <a:gd name="f105" fmla="*/ f80 1 183018"/>
                <a:gd name="f106" fmla="*/ f81 1 183018"/>
                <a:gd name="f107" fmla="*/ f82 1 222978"/>
                <a:gd name="f108" fmla="*/ f83 1 222978"/>
                <a:gd name="f109" fmla="*/ f84 1 222978"/>
                <a:gd name="f110" fmla="*/ f85 1 183018"/>
                <a:gd name="f111" fmla="*/ f86 1 222978"/>
                <a:gd name="f112" fmla="*/ f87 1 183018"/>
                <a:gd name="f113" fmla="*/ f88 1 222978"/>
                <a:gd name="f114" fmla="*/ f89 1 183018"/>
                <a:gd name="f115" fmla="*/ f90 1 222978"/>
                <a:gd name="f116" fmla="*/ f91 1 183018"/>
                <a:gd name="f117" fmla="*/ f92 1 222978"/>
                <a:gd name="f118" fmla="*/ f93 1 183018"/>
                <a:gd name="f119" fmla="*/ f94 1 183018"/>
                <a:gd name="f120" fmla="*/ f95 1 222978"/>
                <a:gd name="f121" fmla="*/ f96 1 222978"/>
                <a:gd name="f122" fmla="*/ f97 1 183018"/>
                <a:gd name="f123" fmla="*/ f65 1 f72"/>
                <a:gd name="f124" fmla="*/ f66 1 f72"/>
                <a:gd name="f125" fmla="*/ f65 1 f73"/>
                <a:gd name="f126" fmla="*/ f67 1 f73"/>
                <a:gd name="f127" fmla="*/ f99 1 f72"/>
                <a:gd name="f128" fmla="*/ f100 1 f73"/>
                <a:gd name="f129" fmla="*/ f101 1 f72"/>
                <a:gd name="f130" fmla="*/ f102 1 f73"/>
                <a:gd name="f131" fmla="*/ f103 1 f73"/>
                <a:gd name="f132" fmla="*/ f104 1 f73"/>
                <a:gd name="f133" fmla="*/ f105 1 f73"/>
                <a:gd name="f134" fmla="*/ f106 1 f73"/>
                <a:gd name="f135" fmla="*/ f107 1 f72"/>
                <a:gd name="f136" fmla="*/ f108 1 f72"/>
                <a:gd name="f137" fmla="*/ f109 1 f72"/>
                <a:gd name="f138" fmla="*/ f110 1 f73"/>
                <a:gd name="f139" fmla="*/ f111 1 f72"/>
                <a:gd name="f140" fmla="*/ f112 1 f73"/>
                <a:gd name="f141" fmla="*/ f113 1 f72"/>
                <a:gd name="f142" fmla="*/ f114 1 f73"/>
                <a:gd name="f143" fmla="*/ f115 1 f72"/>
                <a:gd name="f144" fmla="*/ f116 1 f73"/>
                <a:gd name="f145" fmla="*/ f117 1 f72"/>
                <a:gd name="f146" fmla="*/ f118 1 f73"/>
                <a:gd name="f147" fmla="*/ f119 1 f73"/>
                <a:gd name="f148" fmla="*/ f120 1 f72"/>
                <a:gd name="f149" fmla="*/ f121 1 f72"/>
                <a:gd name="f150" fmla="*/ f122 1 f73"/>
                <a:gd name="f151" fmla="*/ f123 f63 1"/>
                <a:gd name="f152" fmla="*/ f124 f63 1"/>
                <a:gd name="f153" fmla="*/ f126 f64 1"/>
                <a:gd name="f154" fmla="*/ f125 f64 1"/>
                <a:gd name="f155" fmla="*/ f127 f63 1"/>
                <a:gd name="f156" fmla="*/ f128 f64 1"/>
                <a:gd name="f157" fmla="*/ f129 f63 1"/>
                <a:gd name="f158" fmla="*/ f130 f64 1"/>
                <a:gd name="f159" fmla="*/ f131 f64 1"/>
                <a:gd name="f160" fmla="*/ f132 f64 1"/>
                <a:gd name="f161" fmla="*/ f133 f64 1"/>
                <a:gd name="f162" fmla="*/ f134 f64 1"/>
                <a:gd name="f163" fmla="*/ f135 f63 1"/>
                <a:gd name="f164" fmla="*/ f136 f63 1"/>
                <a:gd name="f165" fmla="*/ f137 f63 1"/>
                <a:gd name="f166" fmla="*/ f138 f64 1"/>
                <a:gd name="f167" fmla="*/ f139 f63 1"/>
                <a:gd name="f168" fmla="*/ f140 f64 1"/>
                <a:gd name="f169" fmla="*/ f141 f63 1"/>
                <a:gd name="f170" fmla="*/ f142 f64 1"/>
                <a:gd name="f171" fmla="*/ f143 f63 1"/>
                <a:gd name="f172" fmla="*/ f144 f64 1"/>
                <a:gd name="f173" fmla="*/ f145 f63 1"/>
                <a:gd name="f174" fmla="*/ f146 f64 1"/>
                <a:gd name="f175" fmla="*/ f147 f64 1"/>
                <a:gd name="f176" fmla="*/ f148 f63 1"/>
                <a:gd name="f177" fmla="*/ f149 f63 1"/>
                <a:gd name="f178" fmla="*/ f150 f6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8">
                  <a:pos x="f155" y="f156"/>
                </a:cxn>
                <a:cxn ang="f98">
                  <a:pos x="f157" y="f158"/>
                </a:cxn>
                <a:cxn ang="f98">
                  <a:pos x="f157" y="f158"/>
                </a:cxn>
                <a:cxn ang="f98">
                  <a:pos x="f157" y="f159"/>
                </a:cxn>
                <a:cxn ang="f98">
                  <a:pos x="f157" y="f160"/>
                </a:cxn>
                <a:cxn ang="f98">
                  <a:pos x="f157" y="f161"/>
                </a:cxn>
                <a:cxn ang="f98">
                  <a:pos x="f157" y="f162"/>
                </a:cxn>
                <a:cxn ang="f98">
                  <a:pos x="f157" y="f162"/>
                </a:cxn>
                <a:cxn ang="f98">
                  <a:pos x="f157" y="f162"/>
                </a:cxn>
                <a:cxn ang="f98">
                  <a:pos x="f163" y="f162"/>
                </a:cxn>
                <a:cxn ang="f98">
                  <a:pos x="f164" y="f162"/>
                </a:cxn>
                <a:cxn ang="f98">
                  <a:pos x="f165" y="f166"/>
                </a:cxn>
                <a:cxn ang="f98">
                  <a:pos x="f167" y="f168"/>
                </a:cxn>
                <a:cxn ang="f98">
                  <a:pos x="f169" y="f170"/>
                </a:cxn>
                <a:cxn ang="f98">
                  <a:pos x="f171" y="f172"/>
                </a:cxn>
                <a:cxn ang="f98">
                  <a:pos x="f173" y="f174"/>
                </a:cxn>
                <a:cxn ang="f98">
                  <a:pos x="f171" y="f175"/>
                </a:cxn>
                <a:cxn ang="f98">
                  <a:pos x="f176" y="f175"/>
                </a:cxn>
                <a:cxn ang="f98">
                  <a:pos x="f177" y="f178"/>
                </a:cxn>
              </a:cxnLst>
              <a:rect l="f151" t="f154" r="f152" b="f153"/>
              <a:pathLst>
                <a:path w="222978" h="183018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4" y="f15"/>
                    <a:pt x="f14" y="f15"/>
                    <a:pt x="f14" y="f15"/>
                  </a:cubicBezTo>
                  <a:lnTo>
                    <a:pt x="f14" y="f16"/>
                  </a:lnTo>
                  <a:cubicBezTo>
                    <a:pt x="f17" y="f18"/>
                    <a:pt x="f17" y="f19"/>
                    <a:pt x="f14" y="f20"/>
                  </a:cubicBezTo>
                  <a:cubicBezTo>
                    <a:pt x="f21" y="f22"/>
                    <a:pt x="f21" y="f23"/>
                    <a:pt x="f14" y="f24"/>
                  </a:cubicBezTo>
                  <a:cubicBezTo>
                    <a:pt x="f25" y="f26"/>
                    <a:pt x="f25" y="f27"/>
                    <a:pt x="f14" y="f28"/>
                  </a:cubicBezTo>
                  <a:lnTo>
                    <a:pt x="f14" y="f28"/>
                  </a:lnTo>
                  <a:lnTo>
                    <a:pt x="f14" y="f28"/>
                  </a:lnTo>
                  <a:cubicBezTo>
                    <a:pt x="f29" y="f30"/>
                    <a:pt x="f31" y="f30"/>
                    <a:pt x="f32" y="f28"/>
                  </a:cubicBezTo>
                  <a:lnTo>
                    <a:pt x="f33" y="f28"/>
                  </a:lnTo>
                  <a:cubicBezTo>
                    <a:pt x="f34" y="f35"/>
                    <a:pt x="f36" y="f37"/>
                    <a:pt x="f38" y="f39"/>
                  </a:cubicBezTo>
                  <a:lnTo>
                    <a:pt x="f40" y="f41"/>
                  </a:lnTo>
                  <a:lnTo>
                    <a:pt x="f42" y="f43"/>
                  </a:lnTo>
                  <a:lnTo>
                    <a:pt x="f44" y="f45"/>
                  </a:ln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44" y="f56"/>
                  </a:cubicBezTo>
                  <a:cubicBezTo>
                    <a:pt x="f57" y="f58"/>
                    <a:pt x="f59" y="f58"/>
                    <a:pt x="f60" y="f56"/>
                  </a:cubicBezTo>
                  <a:lnTo>
                    <a:pt x="f6" y="f6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0" name="Freeform: Shape 725">
              <a:extLst>
                <a:ext uri="{FF2B5EF4-FFF2-40B4-BE49-F238E27FC236}">
                  <a16:creationId xmlns:a16="http://schemas.microsoft.com/office/drawing/2014/main" id="{76BE017A-E318-0502-8F63-40C24E9FE8CD}"/>
                </a:ext>
              </a:extLst>
            </p:cNvPr>
            <p:cNvSpPr/>
            <p:nvPr/>
          </p:nvSpPr>
          <p:spPr>
            <a:xfrm>
              <a:off x="11305019" y="971412"/>
              <a:ext cx="9427" cy="5484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432"/>
                <a:gd name="f7" fmla="val 54849"/>
                <a:gd name="f8" fmla="val 4042"/>
                <a:gd name="f9" fmla="val 48248"/>
                <a:gd name="f10" fmla="val 6848"/>
                <a:gd name="f11" fmla="val 48108"/>
                <a:gd name="f12" fmla="val 9235"/>
                <a:gd name="f13" fmla="val 50266"/>
                <a:gd name="f14" fmla="val 9375"/>
                <a:gd name="f15" fmla="val 53060"/>
                <a:gd name="f16" fmla="val 53110"/>
                <a:gd name="f17" fmla="val 53148"/>
                <a:gd name="f18" fmla="val 53199"/>
                <a:gd name="f19" fmla="val 2412"/>
                <a:gd name="f20" fmla="val 9452"/>
                <a:gd name="f21" fmla="val 2082"/>
                <a:gd name="f22" fmla="val 1727"/>
                <a:gd name="f23" fmla="val 1397"/>
                <a:gd name="f24" fmla="val 762"/>
                <a:gd name="f25" fmla="val 8613"/>
                <a:gd name="f26" fmla="val 7851"/>
                <a:gd name="f27" fmla="val 6962"/>
                <a:gd name="f28" fmla="val 5820"/>
                <a:gd name="f29" fmla="val 4804"/>
                <a:gd name="f30" fmla="val 3788"/>
                <a:gd name="f31" fmla="val 2646"/>
                <a:gd name="f32" fmla="val 1186"/>
                <a:gd name="f33" fmla="val 838"/>
                <a:gd name="f34" fmla="val 271"/>
                <a:gd name="f35" fmla="val 2387"/>
                <a:gd name="f36" fmla="val 233"/>
                <a:gd name="f37" fmla="val 4063"/>
                <a:gd name="f38" fmla="val 54850"/>
                <a:gd name="f39" fmla="val -617"/>
                <a:gd name="f40" fmla="val 52107"/>
                <a:gd name="f41" fmla="val 932"/>
                <a:gd name="f42" fmla="val 49187"/>
                <a:gd name="f43" fmla="val 3674"/>
                <a:gd name="f44" fmla="val 48349"/>
                <a:gd name="f45" fmla="val 3801"/>
                <a:gd name="f46" fmla="val 48311"/>
                <a:gd name="f47" fmla="val 3915"/>
                <a:gd name="f48" fmla="val 48273"/>
                <a:gd name="f49" fmla="+- 0 0 -90"/>
                <a:gd name="f50" fmla="*/ f3 1 9432"/>
                <a:gd name="f51" fmla="*/ f4 1 54849"/>
                <a:gd name="f52" fmla="val f5"/>
                <a:gd name="f53" fmla="val f6"/>
                <a:gd name="f54" fmla="val f7"/>
                <a:gd name="f55" fmla="*/ f49 f0 1"/>
                <a:gd name="f56" fmla="+- f54 0 f52"/>
                <a:gd name="f57" fmla="+- f53 0 f52"/>
                <a:gd name="f58" fmla="*/ f55 1 f2"/>
                <a:gd name="f59" fmla="*/ f57 1 9432"/>
                <a:gd name="f60" fmla="*/ f56 1 54849"/>
                <a:gd name="f61" fmla="*/ 4042 f57 1"/>
                <a:gd name="f62" fmla="*/ 48248 f56 1"/>
                <a:gd name="f63" fmla="*/ 9375 f57 1"/>
                <a:gd name="f64" fmla="*/ 53060 f56 1"/>
                <a:gd name="f65" fmla="*/ 53199 f56 1"/>
                <a:gd name="f66" fmla="*/ 2412 f56 1"/>
                <a:gd name="f67" fmla="*/ 1397 f56 1"/>
                <a:gd name="f68" fmla="*/ 762 f56 1"/>
                <a:gd name="f69" fmla="*/ 0 f56 1"/>
                <a:gd name="f70" fmla="*/ 8613 f57 1"/>
                <a:gd name="f71" fmla="*/ 7851 f57 1"/>
                <a:gd name="f72" fmla="*/ 6962 f57 1"/>
                <a:gd name="f73" fmla="*/ 5820 f57 1"/>
                <a:gd name="f74" fmla="*/ 4804 f57 1"/>
                <a:gd name="f75" fmla="*/ 3788 f57 1"/>
                <a:gd name="f76" fmla="*/ 2646 f57 1"/>
                <a:gd name="f77" fmla="*/ 233 f57 1"/>
                <a:gd name="f78" fmla="*/ 4063 f56 1"/>
                <a:gd name="f79" fmla="*/ 54850 f56 1"/>
                <a:gd name="f80" fmla="*/ 3674 f57 1"/>
                <a:gd name="f81" fmla="*/ 48349 f56 1"/>
                <a:gd name="f82" fmla="+- f58 0 f1"/>
                <a:gd name="f83" fmla="*/ f61 1 9432"/>
                <a:gd name="f84" fmla="*/ f62 1 54849"/>
                <a:gd name="f85" fmla="*/ f63 1 9432"/>
                <a:gd name="f86" fmla="*/ f64 1 54849"/>
                <a:gd name="f87" fmla="*/ f65 1 54849"/>
                <a:gd name="f88" fmla="*/ f66 1 54849"/>
                <a:gd name="f89" fmla="*/ f67 1 54849"/>
                <a:gd name="f90" fmla="*/ f68 1 54849"/>
                <a:gd name="f91" fmla="*/ f69 1 54849"/>
                <a:gd name="f92" fmla="*/ f70 1 9432"/>
                <a:gd name="f93" fmla="*/ f71 1 9432"/>
                <a:gd name="f94" fmla="*/ f72 1 9432"/>
                <a:gd name="f95" fmla="*/ f73 1 9432"/>
                <a:gd name="f96" fmla="*/ f74 1 9432"/>
                <a:gd name="f97" fmla="*/ f75 1 9432"/>
                <a:gd name="f98" fmla="*/ f76 1 9432"/>
                <a:gd name="f99" fmla="*/ f77 1 9432"/>
                <a:gd name="f100" fmla="*/ f78 1 54849"/>
                <a:gd name="f101" fmla="*/ f79 1 54849"/>
                <a:gd name="f102" fmla="*/ f80 1 9432"/>
                <a:gd name="f103" fmla="*/ f81 1 54849"/>
                <a:gd name="f104" fmla="*/ f52 1 f59"/>
                <a:gd name="f105" fmla="*/ f53 1 f59"/>
                <a:gd name="f106" fmla="*/ f52 1 f60"/>
                <a:gd name="f107" fmla="*/ f54 1 f60"/>
                <a:gd name="f108" fmla="*/ f83 1 f59"/>
                <a:gd name="f109" fmla="*/ f84 1 f60"/>
                <a:gd name="f110" fmla="*/ f85 1 f59"/>
                <a:gd name="f111" fmla="*/ f86 1 f60"/>
                <a:gd name="f112" fmla="*/ f87 1 f60"/>
                <a:gd name="f113" fmla="*/ f88 1 f60"/>
                <a:gd name="f114" fmla="*/ f89 1 f60"/>
                <a:gd name="f115" fmla="*/ f90 1 f60"/>
                <a:gd name="f116" fmla="*/ f91 1 f60"/>
                <a:gd name="f117" fmla="*/ f92 1 f59"/>
                <a:gd name="f118" fmla="*/ f93 1 f59"/>
                <a:gd name="f119" fmla="*/ f94 1 f59"/>
                <a:gd name="f120" fmla="*/ f95 1 f59"/>
                <a:gd name="f121" fmla="*/ f96 1 f59"/>
                <a:gd name="f122" fmla="*/ f97 1 f59"/>
                <a:gd name="f123" fmla="*/ f98 1 f59"/>
                <a:gd name="f124" fmla="*/ f99 1 f59"/>
                <a:gd name="f125" fmla="*/ f100 1 f60"/>
                <a:gd name="f126" fmla="*/ f101 1 f60"/>
                <a:gd name="f127" fmla="*/ f102 1 f59"/>
                <a:gd name="f128" fmla="*/ f103 1 f60"/>
                <a:gd name="f129" fmla="*/ f104 f50 1"/>
                <a:gd name="f130" fmla="*/ f105 f50 1"/>
                <a:gd name="f131" fmla="*/ f107 f51 1"/>
                <a:gd name="f132" fmla="*/ f106 f51 1"/>
                <a:gd name="f133" fmla="*/ f108 f50 1"/>
                <a:gd name="f134" fmla="*/ f109 f51 1"/>
                <a:gd name="f135" fmla="*/ f110 f50 1"/>
                <a:gd name="f136" fmla="*/ f111 f51 1"/>
                <a:gd name="f137" fmla="*/ f112 f51 1"/>
                <a:gd name="f138" fmla="*/ f113 f51 1"/>
                <a:gd name="f139" fmla="*/ f114 f51 1"/>
                <a:gd name="f140" fmla="*/ f115 f51 1"/>
                <a:gd name="f141" fmla="*/ f116 f51 1"/>
                <a:gd name="f142" fmla="*/ f117 f50 1"/>
                <a:gd name="f143" fmla="*/ f118 f50 1"/>
                <a:gd name="f144" fmla="*/ f119 f50 1"/>
                <a:gd name="f145" fmla="*/ f120 f50 1"/>
                <a:gd name="f146" fmla="*/ f121 f50 1"/>
                <a:gd name="f147" fmla="*/ f122 f50 1"/>
                <a:gd name="f148" fmla="*/ f123 f50 1"/>
                <a:gd name="f149" fmla="*/ f124 f50 1"/>
                <a:gd name="f150" fmla="*/ f125 f51 1"/>
                <a:gd name="f151" fmla="*/ f126 f51 1"/>
                <a:gd name="f152" fmla="*/ f127 f50 1"/>
                <a:gd name="f153" fmla="*/ f128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2">
                  <a:pos x="f133" y="f134"/>
                </a:cxn>
                <a:cxn ang="f82">
                  <a:pos x="f135" y="f136"/>
                </a:cxn>
                <a:cxn ang="f82">
                  <a:pos x="f135" y="f137"/>
                </a:cxn>
                <a:cxn ang="f82">
                  <a:pos x="f135" y="f138"/>
                </a:cxn>
                <a:cxn ang="f82">
                  <a:pos x="f135" y="f138"/>
                </a:cxn>
                <a:cxn ang="f82">
                  <a:pos x="f135" y="f139"/>
                </a:cxn>
                <a:cxn ang="f82">
                  <a:pos x="f135" y="f139"/>
                </a:cxn>
                <a:cxn ang="f82">
                  <a:pos x="f135" y="f140"/>
                </a:cxn>
                <a:cxn ang="f82">
                  <a:pos x="f135" y="f141"/>
                </a:cxn>
                <a:cxn ang="f82">
                  <a:pos x="f135" y="f141"/>
                </a:cxn>
                <a:cxn ang="f82">
                  <a:pos x="f142" y="f141"/>
                </a:cxn>
                <a:cxn ang="f82">
                  <a:pos x="f143" y="f141"/>
                </a:cxn>
                <a:cxn ang="f82">
                  <a:pos x="f144" y="f141"/>
                </a:cxn>
                <a:cxn ang="f82">
                  <a:pos x="f145" y="f141"/>
                </a:cxn>
                <a:cxn ang="f82">
                  <a:pos x="f146" y="f141"/>
                </a:cxn>
                <a:cxn ang="f82">
                  <a:pos x="f147" y="f141"/>
                </a:cxn>
                <a:cxn ang="f82">
                  <a:pos x="f148" y="f141"/>
                </a:cxn>
                <a:cxn ang="f82">
                  <a:pos x="f149" y="f150"/>
                </a:cxn>
                <a:cxn ang="f82">
                  <a:pos x="f149" y="f151"/>
                </a:cxn>
                <a:cxn ang="f82">
                  <a:pos x="f152" y="f153"/>
                </a:cxn>
                <a:cxn ang="f82">
                  <a:pos x="f133" y="f134"/>
                </a:cxn>
              </a:cxnLst>
              <a:rect l="f129" t="f132" r="f130" b="f131"/>
              <a:pathLst>
                <a:path w="9432" h="5484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4" y="f16"/>
                    <a:pt x="f14" y="f17"/>
                    <a:pt x="f14" y="f18"/>
                  </a:cubicBezTo>
                  <a:lnTo>
                    <a:pt x="f14" y="f19"/>
                  </a:lnTo>
                  <a:cubicBezTo>
                    <a:pt x="f14" y="f19"/>
                    <a:pt x="f14" y="f19"/>
                    <a:pt x="f14" y="f19"/>
                  </a:cubicBezTo>
                  <a:cubicBezTo>
                    <a:pt x="f20" y="f21"/>
                    <a:pt x="f20" y="f22"/>
                    <a:pt x="f14" y="f23"/>
                  </a:cubicBezTo>
                  <a:lnTo>
                    <a:pt x="f14" y="f23"/>
                  </a:lnTo>
                  <a:lnTo>
                    <a:pt x="f14" y="f24"/>
                  </a:lnTo>
                  <a:lnTo>
                    <a:pt x="f14" y="f5"/>
                  </a:lnTo>
                  <a:lnTo>
                    <a:pt x="f14" y="f5"/>
                  </a:lnTo>
                  <a:lnTo>
                    <a:pt x="f25" y="f5"/>
                  </a:lnTo>
                  <a:lnTo>
                    <a:pt x="f26" y="f5"/>
                  </a:lnTo>
                  <a:lnTo>
                    <a:pt x="f27" y="f5"/>
                  </a:lnTo>
                  <a:lnTo>
                    <a:pt x="f28" y="f5"/>
                  </a:lnTo>
                  <a:lnTo>
                    <a:pt x="f29" y="f5"/>
                  </a:lnTo>
                  <a:lnTo>
                    <a:pt x="f30" y="f5"/>
                  </a:lnTo>
                  <a:lnTo>
                    <a:pt x="f31" y="f5"/>
                  </a:lnTo>
                  <a:cubicBezTo>
                    <a:pt x="f32" y="f33"/>
                    <a:pt x="f34" y="f35"/>
                    <a:pt x="f36" y="f37"/>
                  </a:cubicBezTo>
                  <a:lnTo>
                    <a:pt x="f36" y="f38"/>
                  </a:lnTo>
                  <a:cubicBezTo>
                    <a:pt x="f39" y="f40"/>
                    <a:pt x="f41" y="f42"/>
                    <a:pt x="f43" y="f44"/>
                  </a:cubicBezTo>
                  <a:cubicBezTo>
                    <a:pt x="f45" y="f46"/>
                    <a:pt x="f47" y="f4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1" name="Freeform: Shape 726">
              <a:extLst>
                <a:ext uri="{FF2B5EF4-FFF2-40B4-BE49-F238E27FC236}">
                  <a16:creationId xmlns:a16="http://schemas.microsoft.com/office/drawing/2014/main" id="{07484BBE-EEF8-D92A-1D5A-AE698F85F50F}"/>
                </a:ext>
              </a:extLst>
            </p:cNvPr>
            <p:cNvSpPr/>
            <p:nvPr/>
          </p:nvSpPr>
          <p:spPr>
            <a:xfrm>
              <a:off x="11515350" y="1184340"/>
              <a:ext cx="9180" cy="19418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179"/>
                <a:gd name="f7" fmla="val 194180"/>
                <a:gd name="f8" fmla="val 3467"/>
                <a:gd name="f9" fmla="val 2451"/>
                <a:gd name="f10" fmla="val 991"/>
                <a:gd name="f11" fmla="val 838"/>
                <a:gd name="f12" fmla="val 76"/>
                <a:gd name="f13" fmla="val 2387"/>
                <a:gd name="f14" fmla="val 38"/>
                <a:gd name="f15" fmla="val 4063"/>
                <a:gd name="f16" fmla="val 190831"/>
                <a:gd name="f17" fmla="val -13"/>
                <a:gd name="f18" fmla="val 191161"/>
                <a:gd name="f19" fmla="val 191517"/>
                <a:gd name="f20" fmla="val 191847"/>
                <a:gd name="f21" fmla="val 192101"/>
                <a:gd name="f22" fmla="val 192355"/>
                <a:gd name="f23" fmla="val 192609"/>
                <a:gd name="f24" fmla="val 193371"/>
                <a:gd name="f25" fmla="val 194133"/>
                <a:gd name="f26" fmla="val 194005"/>
                <a:gd name="f27" fmla="val 800"/>
                <a:gd name="f28" fmla="val 1130"/>
                <a:gd name="f29" fmla="val 194196"/>
                <a:gd name="f30" fmla="val 1486"/>
                <a:gd name="f31" fmla="val 1816"/>
                <a:gd name="f32" fmla="val 3720"/>
                <a:gd name="f33" fmla="val 6552"/>
                <a:gd name="f34" fmla="val 194272"/>
                <a:gd name="f35" fmla="val 8977"/>
                <a:gd name="f36" fmla="val 192139"/>
                <a:gd name="f37" fmla="val 9180"/>
                <a:gd name="f38" fmla="val 189308"/>
                <a:gd name="f39" fmla="val 4571"/>
                <a:gd name="f40" fmla="val 3809"/>
                <a:gd name="f41" fmla="val 2793"/>
                <a:gd name="f42" fmla="val 9015"/>
                <a:gd name="f43" fmla="val 2425"/>
                <a:gd name="f44" fmla="val 8799"/>
                <a:gd name="f45" fmla="val 2082"/>
                <a:gd name="f46" fmla="val 8545"/>
                <a:gd name="f47" fmla="val 1778"/>
                <a:gd name="f48" fmla="val 7403"/>
                <a:gd name="f49" fmla="val 1016"/>
                <a:gd name="f50" fmla="val 7035"/>
                <a:gd name="f51" fmla="val 901"/>
                <a:gd name="f52" fmla="val 6628"/>
                <a:gd name="f53" fmla="val 6260"/>
                <a:gd name="f54" fmla="val 5371"/>
                <a:gd name="f55" fmla="val 4229"/>
                <a:gd name="f56" fmla="+- 0 0 -90"/>
                <a:gd name="f57" fmla="*/ f3 1 9179"/>
                <a:gd name="f58" fmla="*/ f4 1 194180"/>
                <a:gd name="f59" fmla="val f5"/>
                <a:gd name="f60" fmla="val f6"/>
                <a:gd name="f61" fmla="val f7"/>
                <a:gd name="f62" fmla="*/ f56 f0 1"/>
                <a:gd name="f63" fmla="+- f61 0 f59"/>
                <a:gd name="f64" fmla="+- f60 0 f59"/>
                <a:gd name="f65" fmla="*/ f62 1 f2"/>
                <a:gd name="f66" fmla="*/ f64 1 9179"/>
                <a:gd name="f67" fmla="*/ f63 1 194180"/>
                <a:gd name="f68" fmla="*/ 3467 f64 1"/>
                <a:gd name="f69" fmla="*/ 0 f63 1"/>
                <a:gd name="f70" fmla="*/ 2451 f64 1"/>
                <a:gd name="f71" fmla="*/ 38 f64 1"/>
                <a:gd name="f72" fmla="*/ 4063 f63 1"/>
                <a:gd name="f73" fmla="*/ 190831 f63 1"/>
                <a:gd name="f74" fmla="*/ 191847 f63 1"/>
                <a:gd name="f75" fmla="*/ 192609 f63 1"/>
                <a:gd name="f76" fmla="*/ 193371 f63 1"/>
                <a:gd name="f77" fmla="*/ 194133 f63 1"/>
                <a:gd name="f78" fmla="*/ 800 f64 1"/>
                <a:gd name="f79" fmla="*/ 1816 f64 1"/>
                <a:gd name="f80" fmla="*/ 3720 f64 1"/>
                <a:gd name="f81" fmla="*/ 9180 f64 1"/>
                <a:gd name="f82" fmla="*/ 189308 f63 1"/>
                <a:gd name="f83" fmla="*/ 4571 f63 1"/>
                <a:gd name="f84" fmla="*/ 3809 f63 1"/>
                <a:gd name="f85" fmla="*/ 2793 f63 1"/>
                <a:gd name="f86" fmla="*/ 8545 f64 1"/>
                <a:gd name="f87" fmla="*/ 1778 f63 1"/>
                <a:gd name="f88" fmla="*/ 7403 f64 1"/>
                <a:gd name="f89" fmla="*/ 1016 f63 1"/>
                <a:gd name="f90" fmla="*/ 6260 f64 1"/>
                <a:gd name="f91" fmla="*/ 5371 f64 1"/>
                <a:gd name="f92" fmla="*/ 4229 f64 1"/>
                <a:gd name="f93" fmla="+- f65 0 f1"/>
                <a:gd name="f94" fmla="*/ f68 1 9179"/>
                <a:gd name="f95" fmla="*/ f69 1 194180"/>
                <a:gd name="f96" fmla="*/ f70 1 9179"/>
                <a:gd name="f97" fmla="*/ f71 1 9179"/>
                <a:gd name="f98" fmla="*/ f72 1 194180"/>
                <a:gd name="f99" fmla="*/ f73 1 194180"/>
                <a:gd name="f100" fmla="*/ f74 1 194180"/>
                <a:gd name="f101" fmla="*/ f75 1 194180"/>
                <a:gd name="f102" fmla="*/ f76 1 194180"/>
                <a:gd name="f103" fmla="*/ f77 1 194180"/>
                <a:gd name="f104" fmla="*/ f78 1 9179"/>
                <a:gd name="f105" fmla="*/ f79 1 9179"/>
                <a:gd name="f106" fmla="*/ f80 1 9179"/>
                <a:gd name="f107" fmla="*/ f81 1 9179"/>
                <a:gd name="f108" fmla="*/ f82 1 194180"/>
                <a:gd name="f109" fmla="*/ f83 1 194180"/>
                <a:gd name="f110" fmla="*/ f84 1 194180"/>
                <a:gd name="f111" fmla="*/ f85 1 194180"/>
                <a:gd name="f112" fmla="*/ f86 1 9179"/>
                <a:gd name="f113" fmla="*/ f87 1 194180"/>
                <a:gd name="f114" fmla="*/ f88 1 9179"/>
                <a:gd name="f115" fmla="*/ f89 1 194180"/>
                <a:gd name="f116" fmla="*/ f90 1 9179"/>
                <a:gd name="f117" fmla="*/ f91 1 9179"/>
                <a:gd name="f118" fmla="*/ f92 1 9179"/>
                <a:gd name="f119" fmla="*/ f59 1 f66"/>
                <a:gd name="f120" fmla="*/ f60 1 f66"/>
                <a:gd name="f121" fmla="*/ f59 1 f67"/>
                <a:gd name="f122" fmla="*/ f61 1 f67"/>
                <a:gd name="f123" fmla="*/ f94 1 f66"/>
                <a:gd name="f124" fmla="*/ f95 1 f67"/>
                <a:gd name="f125" fmla="*/ f96 1 f66"/>
                <a:gd name="f126" fmla="*/ f97 1 f66"/>
                <a:gd name="f127" fmla="*/ f98 1 f67"/>
                <a:gd name="f128" fmla="*/ f99 1 f67"/>
                <a:gd name="f129" fmla="*/ f100 1 f67"/>
                <a:gd name="f130" fmla="*/ f101 1 f67"/>
                <a:gd name="f131" fmla="*/ f102 1 f67"/>
                <a:gd name="f132" fmla="*/ f103 1 f67"/>
                <a:gd name="f133" fmla="*/ f104 1 f66"/>
                <a:gd name="f134" fmla="*/ f105 1 f66"/>
                <a:gd name="f135" fmla="*/ f106 1 f66"/>
                <a:gd name="f136" fmla="*/ f107 1 f66"/>
                <a:gd name="f137" fmla="*/ f108 1 f67"/>
                <a:gd name="f138" fmla="*/ f109 1 f67"/>
                <a:gd name="f139" fmla="*/ f110 1 f67"/>
                <a:gd name="f140" fmla="*/ f111 1 f67"/>
                <a:gd name="f141" fmla="*/ f112 1 f66"/>
                <a:gd name="f142" fmla="*/ f113 1 f67"/>
                <a:gd name="f143" fmla="*/ f114 1 f66"/>
                <a:gd name="f144" fmla="*/ f115 1 f67"/>
                <a:gd name="f145" fmla="*/ f116 1 f66"/>
                <a:gd name="f146" fmla="*/ f117 1 f66"/>
                <a:gd name="f147" fmla="*/ f118 1 f66"/>
                <a:gd name="f148" fmla="*/ f119 f57 1"/>
                <a:gd name="f149" fmla="*/ f120 f57 1"/>
                <a:gd name="f150" fmla="*/ f122 f58 1"/>
                <a:gd name="f151" fmla="*/ f121 f58 1"/>
                <a:gd name="f152" fmla="*/ f123 f57 1"/>
                <a:gd name="f153" fmla="*/ f124 f58 1"/>
                <a:gd name="f154" fmla="*/ f125 f57 1"/>
                <a:gd name="f155" fmla="*/ f126 f57 1"/>
                <a:gd name="f156" fmla="*/ f127 f58 1"/>
                <a:gd name="f157" fmla="*/ f128 f58 1"/>
                <a:gd name="f158" fmla="*/ f129 f58 1"/>
                <a:gd name="f159" fmla="*/ f130 f58 1"/>
                <a:gd name="f160" fmla="*/ f131 f58 1"/>
                <a:gd name="f161" fmla="*/ f132 f58 1"/>
                <a:gd name="f162" fmla="*/ f133 f57 1"/>
                <a:gd name="f163" fmla="*/ f134 f57 1"/>
                <a:gd name="f164" fmla="*/ f135 f57 1"/>
                <a:gd name="f165" fmla="*/ f136 f57 1"/>
                <a:gd name="f166" fmla="*/ f137 f58 1"/>
                <a:gd name="f167" fmla="*/ f138 f58 1"/>
                <a:gd name="f168" fmla="*/ f139 f58 1"/>
                <a:gd name="f169" fmla="*/ f140 f58 1"/>
                <a:gd name="f170" fmla="*/ f141 f57 1"/>
                <a:gd name="f171" fmla="*/ f142 f58 1"/>
                <a:gd name="f172" fmla="*/ f143 f57 1"/>
                <a:gd name="f173" fmla="*/ f144 f58 1"/>
                <a:gd name="f174" fmla="*/ f145 f57 1"/>
                <a:gd name="f175" fmla="*/ f146 f57 1"/>
                <a:gd name="f176" fmla="*/ f147 f5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3">
                  <a:pos x="f152" y="f153"/>
                </a:cxn>
                <a:cxn ang="f93">
                  <a:pos x="f154" y="f153"/>
                </a:cxn>
                <a:cxn ang="f93">
                  <a:pos x="f155" y="f156"/>
                </a:cxn>
                <a:cxn ang="f93">
                  <a:pos x="f155" y="f157"/>
                </a:cxn>
                <a:cxn ang="f93">
                  <a:pos x="f155" y="f157"/>
                </a:cxn>
                <a:cxn ang="f93">
                  <a:pos x="f155" y="f158"/>
                </a:cxn>
                <a:cxn ang="f93">
                  <a:pos x="f155" y="f159"/>
                </a:cxn>
                <a:cxn ang="f93">
                  <a:pos x="f155" y="f160"/>
                </a:cxn>
                <a:cxn ang="f93">
                  <a:pos x="f155" y="f161"/>
                </a:cxn>
                <a:cxn ang="f93">
                  <a:pos x="f162" y="f161"/>
                </a:cxn>
                <a:cxn ang="f93">
                  <a:pos x="f163" y="f161"/>
                </a:cxn>
                <a:cxn ang="f93">
                  <a:pos x="f164" y="f161"/>
                </a:cxn>
                <a:cxn ang="f93">
                  <a:pos x="f165" y="f166"/>
                </a:cxn>
                <a:cxn ang="f93">
                  <a:pos x="f165" y="f167"/>
                </a:cxn>
                <a:cxn ang="f93">
                  <a:pos x="f165" y="f168"/>
                </a:cxn>
                <a:cxn ang="f93">
                  <a:pos x="f165" y="f169"/>
                </a:cxn>
                <a:cxn ang="f93">
                  <a:pos x="f170" y="f171"/>
                </a:cxn>
                <a:cxn ang="f93">
                  <a:pos x="f170" y="f171"/>
                </a:cxn>
                <a:cxn ang="f93">
                  <a:pos x="f172" y="f173"/>
                </a:cxn>
                <a:cxn ang="f93">
                  <a:pos x="f172" y="f173"/>
                </a:cxn>
                <a:cxn ang="f93">
                  <a:pos x="f174" y="f173"/>
                </a:cxn>
                <a:cxn ang="f93">
                  <a:pos x="f175" y="f173"/>
                </a:cxn>
                <a:cxn ang="f93">
                  <a:pos x="f176" y="f173"/>
                </a:cxn>
              </a:cxnLst>
              <a:rect l="f148" t="f151" r="f149" b="f150"/>
              <a:pathLst>
                <a:path w="9179" h="194180">
                  <a:moveTo>
                    <a:pt x="f8" y="f5"/>
                  </a:moveTo>
                  <a:lnTo>
                    <a:pt x="f9" y="f5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14" y="f16"/>
                  </a:lnTo>
                  <a:lnTo>
                    <a:pt x="f14" y="f16"/>
                  </a:lnTo>
                  <a:cubicBezTo>
                    <a:pt x="f17" y="f18"/>
                    <a:pt x="f17" y="f19"/>
                    <a:pt x="f14" y="f20"/>
                  </a:cubicBezTo>
                  <a:cubicBezTo>
                    <a:pt x="f17" y="f21"/>
                    <a:pt x="f17" y="f22"/>
                    <a:pt x="f14" y="f23"/>
                  </a:cubicBezTo>
                  <a:cubicBezTo>
                    <a:pt x="f14" y="f23"/>
                    <a:pt x="f14" y="f23"/>
                    <a:pt x="f14" y="f24"/>
                  </a:cubicBezTo>
                  <a:cubicBezTo>
                    <a:pt x="f14" y="f25"/>
                    <a:pt x="f14" y="f26"/>
                    <a:pt x="f14" y="f25"/>
                  </a:cubicBezTo>
                  <a:lnTo>
                    <a:pt x="f27" y="f25"/>
                  </a:lnTo>
                  <a:cubicBezTo>
                    <a:pt x="f28" y="f29"/>
                    <a:pt x="f30" y="f29"/>
                    <a:pt x="f31" y="f25"/>
                  </a:cubicBezTo>
                  <a:lnTo>
                    <a:pt x="f32" y="f25"/>
                  </a:lnTo>
                  <a:cubicBezTo>
                    <a:pt x="f33" y="f34"/>
                    <a:pt x="f35" y="f36"/>
                    <a:pt x="f37" y="f38"/>
                  </a:cubicBezTo>
                  <a:lnTo>
                    <a:pt x="f37" y="f39"/>
                  </a:lnTo>
                  <a:cubicBezTo>
                    <a:pt x="f37" y="f39"/>
                    <a:pt x="f37" y="f39"/>
                    <a:pt x="f37" y="f40"/>
                  </a:cubicBezTo>
                  <a:lnTo>
                    <a:pt x="f37" y="f41"/>
                  </a:lnTo>
                  <a:cubicBezTo>
                    <a:pt x="f42" y="f43"/>
                    <a:pt x="f44" y="f45"/>
                    <a:pt x="f46" y="f47"/>
                  </a:cubicBezTo>
                  <a:lnTo>
                    <a:pt x="f46" y="f47"/>
                  </a:lnTo>
                  <a:lnTo>
                    <a:pt x="f48" y="f49"/>
                  </a:lnTo>
                  <a:lnTo>
                    <a:pt x="f48" y="f49"/>
                  </a:lnTo>
                  <a:cubicBezTo>
                    <a:pt x="f50" y="f51"/>
                    <a:pt x="f52" y="f51"/>
                    <a:pt x="f53" y="f49"/>
                  </a:cubicBezTo>
                  <a:lnTo>
                    <a:pt x="f54" y="f49"/>
                  </a:lnTo>
                  <a:lnTo>
                    <a:pt x="f55" y="f4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2" name="Freeform: Shape 727">
              <a:extLst>
                <a:ext uri="{FF2B5EF4-FFF2-40B4-BE49-F238E27FC236}">
                  <a16:creationId xmlns:a16="http://schemas.microsoft.com/office/drawing/2014/main" id="{344D192B-D16B-A2F5-D8C1-B240339A4B0C}"/>
                </a:ext>
              </a:extLst>
            </p:cNvPr>
            <p:cNvSpPr/>
            <p:nvPr/>
          </p:nvSpPr>
          <p:spPr>
            <a:xfrm>
              <a:off x="11516858" y="896377"/>
              <a:ext cx="309341" cy="27500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309342"/>
                <a:gd name="f7" fmla="val 275010"/>
                <a:gd name="f8" fmla="val 301090"/>
                <a:gd name="f9" fmla="val 6856"/>
                <a:gd name="f10" fmla="val 299198"/>
                <a:gd name="f11" fmla="val 5180"/>
                <a:gd name="f12" fmla="val 299020"/>
                <a:gd name="f13" fmla="val 2298"/>
                <a:gd name="f14" fmla="val 300683"/>
                <a:gd name="f15" fmla="val 406"/>
                <a:gd name="f16" fmla="val 300810"/>
                <a:gd name="f17" fmla="val 267"/>
                <a:gd name="f18" fmla="val 300949"/>
                <a:gd name="f19" fmla="val 127"/>
                <a:gd name="f20" fmla="val 299566"/>
                <a:gd name="f21" fmla="val 1397"/>
                <a:gd name="f22" fmla="val 48"/>
                <a:gd name="f23" fmla="val 268662"/>
                <a:gd name="f24" fmla="val 269551"/>
                <a:gd name="f25" fmla="val 270313"/>
                <a:gd name="f26" fmla="val 60"/>
                <a:gd name="f27" fmla="val 270605"/>
                <a:gd name="f28" fmla="val 270910"/>
                <a:gd name="f29" fmla="val 271202"/>
                <a:gd name="f30" fmla="val 271837"/>
                <a:gd name="f31" fmla="val 272217"/>
                <a:gd name="f32" fmla="val -3"/>
                <a:gd name="f33" fmla="val 272548"/>
                <a:gd name="f34" fmla="val 272903"/>
                <a:gd name="f35" fmla="val 273233"/>
                <a:gd name="f36" fmla="val -16"/>
                <a:gd name="f37" fmla="val 273487"/>
                <a:gd name="f38" fmla="val 273741"/>
                <a:gd name="f39" fmla="val 273995"/>
                <a:gd name="f40" fmla="val 809"/>
                <a:gd name="f41" fmla="val 275011"/>
                <a:gd name="f42" fmla="val 1698"/>
                <a:gd name="f43" fmla="val 2587"/>
                <a:gd name="f44" fmla="val 4491"/>
                <a:gd name="f45" fmla="val 5888"/>
                <a:gd name="f46" fmla="val 7234"/>
                <a:gd name="f47" fmla="val 274515"/>
                <a:gd name="f48" fmla="val 8301"/>
                <a:gd name="f49" fmla="val 273614"/>
                <a:gd name="f50" fmla="val 14522"/>
                <a:gd name="f51" fmla="val 268027"/>
                <a:gd name="f52" fmla="val 4825"/>
                <a:gd name="f53" fmla="val 307196"/>
                <a:gd name="f54" fmla="val 6831"/>
                <a:gd name="f55" fmla="val 303870"/>
                <a:gd name="f56" fmla="val 301724"/>
                <a:gd name="f57" fmla="+- 0 0 -90"/>
                <a:gd name="f58" fmla="*/ f3 1 309342"/>
                <a:gd name="f59" fmla="*/ f4 1 275010"/>
                <a:gd name="f60" fmla="val f5"/>
                <a:gd name="f61" fmla="val f6"/>
                <a:gd name="f62" fmla="val f7"/>
                <a:gd name="f63" fmla="*/ f57 f0 1"/>
                <a:gd name="f64" fmla="+- f62 0 f60"/>
                <a:gd name="f65" fmla="+- f61 0 f60"/>
                <a:gd name="f66" fmla="*/ f63 1 f2"/>
                <a:gd name="f67" fmla="*/ f65 1 309342"/>
                <a:gd name="f68" fmla="*/ f64 1 275010"/>
                <a:gd name="f69" fmla="*/ 301090 f65 1"/>
                <a:gd name="f70" fmla="*/ 6856 f64 1"/>
                <a:gd name="f71" fmla="*/ 300683 f65 1"/>
                <a:gd name="f72" fmla="*/ 406 f64 1"/>
                <a:gd name="f73" fmla="*/ 0 f64 1"/>
                <a:gd name="f74" fmla="*/ 299566 f65 1"/>
                <a:gd name="f75" fmla="*/ 1397 f64 1"/>
                <a:gd name="f76" fmla="*/ 48 f65 1"/>
                <a:gd name="f77" fmla="*/ 268662 f64 1"/>
                <a:gd name="f78" fmla="*/ 269551 f64 1"/>
                <a:gd name="f79" fmla="*/ 270313 f64 1"/>
                <a:gd name="f80" fmla="*/ 271202 f64 1"/>
                <a:gd name="f81" fmla="*/ 272217 f64 1"/>
                <a:gd name="f82" fmla="*/ 273233 f64 1"/>
                <a:gd name="f83" fmla="*/ 273995 f64 1"/>
                <a:gd name="f84" fmla="*/ 809 f65 1"/>
                <a:gd name="f85" fmla="*/ 275011 f64 1"/>
                <a:gd name="f86" fmla="*/ 1698 f65 1"/>
                <a:gd name="f87" fmla="*/ 2587 f65 1"/>
                <a:gd name="f88" fmla="*/ 4491 f65 1"/>
                <a:gd name="f89" fmla="*/ 8301 f65 1"/>
                <a:gd name="f90" fmla="*/ 273614 f64 1"/>
                <a:gd name="f91" fmla="*/ 14522 f65 1"/>
                <a:gd name="f92" fmla="*/ 268027 f64 1"/>
                <a:gd name="f93" fmla="*/ 309342 f65 1"/>
                <a:gd name="f94" fmla="*/ 4825 f64 1"/>
                <a:gd name="f95" fmla="*/ 301724 f65 1"/>
                <a:gd name="f96" fmla="+- f66 0 f1"/>
                <a:gd name="f97" fmla="*/ f69 1 309342"/>
                <a:gd name="f98" fmla="*/ f70 1 275010"/>
                <a:gd name="f99" fmla="*/ f71 1 309342"/>
                <a:gd name="f100" fmla="*/ f72 1 275010"/>
                <a:gd name="f101" fmla="*/ f73 1 275010"/>
                <a:gd name="f102" fmla="*/ f74 1 309342"/>
                <a:gd name="f103" fmla="*/ f75 1 275010"/>
                <a:gd name="f104" fmla="*/ f76 1 309342"/>
                <a:gd name="f105" fmla="*/ f77 1 275010"/>
                <a:gd name="f106" fmla="*/ f78 1 275010"/>
                <a:gd name="f107" fmla="*/ f79 1 275010"/>
                <a:gd name="f108" fmla="*/ f80 1 275010"/>
                <a:gd name="f109" fmla="*/ f81 1 275010"/>
                <a:gd name="f110" fmla="*/ f82 1 275010"/>
                <a:gd name="f111" fmla="*/ f83 1 275010"/>
                <a:gd name="f112" fmla="*/ f84 1 309342"/>
                <a:gd name="f113" fmla="*/ f85 1 275010"/>
                <a:gd name="f114" fmla="*/ f86 1 309342"/>
                <a:gd name="f115" fmla="*/ f87 1 309342"/>
                <a:gd name="f116" fmla="*/ f88 1 309342"/>
                <a:gd name="f117" fmla="*/ f89 1 309342"/>
                <a:gd name="f118" fmla="*/ f90 1 275010"/>
                <a:gd name="f119" fmla="*/ f91 1 309342"/>
                <a:gd name="f120" fmla="*/ f92 1 275010"/>
                <a:gd name="f121" fmla="*/ f93 1 309342"/>
                <a:gd name="f122" fmla="*/ f94 1 275010"/>
                <a:gd name="f123" fmla="*/ f95 1 309342"/>
                <a:gd name="f124" fmla="*/ f60 1 f67"/>
                <a:gd name="f125" fmla="*/ f61 1 f67"/>
                <a:gd name="f126" fmla="*/ f60 1 f68"/>
                <a:gd name="f127" fmla="*/ f62 1 f68"/>
                <a:gd name="f128" fmla="*/ f97 1 f67"/>
                <a:gd name="f129" fmla="*/ f98 1 f68"/>
                <a:gd name="f130" fmla="*/ f99 1 f67"/>
                <a:gd name="f131" fmla="*/ f100 1 f68"/>
                <a:gd name="f132" fmla="*/ f101 1 f68"/>
                <a:gd name="f133" fmla="*/ f102 1 f67"/>
                <a:gd name="f134" fmla="*/ f103 1 f68"/>
                <a:gd name="f135" fmla="*/ f104 1 f67"/>
                <a:gd name="f136" fmla="*/ f105 1 f68"/>
                <a:gd name="f137" fmla="*/ f106 1 f68"/>
                <a:gd name="f138" fmla="*/ f107 1 f68"/>
                <a:gd name="f139" fmla="*/ f108 1 f68"/>
                <a:gd name="f140" fmla="*/ f109 1 f68"/>
                <a:gd name="f141" fmla="*/ f110 1 f68"/>
                <a:gd name="f142" fmla="*/ f111 1 f68"/>
                <a:gd name="f143" fmla="*/ f112 1 f67"/>
                <a:gd name="f144" fmla="*/ f113 1 f68"/>
                <a:gd name="f145" fmla="*/ f114 1 f67"/>
                <a:gd name="f146" fmla="*/ f115 1 f67"/>
                <a:gd name="f147" fmla="*/ f116 1 f67"/>
                <a:gd name="f148" fmla="*/ f117 1 f67"/>
                <a:gd name="f149" fmla="*/ f118 1 f68"/>
                <a:gd name="f150" fmla="*/ f119 1 f67"/>
                <a:gd name="f151" fmla="*/ f120 1 f68"/>
                <a:gd name="f152" fmla="*/ f121 1 f67"/>
                <a:gd name="f153" fmla="*/ f122 1 f68"/>
                <a:gd name="f154" fmla="*/ f123 1 f67"/>
                <a:gd name="f155" fmla="*/ f124 f58 1"/>
                <a:gd name="f156" fmla="*/ f125 f58 1"/>
                <a:gd name="f157" fmla="*/ f127 f59 1"/>
                <a:gd name="f158" fmla="*/ f126 f59 1"/>
                <a:gd name="f159" fmla="*/ f128 f58 1"/>
                <a:gd name="f160" fmla="*/ f129 f59 1"/>
                <a:gd name="f161" fmla="*/ f130 f58 1"/>
                <a:gd name="f162" fmla="*/ f131 f59 1"/>
                <a:gd name="f163" fmla="*/ f132 f59 1"/>
                <a:gd name="f164" fmla="*/ f133 f58 1"/>
                <a:gd name="f165" fmla="*/ f134 f59 1"/>
                <a:gd name="f166" fmla="*/ f135 f58 1"/>
                <a:gd name="f167" fmla="*/ f136 f59 1"/>
                <a:gd name="f168" fmla="*/ f137 f59 1"/>
                <a:gd name="f169" fmla="*/ f138 f59 1"/>
                <a:gd name="f170" fmla="*/ f139 f59 1"/>
                <a:gd name="f171" fmla="*/ f140 f59 1"/>
                <a:gd name="f172" fmla="*/ f141 f59 1"/>
                <a:gd name="f173" fmla="*/ f142 f59 1"/>
                <a:gd name="f174" fmla="*/ f143 f58 1"/>
                <a:gd name="f175" fmla="*/ f144 f59 1"/>
                <a:gd name="f176" fmla="*/ f145 f58 1"/>
                <a:gd name="f177" fmla="*/ f146 f58 1"/>
                <a:gd name="f178" fmla="*/ f147 f58 1"/>
                <a:gd name="f179" fmla="*/ f148 f58 1"/>
                <a:gd name="f180" fmla="*/ f149 f59 1"/>
                <a:gd name="f181" fmla="*/ f150 f58 1"/>
                <a:gd name="f182" fmla="*/ f151 f59 1"/>
                <a:gd name="f183" fmla="*/ f152 f58 1"/>
                <a:gd name="f184" fmla="*/ f153 f59 1"/>
                <a:gd name="f185" fmla="*/ f154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6">
                  <a:pos x="f159" y="f160"/>
                </a:cxn>
                <a:cxn ang="f96">
                  <a:pos x="f161" y="f162"/>
                </a:cxn>
                <a:cxn ang="f96">
                  <a:pos x="f159" y="f163"/>
                </a:cxn>
                <a:cxn ang="f96">
                  <a:pos x="f164" y="f165"/>
                </a:cxn>
                <a:cxn ang="f96">
                  <a:pos x="f166" y="f167"/>
                </a:cxn>
                <a:cxn ang="f96">
                  <a:pos x="f166" y="f167"/>
                </a:cxn>
                <a:cxn ang="f96">
                  <a:pos x="f166" y="f168"/>
                </a:cxn>
                <a:cxn ang="f96">
                  <a:pos x="f166" y="f169"/>
                </a:cxn>
                <a:cxn ang="f96">
                  <a:pos x="f166" y="f170"/>
                </a:cxn>
                <a:cxn ang="f96">
                  <a:pos x="f166" y="f171"/>
                </a:cxn>
                <a:cxn ang="f96">
                  <a:pos x="f166" y="f172"/>
                </a:cxn>
                <a:cxn ang="f96">
                  <a:pos x="f166" y="f173"/>
                </a:cxn>
                <a:cxn ang="f96">
                  <a:pos x="f174" y="f175"/>
                </a:cxn>
                <a:cxn ang="f96">
                  <a:pos x="f174" y="f175"/>
                </a:cxn>
                <a:cxn ang="f96">
                  <a:pos x="f174" y="f175"/>
                </a:cxn>
                <a:cxn ang="f96">
                  <a:pos x="f176" y="f175"/>
                </a:cxn>
                <a:cxn ang="f96">
                  <a:pos x="f177" y="f175"/>
                </a:cxn>
                <a:cxn ang="f96">
                  <a:pos x="f178" y="f175"/>
                </a:cxn>
                <a:cxn ang="f96">
                  <a:pos x="f179" y="f180"/>
                </a:cxn>
                <a:cxn ang="f96">
                  <a:pos x="f181" y="f182"/>
                </a:cxn>
                <a:cxn ang="f96">
                  <a:pos x="f183" y="f184"/>
                </a:cxn>
                <a:cxn ang="f96">
                  <a:pos x="f185" y="f184"/>
                </a:cxn>
              </a:cxnLst>
              <a:rect l="f155" t="f158" r="f156" b="f157"/>
              <a:pathLst>
                <a:path w="309342" h="275010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8" y="f5"/>
                  </a:cubicBezTo>
                  <a:lnTo>
                    <a:pt x="f20" y="f21"/>
                  </a:lnTo>
                  <a:lnTo>
                    <a:pt x="f22" y="f23"/>
                  </a:lnTo>
                  <a:lnTo>
                    <a:pt x="f22" y="f23"/>
                  </a:lnTo>
                  <a:lnTo>
                    <a:pt x="f22" y="f24"/>
                  </a:lnTo>
                  <a:lnTo>
                    <a:pt x="f22" y="f25"/>
                  </a:lnTo>
                  <a:cubicBezTo>
                    <a:pt x="f26" y="f27"/>
                    <a:pt x="f26" y="f28"/>
                    <a:pt x="f22" y="f29"/>
                  </a:cubicBezTo>
                  <a:cubicBezTo>
                    <a:pt x="f22" y="f29"/>
                    <a:pt x="f22" y="f30"/>
                    <a:pt x="f22" y="f31"/>
                  </a:cubicBezTo>
                  <a:cubicBezTo>
                    <a:pt x="f32" y="f33"/>
                    <a:pt x="f32" y="f34"/>
                    <a:pt x="f22" y="f35"/>
                  </a:cubicBezTo>
                  <a:cubicBezTo>
                    <a:pt x="f36" y="f37"/>
                    <a:pt x="f36" y="f38"/>
                    <a:pt x="f22" y="f39"/>
                  </a:cubicBezTo>
                  <a:lnTo>
                    <a:pt x="f40" y="f41"/>
                  </a:lnTo>
                  <a:cubicBezTo>
                    <a:pt x="f40" y="f41"/>
                    <a:pt x="f40" y="f41"/>
                    <a:pt x="f40" y="f41"/>
                  </a:cubicBezTo>
                  <a:lnTo>
                    <a:pt x="f40" y="f41"/>
                  </a:lnTo>
                  <a:lnTo>
                    <a:pt x="f42" y="f41"/>
                  </a:lnTo>
                  <a:lnTo>
                    <a:pt x="f43" y="f41"/>
                  </a:lnTo>
                  <a:lnTo>
                    <a:pt x="f44" y="f41"/>
                  </a:lnTo>
                  <a:cubicBezTo>
                    <a:pt x="f45" y="f41"/>
                    <a:pt x="f46" y="f47"/>
                    <a:pt x="f48" y="f49"/>
                  </a:cubicBezTo>
                  <a:lnTo>
                    <a:pt x="f50" y="f51"/>
                  </a:lnTo>
                  <a:lnTo>
                    <a:pt x="f6" y="f52"/>
                  </a:lnTo>
                  <a:cubicBezTo>
                    <a:pt x="f53" y="f54"/>
                    <a:pt x="f55" y="f54"/>
                    <a:pt x="f56" y="f52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3" name="Freeform: Shape 728">
              <a:extLst>
                <a:ext uri="{FF2B5EF4-FFF2-40B4-BE49-F238E27FC236}">
                  <a16:creationId xmlns:a16="http://schemas.microsoft.com/office/drawing/2014/main" id="{D5BCF6A8-E224-9B12-113A-093D8E6CC13B}"/>
                </a:ext>
              </a:extLst>
            </p:cNvPr>
            <p:cNvSpPr/>
            <p:nvPr/>
          </p:nvSpPr>
          <p:spPr>
            <a:xfrm>
              <a:off x="11816407" y="643079"/>
              <a:ext cx="292333" cy="26132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92332"/>
                <a:gd name="f7" fmla="val 261326"/>
                <a:gd name="f8" fmla="val 1545"/>
                <a:gd name="f9" fmla="val 252918"/>
                <a:gd name="f10" fmla="val -346"/>
                <a:gd name="f11" fmla="val 254594"/>
                <a:gd name="f12" fmla="val -524"/>
                <a:gd name="f13" fmla="val 257476"/>
                <a:gd name="f14" fmla="val 1139"/>
                <a:gd name="f15" fmla="val 259368"/>
                <a:gd name="f16" fmla="val 1266"/>
                <a:gd name="f17" fmla="val 259508"/>
                <a:gd name="f18" fmla="val 1405"/>
                <a:gd name="f19" fmla="val 259648"/>
                <a:gd name="f20" fmla="val 259774"/>
                <a:gd name="f21" fmla="val 3666"/>
                <a:gd name="f22" fmla="val 261844"/>
                <a:gd name="f23" fmla="val 7043"/>
                <a:gd name="f24" fmla="val 9163"/>
                <a:gd name="f25" fmla="val 288493"/>
                <a:gd name="f26" fmla="val 10284"/>
                <a:gd name="f27" fmla="val 290779"/>
                <a:gd name="f28" fmla="val 8253"/>
                <a:gd name="f29" fmla="val 292709"/>
                <a:gd name="f30" fmla="val 6513"/>
                <a:gd name="f31" fmla="val 292861"/>
                <a:gd name="f32" fmla="val 3542"/>
                <a:gd name="f33" fmla="val 291122"/>
                <a:gd name="f34" fmla="val 1612"/>
                <a:gd name="f35" fmla="val 291021"/>
                <a:gd name="f36" fmla="val 1498"/>
                <a:gd name="f37" fmla="val 290906"/>
                <a:gd name="f38" fmla="val 1384"/>
                <a:gd name="f39" fmla="val 1270"/>
                <a:gd name="f40" fmla="val 289953"/>
                <a:gd name="f41" fmla="val 571"/>
                <a:gd name="f42" fmla="val 288938"/>
                <a:gd name="f43" fmla="val 127"/>
                <a:gd name="f44" fmla="val 287859"/>
                <a:gd name="f45" fmla="val 285827"/>
                <a:gd name="f46" fmla="val 284685"/>
                <a:gd name="f47" fmla="val 283796"/>
                <a:gd name="f48" fmla="val 11576"/>
                <a:gd name="f49" fmla="val 243396"/>
                <a:gd name="f50" fmla="val 2307"/>
                <a:gd name="f51" fmla="val 251522"/>
                <a:gd name="f52" fmla="+- 0 0 -90"/>
                <a:gd name="f53" fmla="*/ f3 1 292332"/>
                <a:gd name="f54" fmla="*/ f4 1 261326"/>
                <a:gd name="f55" fmla="val f5"/>
                <a:gd name="f56" fmla="val f6"/>
                <a:gd name="f57" fmla="val f7"/>
                <a:gd name="f58" fmla="*/ f52 f0 1"/>
                <a:gd name="f59" fmla="+- f57 0 f55"/>
                <a:gd name="f60" fmla="+- f56 0 f55"/>
                <a:gd name="f61" fmla="*/ f58 1 f2"/>
                <a:gd name="f62" fmla="*/ f60 1 292332"/>
                <a:gd name="f63" fmla="*/ f59 1 261326"/>
                <a:gd name="f64" fmla="*/ 1545 f60 1"/>
                <a:gd name="f65" fmla="*/ 252918 f59 1"/>
                <a:gd name="f66" fmla="*/ 1139 f60 1"/>
                <a:gd name="f67" fmla="*/ 259368 f59 1"/>
                <a:gd name="f68" fmla="*/ 259774 f59 1"/>
                <a:gd name="f69" fmla="*/ 9163 f60 1"/>
                <a:gd name="f70" fmla="*/ 288493 f60 1"/>
                <a:gd name="f71" fmla="*/ 10284 f59 1"/>
                <a:gd name="f72" fmla="*/ 290779 f60 1"/>
                <a:gd name="f73" fmla="*/ 8253 f59 1"/>
                <a:gd name="f74" fmla="*/ 291122 f60 1"/>
                <a:gd name="f75" fmla="*/ 1612 f59 1"/>
                <a:gd name="f76" fmla="*/ 1270 f59 1"/>
                <a:gd name="f77" fmla="*/ 287859 f60 1"/>
                <a:gd name="f78" fmla="*/ 0 f59 1"/>
                <a:gd name="f79" fmla="*/ 285827 f60 1"/>
                <a:gd name="f80" fmla="*/ 284685 f60 1"/>
                <a:gd name="f81" fmla="*/ 283796 f60 1"/>
                <a:gd name="f82" fmla="*/ 11576 f60 1"/>
                <a:gd name="f83" fmla="*/ 243396 f59 1"/>
                <a:gd name="f84" fmla="*/ 2307 f60 1"/>
                <a:gd name="f85" fmla="*/ 251522 f59 1"/>
                <a:gd name="f86" fmla="+- f61 0 f1"/>
                <a:gd name="f87" fmla="*/ f64 1 292332"/>
                <a:gd name="f88" fmla="*/ f65 1 261326"/>
                <a:gd name="f89" fmla="*/ f66 1 292332"/>
                <a:gd name="f90" fmla="*/ f67 1 261326"/>
                <a:gd name="f91" fmla="*/ f68 1 261326"/>
                <a:gd name="f92" fmla="*/ f69 1 292332"/>
                <a:gd name="f93" fmla="*/ f70 1 292332"/>
                <a:gd name="f94" fmla="*/ f71 1 261326"/>
                <a:gd name="f95" fmla="*/ f72 1 292332"/>
                <a:gd name="f96" fmla="*/ f73 1 261326"/>
                <a:gd name="f97" fmla="*/ f74 1 292332"/>
                <a:gd name="f98" fmla="*/ f75 1 261326"/>
                <a:gd name="f99" fmla="*/ f76 1 261326"/>
                <a:gd name="f100" fmla="*/ f77 1 292332"/>
                <a:gd name="f101" fmla="*/ f78 1 261326"/>
                <a:gd name="f102" fmla="*/ f79 1 292332"/>
                <a:gd name="f103" fmla="*/ f80 1 292332"/>
                <a:gd name="f104" fmla="*/ f81 1 292332"/>
                <a:gd name="f105" fmla="*/ f82 1 292332"/>
                <a:gd name="f106" fmla="*/ f83 1 261326"/>
                <a:gd name="f107" fmla="*/ f84 1 292332"/>
                <a:gd name="f108" fmla="*/ f85 1 261326"/>
                <a:gd name="f109" fmla="*/ f55 1 f62"/>
                <a:gd name="f110" fmla="*/ f56 1 f62"/>
                <a:gd name="f111" fmla="*/ f55 1 f63"/>
                <a:gd name="f112" fmla="*/ f57 1 f63"/>
                <a:gd name="f113" fmla="*/ f87 1 f62"/>
                <a:gd name="f114" fmla="*/ f88 1 f63"/>
                <a:gd name="f115" fmla="*/ f89 1 f62"/>
                <a:gd name="f116" fmla="*/ f90 1 f63"/>
                <a:gd name="f117" fmla="*/ f91 1 f63"/>
                <a:gd name="f118" fmla="*/ f92 1 f62"/>
                <a:gd name="f119" fmla="*/ f93 1 f62"/>
                <a:gd name="f120" fmla="*/ f94 1 f63"/>
                <a:gd name="f121" fmla="*/ f95 1 f62"/>
                <a:gd name="f122" fmla="*/ f96 1 f63"/>
                <a:gd name="f123" fmla="*/ f97 1 f62"/>
                <a:gd name="f124" fmla="*/ f98 1 f63"/>
                <a:gd name="f125" fmla="*/ f99 1 f63"/>
                <a:gd name="f126" fmla="*/ f100 1 f62"/>
                <a:gd name="f127" fmla="*/ f101 1 f63"/>
                <a:gd name="f128" fmla="*/ f102 1 f62"/>
                <a:gd name="f129" fmla="*/ f103 1 f62"/>
                <a:gd name="f130" fmla="*/ f104 1 f62"/>
                <a:gd name="f131" fmla="*/ f105 1 f62"/>
                <a:gd name="f132" fmla="*/ f106 1 f63"/>
                <a:gd name="f133" fmla="*/ f107 1 f62"/>
                <a:gd name="f134" fmla="*/ f108 1 f63"/>
                <a:gd name="f135" fmla="*/ f109 f53 1"/>
                <a:gd name="f136" fmla="*/ f110 f53 1"/>
                <a:gd name="f137" fmla="*/ f112 f54 1"/>
                <a:gd name="f138" fmla="*/ f111 f54 1"/>
                <a:gd name="f139" fmla="*/ f113 f53 1"/>
                <a:gd name="f140" fmla="*/ f114 f54 1"/>
                <a:gd name="f141" fmla="*/ f115 f53 1"/>
                <a:gd name="f142" fmla="*/ f116 f54 1"/>
                <a:gd name="f143" fmla="*/ f117 f54 1"/>
                <a:gd name="f144" fmla="*/ f118 f53 1"/>
                <a:gd name="f145" fmla="*/ f119 f53 1"/>
                <a:gd name="f146" fmla="*/ f120 f54 1"/>
                <a:gd name="f147" fmla="*/ f121 f53 1"/>
                <a:gd name="f148" fmla="*/ f122 f54 1"/>
                <a:gd name="f149" fmla="*/ f123 f53 1"/>
                <a:gd name="f150" fmla="*/ f124 f54 1"/>
                <a:gd name="f151" fmla="*/ f125 f54 1"/>
                <a:gd name="f152" fmla="*/ f126 f53 1"/>
                <a:gd name="f153" fmla="*/ f127 f54 1"/>
                <a:gd name="f154" fmla="*/ f128 f53 1"/>
                <a:gd name="f155" fmla="*/ f129 f53 1"/>
                <a:gd name="f156" fmla="*/ f130 f53 1"/>
                <a:gd name="f157" fmla="*/ f131 f53 1"/>
                <a:gd name="f158" fmla="*/ f132 f54 1"/>
                <a:gd name="f159" fmla="*/ f133 f53 1"/>
                <a:gd name="f160" fmla="*/ f134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39" y="f140"/>
                </a:cxn>
                <a:cxn ang="f86">
                  <a:pos x="f141" y="f142"/>
                </a:cxn>
                <a:cxn ang="f86">
                  <a:pos x="f139" y="f143"/>
                </a:cxn>
                <a:cxn ang="f86">
                  <a:pos x="f144" y="f143"/>
                </a:cxn>
                <a:cxn ang="f86">
                  <a:pos x="f144" y="f143"/>
                </a:cxn>
                <a:cxn ang="f86">
                  <a:pos x="f145" y="f146"/>
                </a:cxn>
                <a:cxn ang="f86">
                  <a:pos x="f147" y="f148"/>
                </a:cxn>
                <a:cxn ang="f86">
                  <a:pos x="f149" y="f150"/>
                </a:cxn>
                <a:cxn ang="f86">
                  <a:pos x="f147" y="f151"/>
                </a:cxn>
                <a:cxn ang="f86">
                  <a:pos x="f152" y="f153"/>
                </a:cxn>
                <a:cxn ang="f86">
                  <a:pos x="f154" y="f153"/>
                </a:cxn>
                <a:cxn ang="f86">
                  <a:pos x="f155" y="f153"/>
                </a:cxn>
                <a:cxn ang="f86">
                  <a:pos x="f156" y="f153"/>
                </a:cxn>
                <a:cxn ang="f86">
                  <a:pos x="f157" y="f158"/>
                </a:cxn>
                <a:cxn ang="f86">
                  <a:pos x="f159" y="f160"/>
                </a:cxn>
              </a:cxnLst>
              <a:rect l="f135" t="f138" r="f136" b="f137"/>
              <a:pathLst>
                <a:path w="292332" h="26132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8" y="f20"/>
                  </a:cubicBezTo>
                  <a:cubicBezTo>
                    <a:pt x="f21" y="f22"/>
                    <a:pt x="f23" y="f22"/>
                    <a:pt x="f24" y="f20"/>
                  </a:cubicBezTo>
                  <a:lnTo>
                    <a:pt x="f24" y="f20"/>
                  </a:lnTo>
                  <a:lnTo>
                    <a:pt x="f25" y="f26"/>
                  </a:lnTo>
                  <a:lnTo>
                    <a:pt x="f27" y="f28"/>
                  </a:lnTo>
                  <a:cubicBezTo>
                    <a:pt x="f29" y="f30"/>
                    <a:pt x="f31" y="f32"/>
                    <a:pt x="f33" y="f34"/>
                  </a:cubicBezTo>
                  <a:cubicBezTo>
                    <a:pt x="f35" y="f36"/>
                    <a:pt x="f37" y="f38"/>
                    <a:pt x="f27" y="f39"/>
                  </a:cubicBezTo>
                  <a:cubicBezTo>
                    <a:pt x="f40" y="f41"/>
                    <a:pt x="f42" y="f43"/>
                    <a:pt x="f44" y="f5"/>
                  </a:cubicBezTo>
                  <a:lnTo>
                    <a:pt x="f45" y="f5"/>
                  </a:lnTo>
                  <a:lnTo>
                    <a:pt x="f46" y="f5"/>
                  </a:lnTo>
                  <a:lnTo>
                    <a:pt x="f47" y="f5"/>
                  </a:lnTo>
                  <a:lnTo>
                    <a:pt x="f48" y="f49"/>
                  </a:lnTo>
                  <a:lnTo>
                    <a:pt x="f50" y="f51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4" name="Freeform: Shape 729">
              <a:extLst>
                <a:ext uri="{FF2B5EF4-FFF2-40B4-BE49-F238E27FC236}">
                  <a16:creationId xmlns:a16="http://schemas.microsoft.com/office/drawing/2014/main" id="{A9116709-2205-C33B-4718-44857EEEF1CD}"/>
                </a:ext>
              </a:extLst>
            </p:cNvPr>
            <p:cNvSpPr/>
            <p:nvPr/>
          </p:nvSpPr>
          <p:spPr>
            <a:xfrm>
              <a:off x="10534208" y="1541605"/>
              <a:ext cx="104205" cy="2960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4208"/>
                <a:gd name="f7" fmla="val 29604"/>
                <a:gd name="f8" fmla="val 97733"/>
                <a:gd name="f9" fmla="val 24272"/>
                <a:gd name="f10" fmla="val 98456"/>
                <a:gd name="f11" fmla="val 21491"/>
                <a:gd name="f12" fmla="val 101314"/>
                <a:gd name="f13" fmla="val 19828"/>
                <a:gd name="f14" fmla="val 104094"/>
                <a:gd name="f15" fmla="val 20552"/>
                <a:gd name="f16" fmla="val 104132"/>
                <a:gd name="f17" fmla="val 20565"/>
                <a:gd name="f18" fmla="val 104170"/>
                <a:gd name="f19" fmla="val 20577"/>
                <a:gd name="f20" fmla="val 20590"/>
                <a:gd name="f21" fmla="val 97605"/>
                <a:gd name="f22" fmla="val 19193"/>
                <a:gd name="f23" fmla="val 6569"/>
                <a:gd name="f24" fmla="val 148"/>
                <a:gd name="f25" fmla="val 3777"/>
                <a:gd name="f26" fmla="val -512"/>
                <a:gd name="f27" fmla="val 945"/>
                <a:gd name="f28" fmla="val 1088"/>
                <a:gd name="f29" fmla="val 94"/>
                <a:gd name="f30" fmla="val 3830"/>
                <a:gd name="f31" fmla="val -439"/>
                <a:gd name="f32" fmla="val 6586"/>
                <a:gd name="f33" fmla="val 1351"/>
                <a:gd name="f34" fmla="val 9252"/>
                <a:gd name="f35" fmla="val 4107"/>
                <a:gd name="f36" fmla="val 9785"/>
                <a:gd name="f37" fmla="val 4119"/>
                <a:gd name="f38" fmla="val 9798"/>
                <a:gd name="f39" fmla="val 4145"/>
                <a:gd name="f40" fmla="val 4157"/>
                <a:gd name="f41" fmla="val 6697"/>
                <a:gd name="f42" fmla="val 101541"/>
                <a:gd name="f43" fmla="val 29605"/>
                <a:gd name="f44" fmla="val 99104"/>
                <a:gd name="f45" fmla="val 29046"/>
                <a:gd name="f46" fmla="val 97479"/>
                <a:gd name="f47" fmla="val 26761"/>
                <a:gd name="f48" fmla="+- 0 0 -90"/>
                <a:gd name="f49" fmla="*/ f3 1 104208"/>
                <a:gd name="f50" fmla="*/ f4 1 29604"/>
                <a:gd name="f51" fmla="val f5"/>
                <a:gd name="f52" fmla="val f6"/>
                <a:gd name="f53" fmla="val f7"/>
                <a:gd name="f54" fmla="*/ f48 f0 1"/>
                <a:gd name="f55" fmla="+- f53 0 f51"/>
                <a:gd name="f56" fmla="+- f52 0 f51"/>
                <a:gd name="f57" fmla="*/ f54 1 f2"/>
                <a:gd name="f58" fmla="*/ f56 1 104208"/>
                <a:gd name="f59" fmla="*/ f55 1 29604"/>
                <a:gd name="f60" fmla="*/ 97733 f56 1"/>
                <a:gd name="f61" fmla="*/ 24272 f55 1"/>
                <a:gd name="f62" fmla="*/ 104094 f56 1"/>
                <a:gd name="f63" fmla="*/ 20552 f55 1"/>
                <a:gd name="f64" fmla="*/ 104208 f56 1"/>
                <a:gd name="f65" fmla="*/ 20590 f55 1"/>
                <a:gd name="f66" fmla="*/ 97605 f56 1"/>
                <a:gd name="f67" fmla="*/ 19193 f55 1"/>
                <a:gd name="f68" fmla="*/ 6569 f56 1"/>
                <a:gd name="f69" fmla="*/ 148 f55 1"/>
                <a:gd name="f70" fmla="*/ 94 f56 1"/>
                <a:gd name="f71" fmla="*/ 3830 f55 1"/>
                <a:gd name="f72" fmla="*/ 4107 f56 1"/>
                <a:gd name="f73" fmla="*/ 9785 f55 1"/>
                <a:gd name="f74" fmla="*/ 4157 f56 1"/>
                <a:gd name="f75" fmla="*/ 9798 f55 1"/>
                <a:gd name="f76" fmla="*/ 6697 f56 1"/>
                <a:gd name="f77" fmla="*/ 101541 f56 1"/>
                <a:gd name="f78" fmla="*/ 29605 f55 1"/>
                <a:gd name="f79" fmla="+- f57 0 f1"/>
                <a:gd name="f80" fmla="*/ f60 1 104208"/>
                <a:gd name="f81" fmla="*/ f61 1 29604"/>
                <a:gd name="f82" fmla="*/ f62 1 104208"/>
                <a:gd name="f83" fmla="*/ f63 1 29604"/>
                <a:gd name="f84" fmla="*/ f64 1 104208"/>
                <a:gd name="f85" fmla="*/ f65 1 29604"/>
                <a:gd name="f86" fmla="*/ f66 1 104208"/>
                <a:gd name="f87" fmla="*/ f67 1 29604"/>
                <a:gd name="f88" fmla="*/ f68 1 104208"/>
                <a:gd name="f89" fmla="*/ f69 1 29604"/>
                <a:gd name="f90" fmla="*/ f70 1 104208"/>
                <a:gd name="f91" fmla="*/ f71 1 29604"/>
                <a:gd name="f92" fmla="*/ f72 1 104208"/>
                <a:gd name="f93" fmla="*/ f73 1 29604"/>
                <a:gd name="f94" fmla="*/ f74 1 104208"/>
                <a:gd name="f95" fmla="*/ f75 1 29604"/>
                <a:gd name="f96" fmla="*/ f76 1 104208"/>
                <a:gd name="f97" fmla="*/ f77 1 104208"/>
                <a:gd name="f98" fmla="*/ f78 1 29604"/>
                <a:gd name="f99" fmla="*/ f51 1 f58"/>
                <a:gd name="f100" fmla="*/ f52 1 f58"/>
                <a:gd name="f101" fmla="*/ f51 1 f59"/>
                <a:gd name="f102" fmla="*/ f53 1 f59"/>
                <a:gd name="f103" fmla="*/ f80 1 f58"/>
                <a:gd name="f104" fmla="*/ f81 1 f59"/>
                <a:gd name="f105" fmla="*/ f82 1 f58"/>
                <a:gd name="f106" fmla="*/ f83 1 f59"/>
                <a:gd name="f107" fmla="*/ f84 1 f58"/>
                <a:gd name="f108" fmla="*/ f85 1 f59"/>
                <a:gd name="f109" fmla="*/ f86 1 f58"/>
                <a:gd name="f110" fmla="*/ f87 1 f59"/>
                <a:gd name="f111" fmla="*/ f88 1 f58"/>
                <a:gd name="f112" fmla="*/ f89 1 f59"/>
                <a:gd name="f113" fmla="*/ f90 1 f58"/>
                <a:gd name="f114" fmla="*/ f91 1 f59"/>
                <a:gd name="f115" fmla="*/ f92 1 f58"/>
                <a:gd name="f116" fmla="*/ f93 1 f59"/>
                <a:gd name="f117" fmla="*/ f94 1 f58"/>
                <a:gd name="f118" fmla="*/ f95 1 f59"/>
                <a:gd name="f119" fmla="*/ f96 1 f58"/>
                <a:gd name="f120" fmla="*/ f97 1 f58"/>
                <a:gd name="f121" fmla="*/ f98 1 f59"/>
                <a:gd name="f122" fmla="*/ f99 f49 1"/>
                <a:gd name="f123" fmla="*/ f100 f49 1"/>
                <a:gd name="f124" fmla="*/ f102 f50 1"/>
                <a:gd name="f125" fmla="*/ f101 f50 1"/>
                <a:gd name="f126" fmla="*/ f103 f49 1"/>
                <a:gd name="f127" fmla="*/ f104 f50 1"/>
                <a:gd name="f128" fmla="*/ f105 f49 1"/>
                <a:gd name="f129" fmla="*/ f106 f50 1"/>
                <a:gd name="f130" fmla="*/ f107 f49 1"/>
                <a:gd name="f131" fmla="*/ f108 f50 1"/>
                <a:gd name="f132" fmla="*/ f109 f49 1"/>
                <a:gd name="f133" fmla="*/ f110 f50 1"/>
                <a:gd name="f134" fmla="*/ f111 f49 1"/>
                <a:gd name="f135" fmla="*/ f112 f50 1"/>
                <a:gd name="f136" fmla="*/ f113 f49 1"/>
                <a:gd name="f137" fmla="*/ f114 f50 1"/>
                <a:gd name="f138" fmla="*/ f115 f49 1"/>
                <a:gd name="f139" fmla="*/ f116 f50 1"/>
                <a:gd name="f140" fmla="*/ f117 f49 1"/>
                <a:gd name="f141" fmla="*/ f118 f50 1"/>
                <a:gd name="f142" fmla="*/ f119 f49 1"/>
                <a:gd name="f143" fmla="*/ f120 f49 1"/>
                <a:gd name="f144" fmla="*/ f121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26" y="f127"/>
                </a:cxn>
                <a:cxn ang="f79">
                  <a:pos x="f128" y="f129"/>
                </a:cxn>
                <a:cxn ang="f79">
                  <a:pos x="f130" y="f131"/>
                </a:cxn>
                <a:cxn ang="f79">
                  <a:pos x="f132" y="f133"/>
                </a:cxn>
                <a:cxn ang="f79">
                  <a:pos x="f134" y="f135"/>
                </a:cxn>
                <a:cxn ang="f79">
                  <a:pos x="f134" y="f135"/>
                </a:cxn>
                <a:cxn ang="f79">
                  <a:pos x="f136" y="f137"/>
                </a:cxn>
                <a:cxn ang="f79">
                  <a:pos x="f138" y="f139"/>
                </a:cxn>
                <a:cxn ang="f79">
                  <a:pos x="f140" y="f141"/>
                </a:cxn>
                <a:cxn ang="f79">
                  <a:pos x="f140" y="f141"/>
                </a:cxn>
                <a:cxn ang="f79">
                  <a:pos x="f142" y="f141"/>
                </a:cxn>
                <a:cxn ang="f79">
                  <a:pos x="f143" y="f144"/>
                </a:cxn>
                <a:cxn ang="f79">
                  <a:pos x="f126" y="f127"/>
                </a:cxn>
              </a:cxnLst>
              <a:rect l="f122" t="f125" r="f123" b="f124"/>
              <a:pathLst>
                <a:path w="104208" h="2960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6" y="f20"/>
                  </a:cubicBezTo>
                  <a:lnTo>
                    <a:pt x="f21" y="f22"/>
                  </a:lnTo>
                  <a:lnTo>
                    <a:pt x="f23" y="f24"/>
                  </a:lnTo>
                  <a:lnTo>
                    <a:pt x="f23" y="f24"/>
                  </a:ln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38"/>
                    <a:pt x="f40" y="f38"/>
                  </a:cubicBezTo>
                  <a:lnTo>
                    <a:pt x="f40" y="f38"/>
                  </a:lnTo>
                  <a:lnTo>
                    <a:pt x="f41" y="f38"/>
                  </a:lnTo>
                  <a:lnTo>
                    <a:pt x="f42" y="f43"/>
                  </a:lnTo>
                  <a:cubicBezTo>
                    <a:pt x="f44" y="f45"/>
                    <a:pt x="f46" y="f4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5" name="Freeform: Shape 730">
              <a:extLst>
                <a:ext uri="{FF2B5EF4-FFF2-40B4-BE49-F238E27FC236}">
                  <a16:creationId xmlns:a16="http://schemas.microsoft.com/office/drawing/2014/main" id="{40EEF444-EC1A-D54B-B91A-3B89BB6550C9}"/>
                </a:ext>
              </a:extLst>
            </p:cNvPr>
            <p:cNvSpPr/>
            <p:nvPr/>
          </p:nvSpPr>
          <p:spPr>
            <a:xfrm>
              <a:off x="9829242" y="2365543"/>
              <a:ext cx="171962" cy="14141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71966"/>
                <a:gd name="f7" fmla="val 141412"/>
                <a:gd name="f8" fmla="val 385"/>
                <a:gd name="f9" fmla="val 138999"/>
                <a:gd name="f10" fmla="val 335"/>
                <a:gd name="f11" fmla="val 139329"/>
                <a:gd name="f12" fmla="val 139685"/>
                <a:gd name="f13" fmla="val 140015"/>
                <a:gd name="f14" fmla="val 140777"/>
                <a:gd name="f15" fmla="val 1401"/>
                <a:gd name="f16" fmla="val 2290"/>
                <a:gd name="f17" fmla="val 4195"/>
                <a:gd name="f18" fmla="val 5490"/>
                <a:gd name="f19" fmla="val 141437"/>
                <a:gd name="f20" fmla="val 6759"/>
                <a:gd name="f21" fmla="val 140980"/>
                <a:gd name="f22" fmla="val 7749"/>
                <a:gd name="f23" fmla="val 140142"/>
                <a:gd name="f24" fmla="val 14859"/>
                <a:gd name="f25" fmla="val 134428"/>
                <a:gd name="f26" fmla="val 170523"/>
                <a:gd name="f27" fmla="val 7461"/>
                <a:gd name="f28" fmla="val 171107"/>
                <a:gd name="f29" fmla="val 6864"/>
                <a:gd name="f30" fmla="val 171577"/>
                <a:gd name="f31" fmla="val 6179"/>
                <a:gd name="f32" fmla="val 171919"/>
                <a:gd name="f33" fmla="val 5430"/>
                <a:gd name="f34" fmla="val 171983"/>
                <a:gd name="f35" fmla="val 5176"/>
                <a:gd name="f36" fmla="val 4922"/>
                <a:gd name="f37" fmla="val 4668"/>
                <a:gd name="f38" fmla="val 4338"/>
                <a:gd name="f39" fmla="val 3982"/>
                <a:gd name="f40" fmla="val 3652"/>
                <a:gd name="f41" fmla="val 3360"/>
                <a:gd name="f42" fmla="val 3056"/>
                <a:gd name="f43" fmla="val 2763"/>
                <a:gd name="f44" fmla="val 171970"/>
                <a:gd name="f45" fmla="val 2472"/>
                <a:gd name="f46" fmla="val 2167"/>
                <a:gd name="f47" fmla="val 1875"/>
                <a:gd name="f48" fmla="val 171945"/>
                <a:gd name="f49" fmla="val 1583"/>
                <a:gd name="f50" fmla="val 1278"/>
                <a:gd name="f51" fmla="val 986"/>
                <a:gd name="f52" fmla="val 171030"/>
                <a:gd name="f53" fmla="val 351"/>
                <a:gd name="f54" fmla="val 170141"/>
                <a:gd name="f55" fmla="val 168250"/>
                <a:gd name="f56" fmla="val -334"/>
                <a:gd name="f57" fmla="val 166142"/>
                <a:gd name="f58" fmla="val -4"/>
                <a:gd name="f59" fmla="val 164555"/>
                <a:gd name="f60" fmla="val 1240"/>
                <a:gd name="f61" fmla="val 157445"/>
                <a:gd name="f62" fmla="val 6954"/>
                <a:gd name="f63" fmla="val 1908"/>
                <a:gd name="f64" fmla="val 133921"/>
                <a:gd name="f65" fmla="val 1274"/>
                <a:gd name="f66" fmla="val 134682"/>
                <a:gd name="f67" fmla="val 1223"/>
                <a:gd name="f68" fmla="val 134936"/>
                <a:gd name="f69" fmla="val 135190"/>
                <a:gd name="f70" fmla="val 135444"/>
                <a:gd name="f71" fmla="val 1198"/>
                <a:gd name="f72" fmla="val 135736"/>
                <a:gd name="f73" fmla="val 136041"/>
                <a:gd name="f74" fmla="val 136333"/>
                <a:gd name="f75" fmla="val 136536"/>
                <a:gd name="f76" fmla="val -161"/>
                <a:gd name="f77" fmla="val 137425"/>
                <a:gd name="f78" fmla="val 42"/>
                <a:gd name="f79" fmla="val 138313"/>
                <a:gd name="f80" fmla="val 106"/>
                <a:gd name="f81" fmla="val 138568"/>
                <a:gd name="f82" fmla="val 220"/>
                <a:gd name="f83" fmla="val 138796"/>
                <a:gd name="f84" fmla="+- 0 0 -90"/>
                <a:gd name="f85" fmla="*/ f3 1 171966"/>
                <a:gd name="f86" fmla="*/ f4 1 141412"/>
                <a:gd name="f87" fmla="val f5"/>
                <a:gd name="f88" fmla="val f6"/>
                <a:gd name="f89" fmla="val f7"/>
                <a:gd name="f90" fmla="*/ f84 f0 1"/>
                <a:gd name="f91" fmla="+- f89 0 f87"/>
                <a:gd name="f92" fmla="+- f88 0 f87"/>
                <a:gd name="f93" fmla="*/ f90 1 f2"/>
                <a:gd name="f94" fmla="*/ f92 1 171966"/>
                <a:gd name="f95" fmla="*/ f91 1 141412"/>
                <a:gd name="f96" fmla="*/ 385 f92 1"/>
                <a:gd name="f97" fmla="*/ 138999 f91 1"/>
                <a:gd name="f98" fmla="*/ 140015 f91 1"/>
                <a:gd name="f99" fmla="*/ 140777 f91 1"/>
                <a:gd name="f100" fmla="*/ 1401 f92 1"/>
                <a:gd name="f101" fmla="*/ 141412 f91 1"/>
                <a:gd name="f102" fmla="*/ 2290 f92 1"/>
                <a:gd name="f103" fmla="*/ 4195 f92 1"/>
                <a:gd name="f104" fmla="*/ 7749 f92 1"/>
                <a:gd name="f105" fmla="*/ 140142 f91 1"/>
                <a:gd name="f106" fmla="*/ 14859 f92 1"/>
                <a:gd name="f107" fmla="*/ 134428 f91 1"/>
                <a:gd name="f108" fmla="*/ 170523 f92 1"/>
                <a:gd name="f109" fmla="*/ 7461 f91 1"/>
                <a:gd name="f110" fmla="*/ 171919 f92 1"/>
                <a:gd name="f111" fmla="*/ 5430 f91 1"/>
                <a:gd name="f112" fmla="*/ 4668 f91 1"/>
                <a:gd name="f113" fmla="*/ 3652 f91 1"/>
                <a:gd name="f114" fmla="*/ 2763 f91 1"/>
                <a:gd name="f115" fmla="*/ 1875 f91 1"/>
                <a:gd name="f116" fmla="*/ 986 f91 1"/>
                <a:gd name="f117" fmla="*/ 171030 f92 1"/>
                <a:gd name="f118" fmla="*/ 351 f91 1"/>
                <a:gd name="f119" fmla="*/ 170141 f92 1"/>
                <a:gd name="f120" fmla="*/ 164555 f92 1"/>
                <a:gd name="f121" fmla="*/ 1240 f91 1"/>
                <a:gd name="f122" fmla="*/ 157445 f92 1"/>
                <a:gd name="f123" fmla="*/ 6954 f91 1"/>
                <a:gd name="f124" fmla="*/ 1908 f92 1"/>
                <a:gd name="f125" fmla="*/ 133921 f91 1"/>
                <a:gd name="f126" fmla="*/ 1274 f92 1"/>
                <a:gd name="f127" fmla="*/ 134682 f91 1"/>
                <a:gd name="f128" fmla="*/ 135444 f91 1"/>
                <a:gd name="f129" fmla="*/ 136333 f91 1"/>
                <a:gd name="f130" fmla="*/ 42 f92 1"/>
                <a:gd name="f131" fmla="*/ 138313 f91 1"/>
                <a:gd name="f132" fmla="+- f93 0 f1"/>
                <a:gd name="f133" fmla="*/ f96 1 171966"/>
                <a:gd name="f134" fmla="*/ f97 1 141412"/>
                <a:gd name="f135" fmla="*/ f98 1 141412"/>
                <a:gd name="f136" fmla="*/ f99 1 141412"/>
                <a:gd name="f137" fmla="*/ f100 1 171966"/>
                <a:gd name="f138" fmla="*/ f101 1 141412"/>
                <a:gd name="f139" fmla="*/ f102 1 171966"/>
                <a:gd name="f140" fmla="*/ f103 1 171966"/>
                <a:gd name="f141" fmla="*/ f104 1 171966"/>
                <a:gd name="f142" fmla="*/ f105 1 141412"/>
                <a:gd name="f143" fmla="*/ f106 1 171966"/>
                <a:gd name="f144" fmla="*/ f107 1 141412"/>
                <a:gd name="f145" fmla="*/ f108 1 171966"/>
                <a:gd name="f146" fmla="*/ f109 1 141412"/>
                <a:gd name="f147" fmla="*/ f110 1 171966"/>
                <a:gd name="f148" fmla="*/ f111 1 141412"/>
                <a:gd name="f149" fmla="*/ f112 1 141412"/>
                <a:gd name="f150" fmla="*/ f113 1 141412"/>
                <a:gd name="f151" fmla="*/ f114 1 141412"/>
                <a:gd name="f152" fmla="*/ f115 1 141412"/>
                <a:gd name="f153" fmla="*/ f116 1 141412"/>
                <a:gd name="f154" fmla="*/ f117 1 171966"/>
                <a:gd name="f155" fmla="*/ f118 1 141412"/>
                <a:gd name="f156" fmla="*/ f119 1 171966"/>
                <a:gd name="f157" fmla="*/ f120 1 171966"/>
                <a:gd name="f158" fmla="*/ f121 1 141412"/>
                <a:gd name="f159" fmla="*/ f122 1 171966"/>
                <a:gd name="f160" fmla="*/ f123 1 141412"/>
                <a:gd name="f161" fmla="*/ f124 1 171966"/>
                <a:gd name="f162" fmla="*/ f125 1 141412"/>
                <a:gd name="f163" fmla="*/ f126 1 171966"/>
                <a:gd name="f164" fmla="*/ f127 1 141412"/>
                <a:gd name="f165" fmla="*/ f128 1 141412"/>
                <a:gd name="f166" fmla="*/ f129 1 141412"/>
                <a:gd name="f167" fmla="*/ f130 1 171966"/>
                <a:gd name="f168" fmla="*/ f131 1 141412"/>
                <a:gd name="f169" fmla="*/ f87 1 f94"/>
                <a:gd name="f170" fmla="*/ f88 1 f94"/>
                <a:gd name="f171" fmla="*/ f87 1 f95"/>
                <a:gd name="f172" fmla="*/ f89 1 f95"/>
                <a:gd name="f173" fmla="*/ f133 1 f94"/>
                <a:gd name="f174" fmla="*/ f134 1 f95"/>
                <a:gd name="f175" fmla="*/ f135 1 f95"/>
                <a:gd name="f176" fmla="*/ f136 1 f95"/>
                <a:gd name="f177" fmla="*/ f137 1 f94"/>
                <a:gd name="f178" fmla="*/ f138 1 f95"/>
                <a:gd name="f179" fmla="*/ f139 1 f94"/>
                <a:gd name="f180" fmla="*/ f140 1 f94"/>
                <a:gd name="f181" fmla="*/ f141 1 f94"/>
                <a:gd name="f182" fmla="*/ f142 1 f95"/>
                <a:gd name="f183" fmla="*/ f143 1 f94"/>
                <a:gd name="f184" fmla="*/ f144 1 f95"/>
                <a:gd name="f185" fmla="*/ f145 1 f94"/>
                <a:gd name="f186" fmla="*/ f146 1 f95"/>
                <a:gd name="f187" fmla="*/ f147 1 f94"/>
                <a:gd name="f188" fmla="*/ f148 1 f95"/>
                <a:gd name="f189" fmla="*/ f149 1 f95"/>
                <a:gd name="f190" fmla="*/ f150 1 f95"/>
                <a:gd name="f191" fmla="*/ f151 1 f95"/>
                <a:gd name="f192" fmla="*/ f152 1 f95"/>
                <a:gd name="f193" fmla="*/ f153 1 f95"/>
                <a:gd name="f194" fmla="*/ f154 1 f94"/>
                <a:gd name="f195" fmla="*/ f155 1 f95"/>
                <a:gd name="f196" fmla="*/ f156 1 f94"/>
                <a:gd name="f197" fmla="*/ f157 1 f94"/>
                <a:gd name="f198" fmla="*/ f158 1 f95"/>
                <a:gd name="f199" fmla="*/ f159 1 f94"/>
                <a:gd name="f200" fmla="*/ f160 1 f95"/>
                <a:gd name="f201" fmla="*/ f161 1 f94"/>
                <a:gd name="f202" fmla="*/ f162 1 f95"/>
                <a:gd name="f203" fmla="*/ f163 1 f94"/>
                <a:gd name="f204" fmla="*/ f164 1 f95"/>
                <a:gd name="f205" fmla="*/ f165 1 f95"/>
                <a:gd name="f206" fmla="*/ f166 1 f95"/>
                <a:gd name="f207" fmla="*/ f167 1 f94"/>
                <a:gd name="f208" fmla="*/ f168 1 f95"/>
                <a:gd name="f209" fmla="*/ f169 f85 1"/>
                <a:gd name="f210" fmla="*/ f170 f85 1"/>
                <a:gd name="f211" fmla="*/ f172 f86 1"/>
                <a:gd name="f212" fmla="*/ f171 f86 1"/>
                <a:gd name="f213" fmla="*/ f173 f85 1"/>
                <a:gd name="f214" fmla="*/ f174 f86 1"/>
                <a:gd name="f215" fmla="*/ f175 f86 1"/>
                <a:gd name="f216" fmla="*/ f176 f86 1"/>
                <a:gd name="f217" fmla="*/ f177 f85 1"/>
                <a:gd name="f218" fmla="*/ f178 f86 1"/>
                <a:gd name="f219" fmla="*/ f179 f85 1"/>
                <a:gd name="f220" fmla="*/ f180 f85 1"/>
                <a:gd name="f221" fmla="*/ f181 f85 1"/>
                <a:gd name="f222" fmla="*/ f182 f86 1"/>
                <a:gd name="f223" fmla="*/ f183 f85 1"/>
                <a:gd name="f224" fmla="*/ f184 f86 1"/>
                <a:gd name="f225" fmla="*/ f185 f85 1"/>
                <a:gd name="f226" fmla="*/ f186 f86 1"/>
                <a:gd name="f227" fmla="*/ f187 f85 1"/>
                <a:gd name="f228" fmla="*/ f188 f86 1"/>
                <a:gd name="f229" fmla="*/ f189 f86 1"/>
                <a:gd name="f230" fmla="*/ f190 f86 1"/>
                <a:gd name="f231" fmla="*/ f191 f86 1"/>
                <a:gd name="f232" fmla="*/ f192 f86 1"/>
                <a:gd name="f233" fmla="*/ f193 f86 1"/>
                <a:gd name="f234" fmla="*/ f194 f85 1"/>
                <a:gd name="f235" fmla="*/ f195 f86 1"/>
                <a:gd name="f236" fmla="*/ f196 f85 1"/>
                <a:gd name="f237" fmla="*/ f197 f85 1"/>
                <a:gd name="f238" fmla="*/ f198 f86 1"/>
                <a:gd name="f239" fmla="*/ f199 f85 1"/>
                <a:gd name="f240" fmla="*/ f200 f86 1"/>
                <a:gd name="f241" fmla="*/ f201 f85 1"/>
                <a:gd name="f242" fmla="*/ f202 f86 1"/>
                <a:gd name="f243" fmla="*/ f203 f85 1"/>
                <a:gd name="f244" fmla="*/ f204 f86 1"/>
                <a:gd name="f245" fmla="*/ f205 f86 1"/>
                <a:gd name="f246" fmla="*/ f206 f86 1"/>
                <a:gd name="f247" fmla="*/ f207 f85 1"/>
                <a:gd name="f248" fmla="*/ f208 f8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132">
                  <a:pos x="f213" y="f214"/>
                </a:cxn>
                <a:cxn ang="f132">
                  <a:pos x="f213" y="f215"/>
                </a:cxn>
                <a:cxn ang="f132">
                  <a:pos x="f213" y="f216"/>
                </a:cxn>
                <a:cxn ang="f132">
                  <a:pos x="f213" y="f216"/>
                </a:cxn>
                <a:cxn ang="f132">
                  <a:pos x="f213" y="f216"/>
                </a:cxn>
                <a:cxn ang="f132">
                  <a:pos x="f217" y="f218"/>
                </a:cxn>
                <a:cxn ang="f132">
                  <a:pos x="f219" y="f218"/>
                </a:cxn>
                <a:cxn ang="f132">
                  <a:pos x="f220" y="f218"/>
                </a:cxn>
                <a:cxn ang="f132">
                  <a:pos x="f221" y="f222"/>
                </a:cxn>
                <a:cxn ang="f132">
                  <a:pos x="f223" y="f224"/>
                </a:cxn>
                <a:cxn ang="f132">
                  <a:pos x="f225" y="f226"/>
                </a:cxn>
                <a:cxn ang="f132">
                  <a:pos x="f227" y="f228"/>
                </a:cxn>
                <a:cxn ang="f132">
                  <a:pos x="f227" y="f229"/>
                </a:cxn>
                <a:cxn ang="f132">
                  <a:pos x="f227" y="f230"/>
                </a:cxn>
                <a:cxn ang="f132">
                  <a:pos x="f227" y="f231"/>
                </a:cxn>
                <a:cxn ang="f132">
                  <a:pos x="f227" y="f232"/>
                </a:cxn>
                <a:cxn ang="f132">
                  <a:pos x="f227" y="f233"/>
                </a:cxn>
                <a:cxn ang="f132">
                  <a:pos x="f227" y="f233"/>
                </a:cxn>
                <a:cxn ang="f132">
                  <a:pos x="f227" y="f233"/>
                </a:cxn>
                <a:cxn ang="f132">
                  <a:pos x="f234" y="f235"/>
                </a:cxn>
                <a:cxn ang="f132">
                  <a:pos x="f236" y="f235"/>
                </a:cxn>
                <a:cxn ang="f132">
                  <a:pos x="f237" y="f238"/>
                </a:cxn>
                <a:cxn ang="f132">
                  <a:pos x="f239" y="f240"/>
                </a:cxn>
                <a:cxn ang="f132">
                  <a:pos x="f241" y="f242"/>
                </a:cxn>
                <a:cxn ang="f132">
                  <a:pos x="f241" y="f242"/>
                </a:cxn>
                <a:cxn ang="f132">
                  <a:pos x="f243" y="f244"/>
                </a:cxn>
                <a:cxn ang="f132">
                  <a:pos x="f243" y="f244"/>
                </a:cxn>
                <a:cxn ang="f132">
                  <a:pos x="f243" y="f244"/>
                </a:cxn>
                <a:cxn ang="f132">
                  <a:pos x="f243" y="f245"/>
                </a:cxn>
                <a:cxn ang="f132">
                  <a:pos x="f243" y="f246"/>
                </a:cxn>
                <a:cxn ang="f132">
                  <a:pos x="f243" y="f246"/>
                </a:cxn>
                <a:cxn ang="f132">
                  <a:pos x="f247" y="f248"/>
                </a:cxn>
                <a:cxn ang="f132">
                  <a:pos x="f213" y="f214"/>
                </a:cxn>
              </a:cxnLst>
              <a:rect l="f209" t="f212" r="f210" b="f211"/>
              <a:pathLst>
                <a:path w="171966" h="141412">
                  <a:moveTo>
                    <a:pt x="f8" y="f9"/>
                  </a:moveTo>
                  <a:cubicBezTo>
                    <a:pt x="f10" y="f11"/>
                    <a:pt x="f10" y="f12"/>
                    <a:pt x="f8" y="f13"/>
                  </a:cubicBezTo>
                  <a:lnTo>
                    <a:pt x="f8" y="f14"/>
                  </a:lnTo>
                  <a:cubicBezTo>
                    <a:pt x="f8" y="f14"/>
                    <a:pt x="f8" y="f14"/>
                    <a:pt x="f8" y="f14"/>
                  </a:cubicBezTo>
                  <a:lnTo>
                    <a:pt x="f8" y="f14"/>
                  </a:lnTo>
                  <a:lnTo>
                    <a:pt x="f15" y="f7"/>
                  </a:lnTo>
                  <a:lnTo>
                    <a:pt x="f16" y="f7"/>
                  </a:lnTo>
                  <a:lnTo>
                    <a:pt x="f17" y="f7"/>
                  </a:ln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lnTo>
                    <a:pt x="f26" y="f27"/>
                  </a:ln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4" y="f36"/>
                    <a:pt x="f32" y="f37"/>
                  </a:cubicBezTo>
                  <a:cubicBezTo>
                    <a:pt x="f34" y="f38"/>
                    <a:pt x="f34" y="f39"/>
                    <a:pt x="f32" y="f40"/>
                  </a:cubicBezTo>
                  <a:cubicBezTo>
                    <a:pt x="f34" y="f41"/>
                    <a:pt x="f34" y="f42"/>
                    <a:pt x="f32" y="f43"/>
                  </a:cubicBezTo>
                  <a:cubicBezTo>
                    <a:pt x="f44" y="f45"/>
                    <a:pt x="f44" y="f46"/>
                    <a:pt x="f32" y="f47"/>
                  </a:cubicBezTo>
                  <a:cubicBezTo>
                    <a:pt x="f48" y="f49"/>
                    <a:pt x="f48" y="f50"/>
                    <a:pt x="f32" y="f51"/>
                  </a:cubicBezTo>
                  <a:lnTo>
                    <a:pt x="f32" y="f51"/>
                  </a:lnTo>
                  <a:lnTo>
                    <a:pt x="f32" y="f51"/>
                  </a:lnTo>
                  <a:lnTo>
                    <a:pt x="f52" y="f53"/>
                  </a:lnTo>
                  <a:lnTo>
                    <a:pt x="f54" y="f53"/>
                  </a:lnTo>
                  <a:cubicBezTo>
                    <a:pt x="f55" y="f56"/>
                    <a:pt x="f57" y="f58"/>
                    <a:pt x="f59" y="f60"/>
                  </a:cubicBezTo>
                  <a:lnTo>
                    <a:pt x="f61" y="f62"/>
                  </a:lnTo>
                  <a:lnTo>
                    <a:pt x="f63" y="f64"/>
                  </a:lnTo>
                  <a:lnTo>
                    <a:pt x="f63" y="f64"/>
                  </a:lnTo>
                  <a:lnTo>
                    <a:pt x="f65" y="f66"/>
                  </a:lnTo>
                  <a:lnTo>
                    <a:pt x="f65" y="f66"/>
                  </a:lnTo>
                  <a:lnTo>
                    <a:pt x="f65" y="f66"/>
                  </a:lnTo>
                  <a:cubicBezTo>
                    <a:pt x="f67" y="f68"/>
                    <a:pt x="f67" y="f69"/>
                    <a:pt x="f65" y="f70"/>
                  </a:cubicBezTo>
                  <a:cubicBezTo>
                    <a:pt x="f71" y="f72"/>
                    <a:pt x="f71" y="f73"/>
                    <a:pt x="f65" y="f74"/>
                  </a:cubicBezTo>
                  <a:lnTo>
                    <a:pt x="f65" y="f74"/>
                  </a:lnTo>
                  <a:cubicBezTo>
                    <a:pt x="f8" y="f75"/>
                    <a:pt x="f76" y="f77"/>
                    <a:pt x="f78" y="f79"/>
                  </a:cubicBezTo>
                  <a:cubicBezTo>
                    <a:pt x="f80" y="f81"/>
                    <a:pt x="f82" y="f83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6" name="Freeform: Shape 731">
              <a:extLst>
                <a:ext uri="{FF2B5EF4-FFF2-40B4-BE49-F238E27FC236}">
                  <a16:creationId xmlns:a16="http://schemas.microsoft.com/office/drawing/2014/main" id="{F7BBD1FA-AF2C-01A2-0064-6FED2419F649}"/>
                </a:ext>
              </a:extLst>
            </p:cNvPr>
            <p:cNvSpPr/>
            <p:nvPr/>
          </p:nvSpPr>
          <p:spPr>
            <a:xfrm>
              <a:off x="11280321" y="2740054"/>
              <a:ext cx="9875" cy="9104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872"/>
                <a:gd name="f7" fmla="val 91046"/>
                <a:gd name="f8" fmla="val 4745"/>
                <a:gd name="f9" fmla="val 5"/>
                <a:gd name="f10" fmla="val 3730"/>
                <a:gd name="f11" fmla="val 2587"/>
                <a:gd name="f12" fmla="val 1698"/>
                <a:gd name="f13" fmla="val 809"/>
                <a:gd name="f14" fmla="val 48"/>
                <a:gd name="f15" fmla="val 894"/>
                <a:gd name="f16" fmla="val 1656"/>
                <a:gd name="f17" fmla="val -16"/>
                <a:gd name="f18" fmla="val 1986"/>
                <a:gd name="f19" fmla="val 2341"/>
                <a:gd name="f20" fmla="val 2672"/>
                <a:gd name="f21" fmla="val -3"/>
                <a:gd name="f22" fmla="val 2925"/>
                <a:gd name="f23" fmla="val 3179"/>
                <a:gd name="f24" fmla="val 3433"/>
                <a:gd name="f25" fmla="val 86089"/>
                <a:gd name="f26" fmla="val 187"/>
                <a:gd name="f27" fmla="val 88958"/>
                <a:gd name="f28" fmla="val 2625"/>
                <a:gd name="f29" fmla="val 91180"/>
                <a:gd name="f30" fmla="val 5495"/>
                <a:gd name="f31" fmla="val 91041"/>
                <a:gd name="f32" fmla="val 5507"/>
                <a:gd name="f33" fmla="val 6866"/>
                <a:gd name="f34" fmla="val 91066"/>
                <a:gd name="f35" fmla="val 8186"/>
                <a:gd name="f36" fmla="val 90558"/>
                <a:gd name="f37" fmla="val 9190"/>
                <a:gd name="f38" fmla="val 89644"/>
                <a:gd name="f39" fmla="val 88882"/>
                <a:gd name="f40" fmla="val 9824"/>
                <a:gd name="f41" fmla="val 88120"/>
                <a:gd name="f42" fmla="val 9888"/>
                <a:gd name="f43" fmla="val 87866"/>
                <a:gd name="f44" fmla="val 87613"/>
                <a:gd name="f45" fmla="val 87358"/>
                <a:gd name="f46" fmla="val 86977"/>
                <a:gd name="f47" fmla="val 86597"/>
                <a:gd name="f48" fmla="val 86216"/>
                <a:gd name="f49" fmla="val 3560"/>
                <a:gd name="f50" fmla="val 9139"/>
                <a:gd name="f51" fmla="val 1363"/>
                <a:gd name="f52" fmla="val 7044"/>
                <a:gd name="f53" fmla="val -97"/>
                <a:gd name="f54" fmla="+- 0 0 -90"/>
                <a:gd name="f55" fmla="*/ f3 1 9872"/>
                <a:gd name="f56" fmla="*/ f4 1 91046"/>
                <a:gd name="f57" fmla="val f5"/>
                <a:gd name="f58" fmla="val f6"/>
                <a:gd name="f59" fmla="val f7"/>
                <a:gd name="f60" fmla="*/ f54 f0 1"/>
                <a:gd name="f61" fmla="+- f59 0 f57"/>
                <a:gd name="f62" fmla="+- f58 0 f57"/>
                <a:gd name="f63" fmla="*/ f60 1 f2"/>
                <a:gd name="f64" fmla="*/ f62 1 9872"/>
                <a:gd name="f65" fmla="*/ f61 1 91046"/>
                <a:gd name="f66" fmla="*/ 4745 f62 1"/>
                <a:gd name="f67" fmla="*/ 5 f61 1"/>
                <a:gd name="f68" fmla="*/ 3730 f62 1"/>
                <a:gd name="f69" fmla="*/ 2587 f62 1"/>
                <a:gd name="f70" fmla="*/ 1698 f62 1"/>
                <a:gd name="f71" fmla="*/ 809 f62 1"/>
                <a:gd name="f72" fmla="*/ 48 f62 1"/>
                <a:gd name="f73" fmla="*/ 894 f61 1"/>
                <a:gd name="f74" fmla="*/ 1656 f61 1"/>
                <a:gd name="f75" fmla="*/ 2672 f61 1"/>
                <a:gd name="f76" fmla="*/ 3433 f61 1"/>
                <a:gd name="f77" fmla="*/ 86089 f61 1"/>
                <a:gd name="f78" fmla="*/ 5495 f62 1"/>
                <a:gd name="f79" fmla="*/ 91041 f61 1"/>
                <a:gd name="f80" fmla="*/ 5507 f62 1"/>
                <a:gd name="f81" fmla="*/ 9190 f62 1"/>
                <a:gd name="f82" fmla="*/ 89644 f61 1"/>
                <a:gd name="f83" fmla="*/ 88882 f61 1"/>
                <a:gd name="f84" fmla="*/ 9824 f62 1"/>
                <a:gd name="f85" fmla="*/ 88120 f61 1"/>
                <a:gd name="f86" fmla="*/ 87358 f61 1"/>
                <a:gd name="f87" fmla="*/ 86216 f61 1"/>
                <a:gd name="f88" fmla="*/ 3560 f61 1"/>
                <a:gd name="f89" fmla="+- f63 0 f1"/>
                <a:gd name="f90" fmla="*/ f66 1 9872"/>
                <a:gd name="f91" fmla="*/ f67 1 91046"/>
                <a:gd name="f92" fmla="*/ f68 1 9872"/>
                <a:gd name="f93" fmla="*/ f69 1 9872"/>
                <a:gd name="f94" fmla="*/ f70 1 9872"/>
                <a:gd name="f95" fmla="*/ f71 1 9872"/>
                <a:gd name="f96" fmla="*/ f72 1 9872"/>
                <a:gd name="f97" fmla="*/ f73 1 91046"/>
                <a:gd name="f98" fmla="*/ f74 1 91046"/>
                <a:gd name="f99" fmla="*/ f75 1 91046"/>
                <a:gd name="f100" fmla="*/ f76 1 91046"/>
                <a:gd name="f101" fmla="*/ f77 1 91046"/>
                <a:gd name="f102" fmla="*/ f78 1 9872"/>
                <a:gd name="f103" fmla="*/ f79 1 91046"/>
                <a:gd name="f104" fmla="*/ f80 1 9872"/>
                <a:gd name="f105" fmla="*/ f81 1 9872"/>
                <a:gd name="f106" fmla="*/ f82 1 91046"/>
                <a:gd name="f107" fmla="*/ f83 1 91046"/>
                <a:gd name="f108" fmla="*/ f84 1 9872"/>
                <a:gd name="f109" fmla="*/ f85 1 91046"/>
                <a:gd name="f110" fmla="*/ f86 1 91046"/>
                <a:gd name="f111" fmla="*/ f87 1 91046"/>
                <a:gd name="f112" fmla="*/ f88 1 91046"/>
                <a:gd name="f113" fmla="*/ f57 1 f64"/>
                <a:gd name="f114" fmla="*/ f58 1 f64"/>
                <a:gd name="f115" fmla="*/ f57 1 f65"/>
                <a:gd name="f116" fmla="*/ f59 1 f65"/>
                <a:gd name="f117" fmla="*/ f90 1 f64"/>
                <a:gd name="f118" fmla="*/ f91 1 f65"/>
                <a:gd name="f119" fmla="*/ f92 1 f64"/>
                <a:gd name="f120" fmla="*/ f93 1 f64"/>
                <a:gd name="f121" fmla="*/ f94 1 f64"/>
                <a:gd name="f122" fmla="*/ f95 1 f64"/>
                <a:gd name="f123" fmla="*/ f96 1 f64"/>
                <a:gd name="f124" fmla="*/ f97 1 f65"/>
                <a:gd name="f125" fmla="*/ f98 1 f65"/>
                <a:gd name="f126" fmla="*/ f99 1 f65"/>
                <a:gd name="f127" fmla="*/ f100 1 f65"/>
                <a:gd name="f128" fmla="*/ f101 1 f65"/>
                <a:gd name="f129" fmla="*/ f102 1 f64"/>
                <a:gd name="f130" fmla="*/ f103 1 f65"/>
                <a:gd name="f131" fmla="*/ f104 1 f64"/>
                <a:gd name="f132" fmla="*/ f105 1 f64"/>
                <a:gd name="f133" fmla="*/ f106 1 f65"/>
                <a:gd name="f134" fmla="*/ f107 1 f65"/>
                <a:gd name="f135" fmla="*/ f108 1 f64"/>
                <a:gd name="f136" fmla="*/ f109 1 f65"/>
                <a:gd name="f137" fmla="*/ f110 1 f65"/>
                <a:gd name="f138" fmla="*/ f111 1 f65"/>
                <a:gd name="f139" fmla="*/ f112 1 f65"/>
                <a:gd name="f140" fmla="*/ f113 f55 1"/>
                <a:gd name="f141" fmla="*/ f114 f55 1"/>
                <a:gd name="f142" fmla="*/ f116 f56 1"/>
                <a:gd name="f143" fmla="*/ f115 f56 1"/>
                <a:gd name="f144" fmla="*/ f117 f55 1"/>
                <a:gd name="f145" fmla="*/ f118 f56 1"/>
                <a:gd name="f146" fmla="*/ f119 f55 1"/>
                <a:gd name="f147" fmla="*/ f120 f55 1"/>
                <a:gd name="f148" fmla="*/ f121 f55 1"/>
                <a:gd name="f149" fmla="*/ f122 f55 1"/>
                <a:gd name="f150" fmla="*/ f123 f55 1"/>
                <a:gd name="f151" fmla="*/ f124 f56 1"/>
                <a:gd name="f152" fmla="*/ f125 f56 1"/>
                <a:gd name="f153" fmla="*/ f126 f56 1"/>
                <a:gd name="f154" fmla="*/ f127 f56 1"/>
                <a:gd name="f155" fmla="*/ f128 f56 1"/>
                <a:gd name="f156" fmla="*/ f129 f55 1"/>
                <a:gd name="f157" fmla="*/ f130 f56 1"/>
                <a:gd name="f158" fmla="*/ f131 f55 1"/>
                <a:gd name="f159" fmla="*/ f132 f55 1"/>
                <a:gd name="f160" fmla="*/ f133 f56 1"/>
                <a:gd name="f161" fmla="*/ f134 f56 1"/>
                <a:gd name="f162" fmla="*/ f135 f55 1"/>
                <a:gd name="f163" fmla="*/ f136 f56 1"/>
                <a:gd name="f164" fmla="*/ f137 f56 1"/>
                <a:gd name="f165" fmla="*/ f138 f56 1"/>
                <a:gd name="f166" fmla="*/ f139 f56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44" y="f145"/>
                </a:cxn>
                <a:cxn ang="f89">
                  <a:pos x="f146" y="f145"/>
                </a:cxn>
                <a:cxn ang="f89">
                  <a:pos x="f147" y="f145"/>
                </a:cxn>
                <a:cxn ang="f89">
                  <a:pos x="f148" y="f145"/>
                </a:cxn>
                <a:cxn ang="f89">
                  <a:pos x="f149" y="f145"/>
                </a:cxn>
                <a:cxn ang="f89">
                  <a:pos x="f150" y="f145"/>
                </a:cxn>
                <a:cxn ang="f89">
                  <a:pos x="f150" y="f151"/>
                </a:cxn>
                <a:cxn ang="f89">
                  <a:pos x="f150" y="f152"/>
                </a:cxn>
                <a:cxn ang="f89">
                  <a:pos x="f150" y="f153"/>
                </a:cxn>
                <a:cxn ang="f89">
                  <a:pos x="f150" y="f154"/>
                </a:cxn>
                <a:cxn ang="f89">
                  <a:pos x="f150" y="f155"/>
                </a:cxn>
                <a:cxn ang="f89">
                  <a:pos x="f156" y="f157"/>
                </a:cxn>
                <a:cxn ang="f89">
                  <a:pos x="f158" y="f157"/>
                </a:cxn>
                <a:cxn ang="f89">
                  <a:pos x="f159" y="f160"/>
                </a:cxn>
                <a:cxn ang="f89">
                  <a:pos x="f159" y="f161"/>
                </a:cxn>
                <a:cxn ang="f89">
                  <a:pos x="f162" y="f163"/>
                </a:cxn>
                <a:cxn ang="f89">
                  <a:pos x="f162" y="f164"/>
                </a:cxn>
                <a:cxn ang="f89">
                  <a:pos x="f162" y="f165"/>
                </a:cxn>
                <a:cxn ang="f89">
                  <a:pos x="f162" y="f165"/>
                </a:cxn>
                <a:cxn ang="f89">
                  <a:pos x="f162" y="f166"/>
                </a:cxn>
                <a:cxn ang="f89">
                  <a:pos x="f144" y="f145"/>
                </a:cxn>
              </a:cxnLst>
              <a:rect l="f140" t="f143" r="f141" b="f142"/>
              <a:pathLst>
                <a:path w="9872" h="91046">
                  <a:moveTo>
                    <a:pt x="f8" y="f9"/>
                  </a:moveTo>
                  <a:lnTo>
                    <a:pt x="f10" y="f9"/>
                  </a:lnTo>
                  <a:lnTo>
                    <a:pt x="f11" y="f9"/>
                  </a:lnTo>
                  <a:lnTo>
                    <a:pt x="f12" y="f9"/>
                  </a:lnTo>
                  <a:lnTo>
                    <a:pt x="f13" y="f9"/>
                  </a:lnTo>
                  <a:lnTo>
                    <a:pt x="f14" y="f9"/>
                  </a:lnTo>
                  <a:lnTo>
                    <a:pt x="f14" y="f15"/>
                  </a:lnTo>
                  <a:lnTo>
                    <a:pt x="f14" y="f16"/>
                  </a:lnTo>
                  <a:cubicBezTo>
                    <a:pt x="f17" y="f18"/>
                    <a:pt x="f17" y="f19"/>
                    <a:pt x="f14" y="f20"/>
                  </a:cubicBezTo>
                  <a:cubicBezTo>
                    <a:pt x="f21" y="f22"/>
                    <a:pt x="f21" y="f23"/>
                    <a:pt x="f14" y="f24"/>
                  </a:cubicBezTo>
                  <a:lnTo>
                    <a:pt x="f14" y="f25"/>
                  </a:lnTo>
                  <a:cubicBezTo>
                    <a:pt x="f26" y="f27"/>
                    <a:pt x="f28" y="f29"/>
                    <a:pt x="f30" y="f31"/>
                  </a:cubicBezTo>
                  <a:cubicBezTo>
                    <a:pt x="f30" y="f31"/>
                    <a:pt x="f32" y="f31"/>
                    <a:pt x="f32" y="f31"/>
                  </a:cubicBezTo>
                  <a:cubicBezTo>
                    <a:pt x="f33" y="f34"/>
                    <a:pt x="f35" y="f36"/>
                    <a:pt x="f37" y="f38"/>
                  </a:cubicBezTo>
                  <a:lnTo>
                    <a:pt x="f37" y="f39"/>
                  </a:lnTo>
                  <a:lnTo>
                    <a:pt x="f40" y="f41"/>
                  </a:lnTo>
                  <a:cubicBezTo>
                    <a:pt x="f42" y="f43"/>
                    <a:pt x="f42" y="f44"/>
                    <a:pt x="f40" y="f45"/>
                  </a:cubicBezTo>
                  <a:cubicBezTo>
                    <a:pt x="f42" y="f46"/>
                    <a:pt x="f42" y="f47"/>
                    <a:pt x="f40" y="f48"/>
                  </a:cubicBezTo>
                  <a:lnTo>
                    <a:pt x="f40" y="f48"/>
                  </a:lnTo>
                  <a:lnTo>
                    <a:pt x="f40" y="f49"/>
                  </a:lnTo>
                  <a:cubicBezTo>
                    <a:pt x="f50" y="f51"/>
                    <a:pt x="f52" y="f53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7" name="Freeform: Shape 734">
              <a:extLst>
                <a:ext uri="{FF2B5EF4-FFF2-40B4-BE49-F238E27FC236}">
                  <a16:creationId xmlns:a16="http://schemas.microsoft.com/office/drawing/2014/main" id="{96A30292-1054-072F-42CB-0B53C0B4F536}"/>
                </a:ext>
              </a:extLst>
            </p:cNvPr>
            <p:cNvSpPr/>
            <p:nvPr/>
          </p:nvSpPr>
          <p:spPr>
            <a:xfrm>
              <a:off x="9464451" y="412632"/>
              <a:ext cx="268047" cy="8836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268050"/>
                <a:gd name="f7" fmla="val 88369"/>
                <a:gd name="f8" fmla="val 3068"/>
                <a:gd name="f9" fmla="val 9396"/>
                <a:gd name="f10" fmla="val 5988"/>
                <a:gd name="f11" fmla="val 10284"/>
                <a:gd name="f12" fmla="val 264622"/>
                <a:gd name="f13" fmla="val 261981"/>
                <a:gd name="f14" fmla="val 87645"/>
                <a:gd name="f15" fmla="val 260432"/>
                <a:gd name="f16" fmla="val 84928"/>
                <a:gd name="f17" fmla="val 261156"/>
                <a:gd name="f18" fmla="val 82287"/>
                <a:gd name="f19" fmla="val 261169"/>
                <a:gd name="f20" fmla="val 82237"/>
                <a:gd name="f21" fmla="val 261182"/>
                <a:gd name="f22" fmla="val 82199"/>
                <a:gd name="f23" fmla="val 261194"/>
                <a:gd name="f24" fmla="val 82148"/>
                <a:gd name="f25" fmla="val 262349"/>
                <a:gd name="f26" fmla="val 79519"/>
                <a:gd name="f27" fmla="val 265321"/>
                <a:gd name="f28" fmla="val 78199"/>
                <a:gd name="f29" fmla="val 268051"/>
                <a:gd name="f30" fmla="val 79101"/>
                <a:gd name="f31" fmla="val 260941"/>
                <a:gd name="f32" fmla="val 76942"/>
                <a:gd name="f33" fmla="val 7004"/>
                <a:gd name="f34" fmla="val 4210"/>
                <a:gd name="f35" fmla="val 3321"/>
                <a:gd name="f36" fmla="val 2306"/>
                <a:gd name="f37" fmla="val 71"/>
                <a:gd name="f38" fmla="val 1321"/>
                <a:gd name="f39" fmla="val -665"/>
                <a:gd name="f40" fmla="val 4203"/>
                <a:gd name="f41" fmla="val 656"/>
                <a:gd name="f42" fmla="val 6437"/>
                <a:gd name="f43" fmla="val 1328"/>
                <a:gd name="f44" fmla="val 7555"/>
                <a:gd name="f45" fmla="val 2420"/>
                <a:gd name="f46" fmla="val 8354"/>
                <a:gd name="f47" fmla="val 3703"/>
                <a:gd name="f48" fmla="val 8634"/>
                <a:gd name="f49" fmla="+- 0 0 -90"/>
                <a:gd name="f50" fmla="*/ f3 1 268050"/>
                <a:gd name="f51" fmla="*/ f4 1 88369"/>
                <a:gd name="f52" fmla="val f5"/>
                <a:gd name="f53" fmla="val f6"/>
                <a:gd name="f54" fmla="val f7"/>
                <a:gd name="f55" fmla="*/ f49 f0 1"/>
                <a:gd name="f56" fmla="+- f54 0 f52"/>
                <a:gd name="f57" fmla="+- f53 0 f52"/>
                <a:gd name="f58" fmla="*/ f55 1 f2"/>
                <a:gd name="f59" fmla="*/ f57 1 268050"/>
                <a:gd name="f60" fmla="*/ f56 1 88369"/>
                <a:gd name="f61" fmla="*/ 3068 f57 1"/>
                <a:gd name="f62" fmla="*/ 9396 f56 1"/>
                <a:gd name="f63" fmla="*/ 5988 f57 1"/>
                <a:gd name="f64" fmla="*/ 10284 f56 1"/>
                <a:gd name="f65" fmla="*/ 264622 f57 1"/>
                <a:gd name="f66" fmla="*/ 88369 f56 1"/>
                <a:gd name="f67" fmla="*/ 261156 f57 1"/>
                <a:gd name="f68" fmla="*/ 82287 f56 1"/>
                <a:gd name="f69" fmla="*/ 261194 f57 1"/>
                <a:gd name="f70" fmla="*/ 82148 f56 1"/>
                <a:gd name="f71" fmla="*/ 268051 f57 1"/>
                <a:gd name="f72" fmla="*/ 79101 f56 1"/>
                <a:gd name="f73" fmla="*/ 260941 f57 1"/>
                <a:gd name="f74" fmla="*/ 76942 f56 1"/>
                <a:gd name="f75" fmla="*/ 7004 f57 1"/>
                <a:gd name="f76" fmla="*/ 0 f56 1"/>
                <a:gd name="f77" fmla="*/ 4210 f57 1"/>
                <a:gd name="f78" fmla="*/ 3321 f57 1"/>
                <a:gd name="f79" fmla="*/ 2306 f57 1"/>
                <a:gd name="f80" fmla="*/ 656 f57 1"/>
                <a:gd name="f81" fmla="*/ 6437 f56 1"/>
                <a:gd name="f82" fmla="*/ 3703 f57 1"/>
                <a:gd name="f83" fmla="*/ 8634 f56 1"/>
                <a:gd name="f84" fmla="+- f58 0 f1"/>
                <a:gd name="f85" fmla="*/ f61 1 268050"/>
                <a:gd name="f86" fmla="*/ f62 1 88369"/>
                <a:gd name="f87" fmla="*/ f63 1 268050"/>
                <a:gd name="f88" fmla="*/ f64 1 88369"/>
                <a:gd name="f89" fmla="*/ f65 1 268050"/>
                <a:gd name="f90" fmla="*/ f66 1 88369"/>
                <a:gd name="f91" fmla="*/ f67 1 268050"/>
                <a:gd name="f92" fmla="*/ f68 1 88369"/>
                <a:gd name="f93" fmla="*/ f69 1 268050"/>
                <a:gd name="f94" fmla="*/ f70 1 88369"/>
                <a:gd name="f95" fmla="*/ f71 1 268050"/>
                <a:gd name="f96" fmla="*/ f72 1 88369"/>
                <a:gd name="f97" fmla="*/ f73 1 268050"/>
                <a:gd name="f98" fmla="*/ f74 1 88369"/>
                <a:gd name="f99" fmla="*/ f75 1 268050"/>
                <a:gd name="f100" fmla="*/ f76 1 88369"/>
                <a:gd name="f101" fmla="*/ f77 1 268050"/>
                <a:gd name="f102" fmla="*/ f78 1 268050"/>
                <a:gd name="f103" fmla="*/ f79 1 268050"/>
                <a:gd name="f104" fmla="*/ f80 1 268050"/>
                <a:gd name="f105" fmla="*/ f81 1 88369"/>
                <a:gd name="f106" fmla="*/ f82 1 268050"/>
                <a:gd name="f107" fmla="*/ f83 1 88369"/>
                <a:gd name="f108" fmla="*/ f52 1 f59"/>
                <a:gd name="f109" fmla="*/ f53 1 f59"/>
                <a:gd name="f110" fmla="*/ f52 1 f60"/>
                <a:gd name="f111" fmla="*/ f54 1 f60"/>
                <a:gd name="f112" fmla="*/ f85 1 f59"/>
                <a:gd name="f113" fmla="*/ f86 1 f60"/>
                <a:gd name="f114" fmla="*/ f87 1 f59"/>
                <a:gd name="f115" fmla="*/ f88 1 f60"/>
                <a:gd name="f116" fmla="*/ f89 1 f59"/>
                <a:gd name="f117" fmla="*/ f90 1 f60"/>
                <a:gd name="f118" fmla="*/ f91 1 f59"/>
                <a:gd name="f119" fmla="*/ f92 1 f60"/>
                <a:gd name="f120" fmla="*/ f93 1 f59"/>
                <a:gd name="f121" fmla="*/ f94 1 f60"/>
                <a:gd name="f122" fmla="*/ f95 1 f59"/>
                <a:gd name="f123" fmla="*/ f96 1 f60"/>
                <a:gd name="f124" fmla="*/ f97 1 f59"/>
                <a:gd name="f125" fmla="*/ f98 1 f60"/>
                <a:gd name="f126" fmla="*/ f99 1 f59"/>
                <a:gd name="f127" fmla="*/ f100 1 f60"/>
                <a:gd name="f128" fmla="*/ f101 1 f59"/>
                <a:gd name="f129" fmla="*/ f102 1 f59"/>
                <a:gd name="f130" fmla="*/ f103 1 f59"/>
                <a:gd name="f131" fmla="*/ f104 1 f59"/>
                <a:gd name="f132" fmla="*/ f105 1 f60"/>
                <a:gd name="f133" fmla="*/ f106 1 f59"/>
                <a:gd name="f134" fmla="*/ f107 1 f60"/>
                <a:gd name="f135" fmla="*/ f108 f50 1"/>
                <a:gd name="f136" fmla="*/ f109 f50 1"/>
                <a:gd name="f137" fmla="*/ f111 f51 1"/>
                <a:gd name="f138" fmla="*/ f110 f51 1"/>
                <a:gd name="f139" fmla="*/ f112 f50 1"/>
                <a:gd name="f140" fmla="*/ f113 f51 1"/>
                <a:gd name="f141" fmla="*/ f114 f50 1"/>
                <a:gd name="f142" fmla="*/ f115 f51 1"/>
                <a:gd name="f143" fmla="*/ f116 f50 1"/>
                <a:gd name="f144" fmla="*/ f117 f51 1"/>
                <a:gd name="f145" fmla="*/ f118 f50 1"/>
                <a:gd name="f146" fmla="*/ f119 f51 1"/>
                <a:gd name="f147" fmla="*/ f120 f50 1"/>
                <a:gd name="f148" fmla="*/ f121 f51 1"/>
                <a:gd name="f149" fmla="*/ f122 f50 1"/>
                <a:gd name="f150" fmla="*/ f123 f51 1"/>
                <a:gd name="f151" fmla="*/ f124 f50 1"/>
                <a:gd name="f152" fmla="*/ f125 f51 1"/>
                <a:gd name="f153" fmla="*/ f126 f50 1"/>
                <a:gd name="f154" fmla="*/ f127 f51 1"/>
                <a:gd name="f155" fmla="*/ f128 f50 1"/>
                <a:gd name="f156" fmla="*/ f129 f50 1"/>
                <a:gd name="f157" fmla="*/ f130 f50 1"/>
                <a:gd name="f158" fmla="*/ f131 f50 1"/>
                <a:gd name="f159" fmla="*/ f132 f51 1"/>
                <a:gd name="f160" fmla="*/ f133 f50 1"/>
                <a:gd name="f161" fmla="*/ f134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39" y="f140"/>
                </a:cxn>
                <a:cxn ang="f84">
                  <a:pos x="f141" y="f142"/>
                </a:cxn>
                <a:cxn ang="f84">
                  <a:pos x="f143" y="f144"/>
                </a:cxn>
                <a:cxn ang="f84">
                  <a:pos x="f145" y="f146"/>
                </a:cxn>
                <a:cxn ang="f84">
                  <a:pos x="f147" y="f148"/>
                </a:cxn>
                <a:cxn ang="f84">
                  <a:pos x="f149" y="f150"/>
                </a:cxn>
                <a:cxn ang="f84">
                  <a:pos x="f151" y="f152"/>
                </a:cxn>
                <a:cxn ang="f84">
                  <a:pos x="f153" y="f154"/>
                </a:cxn>
                <a:cxn ang="f84">
                  <a:pos x="f155" y="f154"/>
                </a:cxn>
                <a:cxn ang="f84">
                  <a:pos x="f156" y="f154"/>
                </a:cxn>
                <a:cxn ang="f84">
                  <a:pos x="f157" y="f154"/>
                </a:cxn>
                <a:cxn ang="f84">
                  <a:pos x="f158" y="f159"/>
                </a:cxn>
                <a:cxn ang="f84">
                  <a:pos x="f160" y="f161"/>
                </a:cxn>
              </a:cxnLst>
              <a:rect l="f135" t="f138" r="f136" b="f137"/>
              <a:pathLst>
                <a:path w="268050" h="88369">
                  <a:moveTo>
                    <a:pt x="f8" y="f9"/>
                  </a:moveTo>
                  <a:lnTo>
                    <a:pt x="f10" y="f11"/>
                  </a:lnTo>
                  <a:lnTo>
                    <a:pt x="f12" y="f7"/>
                  </a:lnTo>
                  <a:cubicBezTo>
                    <a:pt x="f13" y="f14"/>
                    <a:pt x="f15" y="f16"/>
                    <a:pt x="f17" y="f18"/>
                  </a:cubicBezTo>
                  <a:cubicBezTo>
                    <a:pt x="f19" y="f20"/>
                    <a:pt x="f21" y="f22"/>
                    <a:pt x="f23" y="f24"/>
                  </a:cubicBezTo>
                  <a:cubicBezTo>
                    <a:pt x="f25" y="f26"/>
                    <a:pt x="f27" y="f28"/>
                    <a:pt x="f29" y="f30"/>
                  </a:cubicBezTo>
                  <a:lnTo>
                    <a:pt x="f31" y="f32"/>
                  </a:lnTo>
                  <a:lnTo>
                    <a:pt x="f33" y="f5"/>
                  </a:lnTo>
                  <a:lnTo>
                    <a:pt x="f34" y="f5"/>
                  </a:lnTo>
                  <a:lnTo>
                    <a:pt x="f35" y="f5"/>
                  </a:lnTo>
                  <a:lnTo>
                    <a:pt x="f36" y="f5"/>
                  </a:lnTo>
                  <a:cubicBezTo>
                    <a:pt x="f37" y="f38"/>
                    <a:pt x="f39" y="f40"/>
                    <a:pt x="f41" y="f42"/>
                  </a:cubicBezTo>
                  <a:cubicBezTo>
                    <a:pt x="f43" y="f44"/>
                    <a:pt x="f45" y="f46"/>
                    <a:pt x="f47" y="f4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8" name="Freeform: Shape 735">
              <a:extLst>
                <a:ext uri="{FF2B5EF4-FFF2-40B4-BE49-F238E27FC236}">
                  <a16:creationId xmlns:a16="http://schemas.microsoft.com/office/drawing/2014/main" id="{9904EBB5-50F3-9487-7A08-ADBCA81C8D4E}"/>
                </a:ext>
              </a:extLst>
            </p:cNvPr>
            <p:cNvSpPr/>
            <p:nvPr/>
          </p:nvSpPr>
          <p:spPr>
            <a:xfrm>
              <a:off x="9725421" y="491224"/>
              <a:ext cx="129433" cy="45582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29435"/>
                <a:gd name="f7" fmla="val 45579"/>
                <a:gd name="f8" fmla="val 218"/>
                <a:gd name="f9" fmla="val 3551"/>
                <a:gd name="f10" fmla="val -582"/>
                <a:gd name="f11" fmla="val 6167"/>
                <a:gd name="f12" fmla="val 891"/>
                <a:gd name="f13" fmla="val 8935"/>
                <a:gd name="f14" fmla="val 3507"/>
                <a:gd name="f15" fmla="val 9735"/>
                <a:gd name="f16" fmla="val 3557"/>
                <a:gd name="f17" fmla="val 9747"/>
                <a:gd name="f18" fmla="val 3596"/>
                <a:gd name="f19" fmla="val 9760"/>
                <a:gd name="f20" fmla="val 3646"/>
                <a:gd name="f21" fmla="val 9773"/>
                <a:gd name="f22" fmla="val 122361"/>
                <a:gd name="f23" fmla="val 45578"/>
                <a:gd name="f24" fmla="val 124012"/>
                <a:gd name="f25" fmla="val 126297"/>
                <a:gd name="f26" fmla="val 45641"/>
                <a:gd name="f27" fmla="val 128367"/>
                <a:gd name="f28" fmla="val 44270"/>
                <a:gd name="f29" fmla="val 129218"/>
                <a:gd name="f30" fmla="val 42150"/>
                <a:gd name="f31" fmla="val 130018"/>
                <a:gd name="f32" fmla="val 39534"/>
                <a:gd name="f33" fmla="val 128544"/>
                <a:gd name="f34" fmla="val 36766"/>
                <a:gd name="f35" fmla="val 125929"/>
                <a:gd name="f36" fmla="val 35966"/>
                <a:gd name="f37" fmla="val 125879"/>
                <a:gd name="f38" fmla="val 35953"/>
                <a:gd name="f39" fmla="val 125841"/>
                <a:gd name="f40" fmla="val 35941"/>
                <a:gd name="f41" fmla="val 125789"/>
                <a:gd name="f42" fmla="val 35928"/>
                <a:gd name="f43" fmla="val 122742"/>
                <a:gd name="f44" fmla="val 35039"/>
                <a:gd name="f45" fmla="val 10756"/>
                <a:gd name="f46" fmla="val 1266"/>
                <a:gd name="f47" fmla="val 7074"/>
                <a:gd name="f48" fmla="val 250"/>
                <a:gd name="f49" fmla="val 4281"/>
                <a:gd name="f50" fmla="val -613"/>
                <a:gd name="f51" fmla="val 1285"/>
                <a:gd name="f52" fmla="val 822"/>
                <a:gd name="f53" fmla="+- 0 0 -90"/>
                <a:gd name="f54" fmla="*/ f3 1 129435"/>
                <a:gd name="f55" fmla="*/ f4 1 45579"/>
                <a:gd name="f56" fmla="val f5"/>
                <a:gd name="f57" fmla="val f6"/>
                <a:gd name="f58" fmla="val f7"/>
                <a:gd name="f59" fmla="*/ f53 f0 1"/>
                <a:gd name="f60" fmla="+- f58 0 f56"/>
                <a:gd name="f61" fmla="+- f57 0 f56"/>
                <a:gd name="f62" fmla="*/ f59 1 f2"/>
                <a:gd name="f63" fmla="*/ f61 1 129435"/>
                <a:gd name="f64" fmla="*/ f60 1 45579"/>
                <a:gd name="f65" fmla="*/ 218 f61 1"/>
                <a:gd name="f66" fmla="*/ 3551 f60 1"/>
                <a:gd name="f67" fmla="*/ 3507 f61 1"/>
                <a:gd name="f68" fmla="*/ 9735 f60 1"/>
                <a:gd name="f69" fmla="*/ 3646 f61 1"/>
                <a:gd name="f70" fmla="*/ 9773 f60 1"/>
                <a:gd name="f71" fmla="*/ 122361 f61 1"/>
                <a:gd name="f72" fmla="*/ 45578 f60 1"/>
                <a:gd name="f73" fmla="*/ 124012 f61 1"/>
                <a:gd name="f74" fmla="*/ 129218 f61 1"/>
                <a:gd name="f75" fmla="*/ 42150 f60 1"/>
                <a:gd name="f76" fmla="*/ 125929 f61 1"/>
                <a:gd name="f77" fmla="*/ 35966 f60 1"/>
                <a:gd name="f78" fmla="*/ 125789 f61 1"/>
                <a:gd name="f79" fmla="*/ 35928 f60 1"/>
                <a:gd name="f80" fmla="*/ 122742 f61 1"/>
                <a:gd name="f81" fmla="*/ 35039 f60 1"/>
                <a:gd name="f82" fmla="*/ 10756 f61 1"/>
                <a:gd name="f83" fmla="*/ 1266 f60 1"/>
                <a:gd name="f84" fmla="*/ 7074 f61 1"/>
                <a:gd name="f85" fmla="*/ 250 f60 1"/>
                <a:gd name="f86" fmla="+- f62 0 f1"/>
                <a:gd name="f87" fmla="*/ f65 1 129435"/>
                <a:gd name="f88" fmla="*/ f66 1 45579"/>
                <a:gd name="f89" fmla="*/ f67 1 129435"/>
                <a:gd name="f90" fmla="*/ f68 1 45579"/>
                <a:gd name="f91" fmla="*/ f69 1 129435"/>
                <a:gd name="f92" fmla="*/ f70 1 45579"/>
                <a:gd name="f93" fmla="*/ f71 1 129435"/>
                <a:gd name="f94" fmla="*/ f72 1 45579"/>
                <a:gd name="f95" fmla="*/ f73 1 129435"/>
                <a:gd name="f96" fmla="*/ f74 1 129435"/>
                <a:gd name="f97" fmla="*/ f75 1 45579"/>
                <a:gd name="f98" fmla="*/ f76 1 129435"/>
                <a:gd name="f99" fmla="*/ f77 1 45579"/>
                <a:gd name="f100" fmla="*/ f78 1 129435"/>
                <a:gd name="f101" fmla="*/ f79 1 45579"/>
                <a:gd name="f102" fmla="*/ f80 1 129435"/>
                <a:gd name="f103" fmla="*/ f81 1 45579"/>
                <a:gd name="f104" fmla="*/ f82 1 129435"/>
                <a:gd name="f105" fmla="*/ f83 1 45579"/>
                <a:gd name="f106" fmla="*/ f84 1 129435"/>
                <a:gd name="f107" fmla="*/ f85 1 45579"/>
                <a:gd name="f108" fmla="*/ f56 1 f63"/>
                <a:gd name="f109" fmla="*/ f57 1 f63"/>
                <a:gd name="f110" fmla="*/ f56 1 f64"/>
                <a:gd name="f111" fmla="*/ f58 1 f64"/>
                <a:gd name="f112" fmla="*/ f87 1 f63"/>
                <a:gd name="f113" fmla="*/ f88 1 f64"/>
                <a:gd name="f114" fmla="*/ f89 1 f63"/>
                <a:gd name="f115" fmla="*/ f90 1 f64"/>
                <a:gd name="f116" fmla="*/ f91 1 f63"/>
                <a:gd name="f117" fmla="*/ f92 1 f64"/>
                <a:gd name="f118" fmla="*/ f93 1 f63"/>
                <a:gd name="f119" fmla="*/ f94 1 f64"/>
                <a:gd name="f120" fmla="*/ f95 1 f63"/>
                <a:gd name="f121" fmla="*/ f96 1 f63"/>
                <a:gd name="f122" fmla="*/ f97 1 f64"/>
                <a:gd name="f123" fmla="*/ f98 1 f63"/>
                <a:gd name="f124" fmla="*/ f99 1 f64"/>
                <a:gd name="f125" fmla="*/ f100 1 f63"/>
                <a:gd name="f126" fmla="*/ f101 1 f64"/>
                <a:gd name="f127" fmla="*/ f102 1 f63"/>
                <a:gd name="f128" fmla="*/ f103 1 f64"/>
                <a:gd name="f129" fmla="*/ f104 1 f63"/>
                <a:gd name="f130" fmla="*/ f105 1 f64"/>
                <a:gd name="f131" fmla="*/ f106 1 f63"/>
                <a:gd name="f132" fmla="*/ f107 1 f64"/>
                <a:gd name="f133" fmla="*/ f108 f54 1"/>
                <a:gd name="f134" fmla="*/ f109 f54 1"/>
                <a:gd name="f135" fmla="*/ f111 f55 1"/>
                <a:gd name="f136" fmla="*/ f110 f55 1"/>
                <a:gd name="f137" fmla="*/ f112 f54 1"/>
                <a:gd name="f138" fmla="*/ f113 f55 1"/>
                <a:gd name="f139" fmla="*/ f114 f54 1"/>
                <a:gd name="f140" fmla="*/ f115 f55 1"/>
                <a:gd name="f141" fmla="*/ f116 f54 1"/>
                <a:gd name="f142" fmla="*/ f117 f55 1"/>
                <a:gd name="f143" fmla="*/ f118 f54 1"/>
                <a:gd name="f144" fmla="*/ f119 f55 1"/>
                <a:gd name="f145" fmla="*/ f120 f54 1"/>
                <a:gd name="f146" fmla="*/ f121 f54 1"/>
                <a:gd name="f147" fmla="*/ f122 f55 1"/>
                <a:gd name="f148" fmla="*/ f123 f54 1"/>
                <a:gd name="f149" fmla="*/ f124 f55 1"/>
                <a:gd name="f150" fmla="*/ f125 f54 1"/>
                <a:gd name="f151" fmla="*/ f126 f55 1"/>
                <a:gd name="f152" fmla="*/ f127 f54 1"/>
                <a:gd name="f153" fmla="*/ f128 f55 1"/>
                <a:gd name="f154" fmla="*/ f129 f54 1"/>
                <a:gd name="f155" fmla="*/ f130 f55 1"/>
                <a:gd name="f156" fmla="*/ f131 f54 1"/>
                <a:gd name="f157" fmla="*/ f132 f55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6">
                  <a:pos x="f137" y="f138"/>
                </a:cxn>
                <a:cxn ang="f86">
                  <a:pos x="f139" y="f140"/>
                </a:cxn>
                <a:cxn ang="f86">
                  <a:pos x="f141" y="f142"/>
                </a:cxn>
                <a:cxn ang="f86">
                  <a:pos x="f143" y="f144"/>
                </a:cxn>
                <a:cxn ang="f86">
                  <a:pos x="f145" y="f144"/>
                </a:cxn>
                <a:cxn ang="f86">
                  <a:pos x="f146" y="f147"/>
                </a:cxn>
                <a:cxn ang="f86">
                  <a:pos x="f148" y="f149"/>
                </a:cxn>
                <a:cxn ang="f86">
                  <a:pos x="f150" y="f151"/>
                </a:cxn>
                <a:cxn ang="f86">
                  <a:pos x="f152" y="f153"/>
                </a:cxn>
                <a:cxn ang="f86">
                  <a:pos x="f154" y="f155"/>
                </a:cxn>
                <a:cxn ang="f86">
                  <a:pos x="f156" y="f157"/>
                </a:cxn>
                <a:cxn ang="f86">
                  <a:pos x="f137" y="f138"/>
                </a:cxn>
              </a:cxnLst>
              <a:rect l="f133" t="f136" r="f134" b="f135"/>
              <a:pathLst>
                <a:path w="129435" h="45579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lnTo>
                    <a:pt x="f22" y="f23"/>
                  </a:lnTo>
                  <a:lnTo>
                    <a:pt x="f24" y="f23"/>
                  </a:lnTo>
                  <a:cubicBezTo>
                    <a:pt x="f25" y="f26"/>
                    <a:pt x="f27" y="f28"/>
                    <a:pt x="f29" y="f30"/>
                  </a:cubicBezTo>
                  <a:cubicBezTo>
                    <a:pt x="f31" y="f32"/>
                    <a:pt x="f33" y="f34"/>
                    <a:pt x="f35" y="f36"/>
                  </a:cubicBezTo>
                  <a:cubicBezTo>
                    <a:pt x="f37" y="f38"/>
                    <a:pt x="f39" y="f40"/>
                    <a:pt x="f41" y="f42"/>
                  </a:cubicBezTo>
                  <a:lnTo>
                    <a:pt x="f43" y="f44"/>
                  </a:lnTo>
                  <a:lnTo>
                    <a:pt x="f45" y="f46"/>
                  </a:lnTo>
                  <a:lnTo>
                    <a:pt x="f47" y="f48"/>
                  </a:lnTo>
                  <a:cubicBezTo>
                    <a:pt x="f49" y="f50"/>
                    <a:pt x="f51" y="f52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49" name="Freeform 786">
              <a:extLst>
                <a:ext uri="{FF2B5EF4-FFF2-40B4-BE49-F238E27FC236}">
                  <a16:creationId xmlns:a16="http://schemas.microsoft.com/office/drawing/2014/main" id="{C50365CF-1F8D-7BFE-C6A9-B7123FC65AC9}"/>
                </a:ext>
              </a:extLst>
            </p:cNvPr>
            <p:cNvSpPr/>
            <p:nvPr/>
          </p:nvSpPr>
          <p:spPr>
            <a:xfrm>
              <a:off x="8100642" y="-12691"/>
              <a:ext cx="849450" cy="2541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849448"/>
                <a:gd name="f7" fmla="val 254177"/>
                <a:gd name="f8" fmla="val 34179"/>
                <a:gd name="f9" fmla="val 847575"/>
                <a:gd name="f10" fmla="val 245922"/>
                <a:gd name="f11" fmla="val 848591"/>
                <a:gd name="f12" fmla="val 849352"/>
                <a:gd name="f13" fmla="val 246684"/>
                <a:gd name="f14" fmla="val 247446"/>
                <a:gd name="f15" fmla="val 849403"/>
                <a:gd name="f16" fmla="val 247738"/>
                <a:gd name="f17" fmla="val 248043"/>
                <a:gd name="f18" fmla="val 248335"/>
                <a:gd name="f19" fmla="val 249097"/>
                <a:gd name="f20" fmla="val 849480"/>
                <a:gd name="f21" fmla="val 249643"/>
                <a:gd name="f22" fmla="val 250201"/>
                <a:gd name="f23" fmla="val 250747"/>
                <a:gd name="f24" fmla="val 848577"/>
                <a:gd name="f25" fmla="val 252868"/>
                <a:gd name="f26" fmla="val 846534"/>
                <a:gd name="f27" fmla="val 254251"/>
                <a:gd name="f28" fmla="val 844273"/>
                <a:gd name="f29" fmla="val 254175"/>
                <a:gd name="f30" fmla="val 842623"/>
                <a:gd name="f31" fmla="val 838814"/>
                <a:gd name="f32" fmla="val 253033"/>
                <a:gd name="f33" fmla="val 835385"/>
                <a:gd name="f34" fmla="val 252398"/>
                <a:gd name="f35" fmla="+- 0 0 -90"/>
                <a:gd name="f36" fmla="*/ f3 1 849448"/>
                <a:gd name="f37" fmla="*/ f4 1 254177"/>
                <a:gd name="f38" fmla="val f5"/>
                <a:gd name="f39" fmla="val f6"/>
                <a:gd name="f40" fmla="val f7"/>
                <a:gd name="f41" fmla="*/ f35 f0 1"/>
                <a:gd name="f42" fmla="+- f40 0 f38"/>
                <a:gd name="f43" fmla="+- f39 0 f38"/>
                <a:gd name="f44" fmla="*/ f41 1 f2"/>
                <a:gd name="f45" fmla="*/ f43 1 849448"/>
                <a:gd name="f46" fmla="*/ f42 1 254177"/>
                <a:gd name="f47" fmla="*/ 0 f43 1"/>
                <a:gd name="f48" fmla="*/ 0 f42 1"/>
                <a:gd name="f49" fmla="*/ 34179 f43 1"/>
                <a:gd name="f50" fmla="*/ 847575 f43 1"/>
                <a:gd name="f51" fmla="*/ 245922 f42 1"/>
                <a:gd name="f52" fmla="*/ 848591 f43 1"/>
                <a:gd name="f53" fmla="*/ 849352 f43 1"/>
                <a:gd name="f54" fmla="*/ 246684 f42 1"/>
                <a:gd name="f55" fmla="*/ 247446 f42 1"/>
                <a:gd name="f56" fmla="*/ 248335 f42 1"/>
                <a:gd name="f57" fmla="*/ 249097 f42 1"/>
                <a:gd name="f58" fmla="*/ 250747 f42 1"/>
                <a:gd name="f59" fmla="*/ 844273 f43 1"/>
                <a:gd name="f60" fmla="*/ 254175 f42 1"/>
                <a:gd name="f61" fmla="*/ 842623 f43 1"/>
                <a:gd name="f62" fmla="*/ 838814 f43 1"/>
                <a:gd name="f63" fmla="*/ 253033 f42 1"/>
                <a:gd name="f64" fmla="*/ 835385 f43 1"/>
                <a:gd name="f65" fmla="*/ 252398 f42 1"/>
                <a:gd name="f66" fmla="+- f44 0 f1"/>
                <a:gd name="f67" fmla="*/ f47 1 849448"/>
                <a:gd name="f68" fmla="*/ f48 1 254177"/>
                <a:gd name="f69" fmla="*/ f49 1 849448"/>
                <a:gd name="f70" fmla="*/ f50 1 849448"/>
                <a:gd name="f71" fmla="*/ f51 1 254177"/>
                <a:gd name="f72" fmla="*/ f52 1 849448"/>
                <a:gd name="f73" fmla="*/ f53 1 849448"/>
                <a:gd name="f74" fmla="*/ f54 1 254177"/>
                <a:gd name="f75" fmla="*/ f55 1 254177"/>
                <a:gd name="f76" fmla="*/ f56 1 254177"/>
                <a:gd name="f77" fmla="*/ f57 1 254177"/>
                <a:gd name="f78" fmla="*/ f58 1 254177"/>
                <a:gd name="f79" fmla="*/ f59 1 849448"/>
                <a:gd name="f80" fmla="*/ f60 1 254177"/>
                <a:gd name="f81" fmla="*/ f61 1 849448"/>
                <a:gd name="f82" fmla="*/ f62 1 849448"/>
                <a:gd name="f83" fmla="*/ f63 1 254177"/>
                <a:gd name="f84" fmla="*/ f64 1 849448"/>
                <a:gd name="f85" fmla="*/ f65 1 254177"/>
                <a:gd name="f86" fmla="*/ f38 1 f45"/>
                <a:gd name="f87" fmla="*/ f39 1 f45"/>
                <a:gd name="f88" fmla="*/ f38 1 f46"/>
                <a:gd name="f89" fmla="*/ f40 1 f46"/>
                <a:gd name="f90" fmla="*/ f67 1 f45"/>
                <a:gd name="f91" fmla="*/ f68 1 f46"/>
                <a:gd name="f92" fmla="*/ f69 1 f45"/>
                <a:gd name="f93" fmla="*/ f70 1 f45"/>
                <a:gd name="f94" fmla="*/ f71 1 f46"/>
                <a:gd name="f95" fmla="*/ f72 1 f45"/>
                <a:gd name="f96" fmla="*/ f73 1 f45"/>
                <a:gd name="f97" fmla="*/ f74 1 f46"/>
                <a:gd name="f98" fmla="*/ f75 1 f46"/>
                <a:gd name="f99" fmla="*/ f76 1 f46"/>
                <a:gd name="f100" fmla="*/ f77 1 f46"/>
                <a:gd name="f101" fmla="*/ f78 1 f46"/>
                <a:gd name="f102" fmla="*/ f79 1 f45"/>
                <a:gd name="f103" fmla="*/ f80 1 f46"/>
                <a:gd name="f104" fmla="*/ f81 1 f45"/>
                <a:gd name="f105" fmla="*/ f82 1 f45"/>
                <a:gd name="f106" fmla="*/ f83 1 f46"/>
                <a:gd name="f107" fmla="*/ f84 1 f45"/>
                <a:gd name="f108" fmla="*/ f85 1 f46"/>
                <a:gd name="f109" fmla="*/ f86 f36 1"/>
                <a:gd name="f110" fmla="*/ f87 f36 1"/>
                <a:gd name="f111" fmla="*/ f89 f37 1"/>
                <a:gd name="f112" fmla="*/ f88 f37 1"/>
                <a:gd name="f113" fmla="*/ f90 f36 1"/>
                <a:gd name="f114" fmla="*/ f91 f37 1"/>
                <a:gd name="f115" fmla="*/ f92 f36 1"/>
                <a:gd name="f116" fmla="*/ f93 f36 1"/>
                <a:gd name="f117" fmla="*/ f94 f37 1"/>
                <a:gd name="f118" fmla="*/ f95 f36 1"/>
                <a:gd name="f119" fmla="*/ f96 f36 1"/>
                <a:gd name="f120" fmla="*/ f97 f37 1"/>
                <a:gd name="f121" fmla="*/ f98 f37 1"/>
                <a:gd name="f122" fmla="*/ f99 f37 1"/>
                <a:gd name="f123" fmla="*/ f100 f37 1"/>
                <a:gd name="f124" fmla="*/ f101 f37 1"/>
                <a:gd name="f125" fmla="*/ f102 f36 1"/>
                <a:gd name="f126" fmla="*/ f103 f37 1"/>
                <a:gd name="f127" fmla="*/ f104 f36 1"/>
                <a:gd name="f128" fmla="*/ f105 f36 1"/>
                <a:gd name="f129" fmla="*/ f106 f37 1"/>
                <a:gd name="f130" fmla="*/ f107 f36 1"/>
                <a:gd name="f131" fmla="*/ f108 f3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6">
                  <a:pos x="f113" y="f114"/>
                </a:cxn>
                <a:cxn ang="f66">
                  <a:pos x="f115" y="f114"/>
                </a:cxn>
                <a:cxn ang="f66">
                  <a:pos x="f116" y="f117"/>
                </a:cxn>
                <a:cxn ang="f66">
                  <a:pos x="f118" y="f117"/>
                </a:cxn>
                <a:cxn ang="f66">
                  <a:pos x="f119" y="f117"/>
                </a:cxn>
                <a:cxn ang="f66">
                  <a:pos x="f119" y="f120"/>
                </a:cxn>
                <a:cxn ang="f66">
                  <a:pos x="f119" y="f121"/>
                </a:cxn>
                <a:cxn ang="f66">
                  <a:pos x="f119" y="f122"/>
                </a:cxn>
                <a:cxn ang="f66">
                  <a:pos x="f119" y="f123"/>
                </a:cxn>
                <a:cxn ang="f66">
                  <a:pos x="f119" y="f124"/>
                </a:cxn>
                <a:cxn ang="f66">
                  <a:pos x="f125" y="f126"/>
                </a:cxn>
                <a:cxn ang="f66">
                  <a:pos x="f127" y="f126"/>
                </a:cxn>
                <a:cxn ang="f66">
                  <a:pos x="f128" y="f129"/>
                </a:cxn>
                <a:cxn ang="f66">
                  <a:pos x="f130" y="f131"/>
                </a:cxn>
              </a:cxnLst>
              <a:rect l="f109" t="f112" r="f110" b="f111"/>
              <a:pathLst>
                <a:path w="849448" h="254177">
                  <a:moveTo>
                    <a:pt x="f5" y="f5"/>
                  </a:moveTo>
                  <a:lnTo>
                    <a:pt x="f8" y="f5"/>
                  </a:lnTo>
                  <a:lnTo>
                    <a:pt x="f9" y="f10"/>
                  </a:lnTo>
                  <a:lnTo>
                    <a:pt x="f11" y="f10"/>
                  </a:lnTo>
                  <a:lnTo>
                    <a:pt x="f12" y="f10"/>
                  </a:lnTo>
                  <a:lnTo>
                    <a:pt x="f12" y="f13"/>
                  </a:lnTo>
                  <a:lnTo>
                    <a:pt x="f12" y="f14"/>
                  </a:lnTo>
                  <a:cubicBezTo>
                    <a:pt x="f15" y="f16"/>
                    <a:pt x="f15" y="f17"/>
                    <a:pt x="f12" y="f18"/>
                  </a:cubicBezTo>
                  <a:cubicBezTo>
                    <a:pt x="f12" y="f19"/>
                    <a:pt x="f12" y="f19"/>
                    <a:pt x="f12" y="f19"/>
                  </a:cubicBezTo>
                  <a:cubicBezTo>
                    <a:pt x="f20" y="f21"/>
                    <a:pt x="f20" y="f22"/>
                    <a:pt x="f12" y="f23"/>
                  </a:cubicBezTo>
                  <a:cubicBezTo>
                    <a:pt x="f24" y="f25"/>
                    <a:pt x="f26" y="f27"/>
                    <a:pt x="f28" y="f29"/>
                  </a:cubicBezTo>
                  <a:lnTo>
                    <a:pt x="f30" y="f29"/>
                  </a:lnTo>
                  <a:lnTo>
                    <a:pt x="f31" y="f32"/>
                  </a:lnTo>
                  <a:lnTo>
                    <a:pt x="f33" y="f3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0" name="Freeform: Shape 750">
              <a:extLst>
                <a:ext uri="{FF2B5EF4-FFF2-40B4-BE49-F238E27FC236}">
                  <a16:creationId xmlns:a16="http://schemas.microsoft.com/office/drawing/2014/main" id="{98109B3C-349B-D8E0-B236-599C579F8E8A}"/>
                </a:ext>
              </a:extLst>
            </p:cNvPr>
            <p:cNvSpPr/>
            <p:nvPr/>
          </p:nvSpPr>
          <p:spPr>
            <a:xfrm>
              <a:off x="4127354" y="49249"/>
              <a:ext cx="10789" cy="10810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2"/>
                <a:gd name="f7" fmla="val 108112"/>
                <a:gd name="f8" fmla="val 10335"/>
                <a:gd name="f9" fmla="val 2984"/>
                <a:gd name="f10" fmla="val 7542"/>
                <a:gd name="f11" fmla="val 5028"/>
                <a:gd name="f12" fmla="val 4571"/>
                <a:gd name="f13" fmla="val 2209"/>
                <a:gd name="f14" fmla="val 4203"/>
                <a:gd name="f15" fmla="val 368"/>
                <a:gd name="f16" fmla="val 2362"/>
                <a:gd name="f17" fmla="val 103478"/>
                <a:gd name="f18" fmla="val 457"/>
                <a:gd name="f19" fmla="val 106462"/>
                <a:gd name="f20" fmla="val 3251"/>
                <a:gd name="f21" fmla="val 108506"/>
                <a:gd name="f22" fmla="val 6221"/>
                <a:gd name="f23" fmla="val 108049"/>
                <a:gd name="f24" fmla="val 8583"/>
                <a:gd name="f25" fmla="val 107681"/>
                <a:gd name="f26" fmla="val 10424"/>
                <a:gd name="f27" fmla="val 105840"/>
                <a:gd name="f28" fmla="+- 0 0 -90"/>
                <a:gd name="f29" fmla="*/ f3 1 10792"/>
                <a:gd name="f30" fmla="*/ f4 1 108112"/>
                <a:gd name="f31" fmla="val f5"/>
                <a:gd name="f32" fmla="val f6"/>
                <a:gd name="f33" fmla="val f7"/>
                <a:gd name="f34" fmla="*/ f28 f0 1"/>
                <a:gd name="f35" fmla="+- f33 0 f31"/>
                <a:gd name="f36" fmla="+- f32 0 f31"/>
                <a:gd name="f37" fmla="*/ f34 1 f2"/>
                <a:gd name="f38" fmla="*/ f36 1 10792"/>
                <a:gd name="f39" fmla="*/ f35 1 108112"/>
                <a:gd name="f40" fmla="*/ 10792 f36 1"/>
                <a:gd name="f41" fmla="*/ 0 f35 1"/>
                <a:gd name="f42" fmla="*/ 4571 f36 1"/>
                <a:gd name="f43" fmla="*/ 4571 f35 1"/>
                <a:gd name="f44" fmla="*/ 0 f36 1"/>
                <a:gd name="f45" fmla="*/ 103478 f35 1"/>
                <a:gd name="f46" fmla="*/ 6221 f36 1"/>
                <a:gd name="f47" fmla="*/ 108049 f35 1"/>
                <a:gd name="f48" fmla="+- f37 0 f1"/>
                <a:gd name="f49" fmla="*/ f40 1 10792"/>
                <a:gd name="f50" fmla="*/ f41 1 108112"/>
                <a:gd name="f51" fmla="*/ f42 1 10792"/>
                <a:gd name="f52" fmla="*/ f43 1 108112"/>
                <a:gd name="f53" fmla="*/ f44 1 10792"/>
                <a:gd name="f54" fmla="*/ f45 1 108112"/>
                <a:gd name="f55" fmla="*/ f46 1 10792"/>
                <a:gd name="f56" fmla="*/ f47 1 108112"/>
                <a:gd name="f57" fmla="*/ f31 1 f38"/>
                <a:gd name="f58" fmla="*/ f32 1 f38"/>
                <a:gd name="f59" fmla="*/ f31 1 f39"/>
                <a:gd name="f60" fmla="*/ f33 1 f39"/>
                <a:gd name="f61" fmla="*/ f49 1 f38"/>
                <a:gd name="f62" fmla="*/ f50 1 f39"/>
                <a:gd name="f63" fmla="*/ f51 1 f38"/>
                <a:gd name="f64" fmla="*/ f52 1 f39"/>
                <a:gd name="f65" fmla="*/ f53 1 f38"/>
                <a:gd name="f66" fmla="*/ f54 1 f39"/>
                <a:gd name="f67" fmla="*/ f55 1 f38"/>
                <a:gd name="f68" fmla="*/ f56 1 f39"/>
                <a:gd name="f69" fmla="*/ f57 f29 1"/>
                <a:gd name="f70" fmla="*/ f58 f29 1"/>
                <a:gd name="f71" fmla="*/ f60 f30 1"/>
                <a:gd name="f72" fmla="*/ f59 f30 1"/>
                <a:gd name="f73" fmla="*/ f61 f29 1"/>
                <a:gd name="f74" fmla="*/ f62 f30 1"/>
                <a:gd name="f75" fmla="*/ f63 f29 1"/>
                <a:gd name="f76" fmla="*/ f64 f30 1"/>
                <a:gd name="f77" fmla="*/ f65 f29 1"/>
                <a:gd name="f78" fmla="*/ f66 f30 1"/>
                <a:gd name="f79" fmla="*/ f67 f29 1"/>
                <a:gd name="f80" fmla="*/ f68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48">
                  <a:pos x="f73" y="f74"/>
                </a:cxn>
                <a:cxn ang="f48">
                  <a:pos x="f75" y="f76"/>
                </a:cxn>
                <a:cxn ang="f48">
                  <a:pos x="f77" y="f74"/>
                </a:cxn>
                <a:cxn ang="f48">
                  <a:pos x="f77" y="f78"/>
                </a:cxn>
                <a:cxn ang="f48">
                  <a:pos x="f79" y="f80"/>
                </a:cxn>
                <a:cxn ang="f48">
                  <a:pos x="f73" y="f78"/>
                </a:cxn>
                <a:cxn ang="f48">
                  <a:pos x="f73" y="f74"/>
                </a:cxn>
              </a:cxnLst>
              <a:rect l="f69" t="f72" r="f70" b="f71"/>
              <a:pathLst>
                <a:path w="10792" h="108112">
                  <a:moveTo>
                    <a:pt x="f6" y="f5"/>
                  </a:moveTo>
                  <a:cubicBezTo>
                    <a:pt x="f8" y="f9"/>
                    <a:pt x="f10" y="f11"/>
                    <a:pt x="f12" y="f12"/>
                  </a:cubicBezTo>
                  <a:cubicBezTo>
                    <a:pt x="f13" y="f14"/>
                    <a:pt x="f15" y="f16"/>
                    <a:pt x="f5" y="f5"/>
                  </a:cubicBezTo>
                  <a:lnTo>
                    <a:pt x="f5" y="f17"/>
                  </a:lnTo>
                  <a:cubicBezTo>
                    <a:pt x="f18" y="f19"/>
                    <a:pt x="f20" y="f21"/>
                    <a:pt x="f22" y="f23"/>
                  </a:cubicBezTo>
                  <a:cubicBezTo>
                    <a:pt x="f24" y="f25"/>
                    <a:pt x="f26" y="f27"/>
                    <a:pt x="f6" y="f17"/>
                  </a:cubicBezTo>
                  <a:lnTo>
                    <a:pt x="f6" y="f5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1" name="Freeform: Shape 751">
              <a:extLst>
                <a:ext uri="{FF2B5EF4-FFF2-40B4-BE49-F238E27FC236}">
                  <a16:creationId xmlns:a16="http://schemas.microsoft.com/office/drawing/2014/main" id="{A93E7ECE-75DE-23A0-A509-A344B39B472C}"/>
                </a:ext>
              </a:extLst>
            </p:cNvPr>
            <p:cNvSpPr/>
            <p:nvPr/>
          </p:nvSpPr>
          <p:spPr>
            <a:xfrm>
              <a:off x="8661516" y="1759744"/>
              <a:ext cx="9272" cy="4749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272"/>
                <a:gd name="f7" fmla="val 47491"/>
                <a:gd name="f8" fmla="val 4828"/>
                <a:gd name="f9" fmla="val 47492"/>
                <a:gd name="f10" fmla="val 5806"/>
                <a:gd name="f11" fmla="val 47441"/>
                <a:gd name="f12" fmla="val 6758"/>
                <a:gd name="f13" fmla="val 47175"/>
                <a:gd name="f14" fmla="val 7621"/>
                <a:gd name="f15" fmla="val 46730"/>
                <a:gd name="f16" fmla="val 8370"/>
                <a:gd name="f17" fmla="val 46184"/>
                <a:gd name="f18" fmla="val 8942"/>
                <a:gd name="f19" fmla="val 45435"/>
                <a:gd name="f20" fmla="val 44572"/>
                <a:gd name="f21" fmla="val 43810"/>
                <a:gd name="f22" fmla="val 42921"/>
                <a:gd name="f23" fmla="val 4831"/>
                <a:gd name="f24" fmla="val 9132"/>
                <a:gd name="f25" fmla="val 2025"/>
                <a:gd name="f26" fmla="val -133"/>
                <a:gd name="f27" fmla="val 3952"/>
                <a:gd name="f28" fmla="val 6"/>
                <a:gd name="f29" fmla="val 3939"/>
                <a:gd name="f30" fmla="val 2568"/>
                <a:gd name="f31" fmla="val -6"/>
                <a:gd name="f32" fmla="val 1222"/>
                <a:gd name="f33" fmla="val 438"/>
                <a:gd name="f34" fmla="val 130"/>
                <a:gd name="f35" fmla="val 1276"/>
                <a:gd name="f36" fmla="val 2038"/>
                <a:gd name="f37" fmla="val 80"/>
                <a:gd name="f38" fmla="val 2368"/>
                <a:gd name="f39" fmla="val 2723"/>
                <a:gd name="f40" fmla="val 3053"/>
                <a:gd name="f41" fmla="val 41144"/>
                <a:gd name="f42" fmla="val -505"/>
                <a:gd name="f43" fmla="val 43950"/>
                <a:gd name="f44" fmla="val 1247"/>
                <a:gd name="f45" fmla="val 46743"/>
                <a:gd name="f46" fmla="val 4053"/>
                <a:gd name="f47" fmla="val 47378"/>
                <a:gd name="f48" fmla="val 4307"/>
                <a:gd name="f49" fmla="val 47429"/>
                <a:gd name="f50" fmla="val 4561"/>
                <a:gd name="f51" fmla="val 47467"/>
                <a:gd name="f52" fmla="+- 0 0 -90"/>
                <a:gd name="f53" fmla="*/ f3 1 9272"/>
                <a:gd name="f54" fmla="*/ f4 1 47491"/>
                <a:gd name="f55" fmla="val f5"/>
                <a:gd name="f56" fmla="val f6"/>
                <a:gd name="f57" fmla="val f7"/>
                <a:gd name="f58" fmla="*/ f52 f0 1"/>
                <a:gd name="f59" fmla="+- f57 0 f55"/>
                <a:gd name="f60" fmla="+- f56 0 f55"/>
                <a:gd name="f61" fmla="*/ f58 1 f2"/>
                <a:gd name="f62" fmla="*/ f60 1 9272"/>
                <a:gd name="f63" fmla="*/ f59 1 47491"/>
                <a:gd name="f64" fmla="*/ 4828 f60 1"/>
                <a:gd name="f65" fmla="*/ 47492 f59 1"/>
                <a:gd name="f66" fmla="*/ 7621 f60 1"/>
                <a:gd name="f67" fmla="*/ 46730 f59 1"/>
                <a:gd name="f68" fmla="*/ 9272 f60 1"/>
                <a:gd name="f69" fmla="*/ 44572 f59 1"/>
                <a:gd name="f70" fmla="*/ 43810 f59 1"/>
                <a:gd name="f71" fmla="*/ 42921 f59 1"/>
                <a:gd name="f72" fmla="*/ 4831 f59 1"/>
                <a:gd name="f73" fmla="*/ 3952 f60 1"/>
                <a:gd name="f74" fmla="*/ 6 f59 1"/>
                <a:gd name="f75" fmla="*/ 3939 f60 1"/>
                <a:gd name="f76" fmla="*/ 130 f60 1"/>
                <a:gd name="f77" fmla="*/ 1276 f59 1"/>
                <a:gd name="f78" fmla="*/ 2038 f59 1"/>
                <a:gd name="f79" fmla="*/ 3053 f59 1"/>
                <a:gd name="f80" fmla="*/ 41144 f59 1"/>
                <a:gd name="f81" fmla="*/ 4053 f60 1"/>
                <a:gd name="f82" fmla="*/ 47378 f59 1"/>
                <a:gd name="f83" fmla="+- f61 0 f1"/>
                <a:gd name="f84" fmla="*/ f64 1 9272"/>
                <a:gd name="f85" fmla="*/ f65 1 47491"/>
                <a:gd name="f86" fmla="*/ f66 1 9272"/>
                <a:gd name="f87" fmla="*/ f67 1 47491"/>
                <a:gd name="f88" fmla="*/ f68 1 9272"/>
                <a:gd name="f89" fmla="*/ f69 1 47491"/>
                <a:gd name="f90" fmla="*/ f70 1 47491"/>
                <a:gd name="f91" fmla="*/ f71 1 47491"/>
                <a:gd name="f92" fmla="*/ f72 1 47491"/>
                <a:gd name="f93" fmla="*/ f73 1 9272"/>
                <a:gd name="f94" fmla="*/ f74 1 47491"/>
                <a:gd name="f95" fmla="*/ f75 1 9272"/>
                <a:gd name="f96" fmla="*/ f76 1 9272"/>
                <a:gd name="f97" fmla="*/ f77 1 47491"/>
                <a:gd name="f98" fmla="*/ f78 1 47491"/>
                <a:gd name="f99" fmla="*/ f79 1 47491"/>
                <a:gd name="f100" fmla="*/ f80 1 47491"/>
                <a:gd name="f101" fmla="*/ f81 1 9272"/>
                <a:gd name="f102" fmla="*/ f82 1 47491"/>
                <a:gd name="f103" fmla="*/ f55 1 f62"/>
                <a:gd name="f104" fmla="*/ f56 1 f62"/>
                <a:gd name="f105" fmla="*/ f55 1 f63"/>
                <a:gd name="f106" fmla="*/ f57 1 f63"/>
                <a:gd name="f107" fmla="*/ f84 1 f62"/>
                <a:gd name="f108" fmla="*/ f85 1 f63"/>
                <a:gd name="f109" fmla="*/ f86 1 f62"/>
                <a:gd name="f110" fmla="*/ f87 1 f63"/>
                <a:gd name="f111" fmla="*/ f88 1 f62"/>
                <a:gd name="f112" fmla="*/ f89 1 f63"/>
                <a:gd name="f113" fmla="*/ f90 1 f63"/>
                <a:gd name="f114" fmla="*/ f91 1 f63"/>
                <a:gd name="f115" fmla="*/ f92 1 f63"/>
                <a:gd name="f116" fmla="*/ f93 1 f62"/>
                <a:gd name="f117" fmla="*/ f94 1 f63"/>
                <a:gd name="f118" fmla="*/ f95 1 f62"/>
                <a:gd name="f119" fmla="*/ f96 1 f62"/>
                <a:gd name="f120" fmla="*/ f97 1 f63"/>
                <a:gd name="f121" fmla="*/ f98 1 f63"/>
                <a:gd name="f122" fmla="*/ f99 1 f63"/>
                <a:gd name="f123" fmla="*/ f100 1 f63"/>
                <a:gd name="f124" fmla="*/ f101 1 f62"/>
                <a:gd name="f125" fmla="*/ f102 1 f63"/>
                <a:gd name="f126" fmla="*/ f103 f53 1"/>
                <a:gd name="f127" fmla="*/ f104 f53 1"/>
                <a:gd name="f128" fmla="*/ f106 f54 1"/>
                <a:gd name="f129" fmla="*/ f105 f54 1"/>
                <a:gd name="f130" fmla="*/ f107 f53 1"/>
                <a:gd name="f131" fmla="*/ f108 f54 1"/>
                <a:gd name="f132" fmla="*/ f109 f53 1"/>
                <a:gd name="f133" fmla="*/ f110 f54 1"/>
                <a:gd name="f134" fmla="*/ f111 f53 1"/>
                <a:gd name="f135" fmla="*/ f112 f54 1"/>
                <a:gd name="f136" fmla="*/ f113 f54 1"/>
                <a:gd name="f137" fmla="*/ f114 f54 1"/>
                <a:gd name="f138" fmla="*/ f115 f54 1"/>
                <a:gd name="f139" fmla="*/ f116 f53 1"/>
                <a:gd name="f140" fmla="*/ f117 f54 1"/>
                <a:gd name="f141" fmla="*/ f118 f53 1"/>
                <a:gd name="f142" fmla="*/ f119 f53 1"/>
                <a:gd name="f143" fmla="*/ f120 f54 1"/>
                <a:gd name="f144" fmla="*/ f121 f54 1"/>
                <a:gd name="f145" fmla="*/ f122 f54 1"/>
                <a:gd name="f146" fmla="*/ f123 f54 1"/>
                <a:gd name="f147" fmla="*/ f124 f53 1"/>
                <a:gd name="f148" fmla="*/ f125 f5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3">
                  <a:pos x="f130" y="f131"/>
                </a:cxn>
                <a:cxn ang="f83">
                  <a:pos x="f130" y="f131"/>
                </a:cxn>
                <a:cxn ang="f83">
                  <a:pos x="f132" y="f133"/>
                </a:cxn>
                <a:cxn ang="f83">
                  <a:pos x="f132" y="f133"/>
                </a:cxn>
                <a:cxn ang="f83">
                  <a:pos x="f134" y="f135"/>
                </a:cxn>
                <a:cxn ang="f83">
                  <a:pos x="f134" y="f136"/>
                </a:cxn>
                <a:cxn ang="f83">
                  <a:pos x="f134" y="f137"/>
                </a:cxn>
                <a:cxn ang="f83">
                  <a:pos x="f134" y="f138"/>
                </a:cxn>
                <a:cxn ang="f83">
                  <a:pos x="f139" y="f140"/>
                </a:cxn>
                <a:cxn ang="f83">
                  <a:pos x="f141" y="f140"/>
                </a:cxn>
                <a:cxn ang="f83">
                  <a:pos x="f142" y="f143"/>
                </a:cxn>
                <a:cxn ang="f83">
                  <a:pos x="f142" y="f143"/>
                </a:cxn>
                <a:cxn ang="f83">
                  <a:pos x="f142" y="f144"/>
                </a:cxn>
                <a:cxn ang="f83">
                  <a:pos x="f142" y="f144"/>
                </a:cxn>
                <a:cxn ang="f83">
                  <a:pos x="f142" y="f144"/>
                </a:cxn>
                <a:cxn ang="f83">
                  <a:pos x="f142" y="f144"/>
                </a:cxn>
                <a:cxn ang="f83">
                  <a:pos x="f142" y="f145"/>
                </a:cxn>
                <a:cxn ang="f83">
                  <a:pos x="f142" y="f145"/>
                </a:cxn>
                <a:cxn ang="f83">
                  <a:pos x="f142" y="f146"/>
                </a:cxn>
                <a:cxn ang="f83">
                  <a:pos x="f147" y="f148"/>
                </a:cxn>
                <a:cxn ang="f83">
                  <a:pos x="f130" y="f131"/>
                </a:cxn>
              </a:cxnLst>
              <a:rect l="f126" t="f129" r="f127" b="f128"/>
              <a:pathLst>
                <a:path w="9272" h="47491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15"/>
                  </a:cubicBezTo>
                  <a:lnTo>
                    <a:pt x="f14" y="f15"/>
                  </a:lnTo>
                  <a:cubicBezTo>
                    <a:pt x="f16" y="f17"/>
                    <a:pt x="f18" y="f19"/>
                    <a:pt x="f6" y="f20"/>
                  </a:cubicBezTo>
                  <a:lnTo>
                    <a:pt x="f6" y="f21"/>
                  </a:lnTo>
                  <a:cubicBezTo>
                    <a:pt x="f6" y="f21"/>
                    <a:pt x="f6" y="f21"/>
                    <a:pt x="f6" y="f22"/>
                  </a:cubicBezTo>
                  <a:lnTo>
                    <a:pt x="f6" y="f23"/>
                  </a:lnTo>
                  <a:cubicBezTo>
                    <a:pt x="f24" y="f25"/>
                    <a:pt x="f12" y="f26"/>
                    <a:pt x="f27" y="f28"/>
                  </a:cubicBezTo>
                  <a:cubicBezTo>
                    <a:pt x="f27" y="f28"/>
                    <a:pt x="f29" y="f28"/>
                    <a:pt x="f29" y="f28"/>
                  </a:cubicBezTo>
                  <a:cubicBezTo>
                    <a:pt x="f30" y="f31"/>
                    <a:pt x="f32" y="f33"/>
                    <a:pt x="f34" y="f35"/>
                  </a:cubicBezTo>
                  <a:lnTo>
                    <a:pt x="f34" y="f35"/>
                  </a:lnTo>
                  <a:lnTo>
                    <a:pt x="f34" y="f36"/>
                  </a:lnTo>
                  <a:lnTo>
                    <a:pt x="f34" y="f36"/>
                  </a:lnTo>
                  <a:lnTo>
                    <a:pt x="f34" y="f36"/>
                  </a:lnTo>
                  <a:lnTo>
                    <a:pt x="f34" y="f36"/>
                  </a:lnTo>
                  <a:cubicBezTo>
                    <a:pt x="f37" y="f38"/>
                    <a:pt x="f37" y="f39"/>
                    <a:pt x="f34" y="f40"/>
                  </a:cubicBezTo>
                  <a:lnTo>
                    <a:pt x="f34" y="f40"/>
                  </a:lnTo>
                  <a:lnTo>
                    <a:pt x="f34" y="f41"/>
                  </a:lnTo>
                  <a:cubicBezTo>
                    <a:pt x="f42" y="f43"/>
                    <a:pt x="f44" y="f45"/>
                    <a:pt x="f46" y="f47"/>
                  </a:cubicBezTo>
                  <a:cubicBezTo>
                    <a:pt x="f48" y="f49"/>
                    <a:pt x="f50" y="f51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2" name="Freeform: Shape 752">
              <a:extLst>
                <a:ext uri="{FF2B5EF4-FFF2-40B4-BE49-F238E27FC236}">
                  <a16:creationId xmlns:a16="http://schemas.microsoft.com/office/drawing/2014/main" id="{8BBC7EE0-9C35-74B3-F9F9-951336487DBE}"/>
                </a:ext>
              </a:extLst>
            </p:cNvPr>
            <p:cNvSpPr/>
            <p:nvPr/>
          </p:nvSpPr>
          <p:spPr>
            <a:xfrm>
              <a:off x="7576069" y="1096475"/>
              <a:ext cx="191868" cy="28831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91864"/>
                <a:gd name="f7" fmla="val 28827"/>
                <a:gd name="f8" fmla="val 191849"/>
                <a:gd name="f9" fmla="val 23870"/>
                <a:gd name="f10" fmla="val 192065"/>
                <a:gd name="f11" fmla="val 21077"/>
                <a:gd name="f12" fmla="val 189970"/>
                <a:gd name="f13" fmla="val 18626"/>
                <a:gd name="f14" fmla="val 187177"/>
                <a:gd name="f15" fmla="val 18410"/>
                <a:gd name="f16" fmla="val 187164"/>
                <a:gd name="f17" fmla="val 187151"/>
                <a:gd name="f18" fmla="val 184739"/>
                <a:gd name="f19" fmla="val 5460"/>
                <a:gd name="f20" fmla="val 635"/>
                <a:gd name="f21" fmla="val 3441"/>
                <a:gd name="f22" fmla="val 140"/>
                <a:gd name="f23" fmla="val 5600"/>
                <a:gd name="f24" fmla="val 2514"/>
                <a:gd name="f25" fmla="val 5320"/>
                <a:gd name="f26" fmla="val 5333"/>
                <a:gd name="f27" fmla="val 5015"/>
                <a:gd name="f28" fmla="val 7974"/>
                <a:gd name="f29" fmla="val 2679"/>
                <a:gd name="f30" fmla="val 9878"/>
                <a:gd name="f31" fmla="val 9777"/>
                <a:gd name="f32" fmla="val 186389"/>
                <a:gd name="f33" fmla="val 28822"/>
                <a:gd name="f34" fmla="val 189259"/>
                <a:gd name="f35" fmla="val 28961"/>
                <a:gd name="f36" fmla="val 191709"/>
                <a:gd name="f37" fmla="val 26752"/>
                <a:gd name="f38" fmla="val 23883"/>
                <a:gd name="f39" fmla="+- 0 0 -90"/>
                <a:gd name="f40" fmla="*/ f3 1 191864"/>
                <a:gd name="f41" fmla="*/ f4 1 28827"/>
                <a:gd name="f42" fmla="val f5"/>
                <a:gd name="f43" fmla="val f6"/>
                <a:gd name="f44" fmla="val f7"/>
                <a:gd name="f45" fmla="*/ f39 f0 1"/>
                <a:gd name="f46" fmla="+- f44 0 f42"/>
                <a:gd name="f47" fmla="+- f43 0 f42"/>
                <a:gd name="f48" fmla="*/ f45 1 f2"/>
                <a:gd name="f49" fmla="*/ f47 1 191864"/>
                <a:gd name="f50" fmla="*/ f46 1 28827"/>
                <a:gd name="f51" fmla="*/ 191849 f47 1"/>
                <a:gd name="f52" fmla="*/ 23870 f46 1"/>
                <a:gd name="f53" fmla="*/ 187177 f47 1"/>
                <a:gd name="f54" fmla="*/ 18410 f46 1"/>
                <a:gd name="f55" fmla="*/ 187151 f47 1"/>
                <a:gd name="f56" fmla="*/ 184739 f47 1"/>
                <a:gd name="f57" fmla="*/ 5460 f47 1"/>
                <a:gd name="f58" fmla="*/ 0 f46 1"/>
                <a:gd name="f59" fmla="*/ 635 f47 1"/>
                <a:gd name="f60" fmla="*/ 5320 f46 1"/>
                <a:gd name="f61" fmla="*/ 5333 f46 1"/>
                <a:gd name="f62" fmla="*/ 0 f47 1"/>
                <a:gd name="f63" fmla="*/ 9777 f46 1"/>
                <a:gd name="f64" fmla="*/ 186389 f47 1"/>
                <a:gd name="f65" fmla="*/ 28822 f46 1"/>
                <a:gd name="f66" fmla="*/ 23883 f46 1"/>
                <a:gd name="f67" fmla="+- f48 0 f1"/>
                <a:gd name="f68" fmla="*/ f51 1 191864"/>
                <a:gd name="f69" fmla="*/ f52 1 28827"/>
                <a:gd name="f70" fmla="*/ f53 1 191864"/>
                <a:gd name="f71" fmla="*/ f54 1 28827"/>
                <a:gd name="f72" fmla="*/ f55 1 191864"/>
                <a:gd name="f73" fmla="*/ f56 1 191864"/>
                <a:gd name="f74" fmla="*/ f57 1 191864"/>
                <a:gd name="f75" fmla="*/ f58 1 28827"/>
                <a:gd name="f76" fmla="*/ f59 1 191864"/>
                <a:gd name="f77" fmla="*/ f60 1 28827"/>
                <a:gd name="f78" fmla="*/ f61 1 28827"/>
                <a:gd name="f79" fmla="*/ f62 1 191864"/>
                <a:gd name="f80" fmla="*/ f63 1 28827"/>
                <a:gd name="f81" fmla="*/ f64 1 191864"/>
                <a:gd name="f82" fmla="*/ f65 1 28827"/>
                <a:gd name="f83" fmla="*/ f66 1 28827"/>
                <a:gd name="f84" fmla="*/ f42 1 f49"/>
                <a:gd name="f85" fmla="*/ f43 1 f49"/>
                <a:gd name="f86" fmla="*/ f42 1 f50"/>
                <a:gd name="f87" fmla="*/ f44 1 f50"/>
                <a:gd name="f88" fmla="*/ f68 1 f49"/>
                <a:gd name="f89" fmla="*/ f69 1 f50"/>
                <a:gd name="f90" fmla="*/ f70 1 f49"/>
                <a:gd name="f91" fmla="*/ f71 1 f50"/>
                <a:gd name="f92" fmla="*/ f72 1 f49"/>
                <a:gd name="f93" fmla="*/ f73 1 f49"/>
                <a:gd name="f94" fmla="*/ f74 1 f49"/>
                <a:gd name="f95" fmla="*/ f75 1 f50"/>
                <a:gd name="f96" fmla="*/ f76 1 f49"/>
                <a:gd name="f97" fmla="*/ f77 1 f50"/>
                <a:gd name="f98" fmla="*/ f78 1 f50"/>
                <a:gd name="f99" fmla="*/ f79 1 f49"/>
                <a:gd name="f100" fmla="*/ f80 1 f50"/>
                <a:gd name="f101" fmla="*/ f81 1 f49"/>
                <a:gd name="f102" fmla="*/ f82 1 f50"/>
                <a:gd name="f103" fmla="*/ f83 1 f50"/>
                <a:gd name="f104" fmla="*/ f84 f40 1"/>
                <a:gd name="f105" fmla="*/ f85 f40 1"/>
                <a:gd name="f106" fmla="*/ f87 f41 1"/>
                <a:gd name="f107" fmla="*/ f86 f41 1"/>
                <a:gd name="f108" fmla="*/ f88 f40 1"/>
                <a:gd name="f109" fmla="*/ f89 f41 1"/>
                <a:gd name="f110" fmla="*/ f90 f40 1"/>
                <a:gd name="f111" fmla="*/ f91 f41 1"/>
                <a:gd name="f112" fmla="*/ f92 f40 1"/>
                <a:gd name="f113" fmla="*/ f93 f40 1"/>
                <a:gd name="f114" fmla="*/ f94 f40 1"/>
                <a:gd name="f115" fmla="*/ f95 f41 1"/>
                <a:gd name="f116" fmla="*/ f96 f40 1"/>
                <a:gd name="f117" fmla="*/ f97 f41 1"/>
                <a:gd name="f118" fmla="*/ f98 f41 1"/>
                <a:gd name="f119" fmla="*/ f99 f40 1"/>
                <a:gd name="f120" fmla="*/ f100 f41 1"/>
                <a:gd name="f121" fmla="*/ f101 f40 1"/>
                <a:gd name="f122" fmla="*/ f102 f41 1"/>
                <a:gd name="f123" fmla="*/ f103 f4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7">
                  <a:pos x="f108" y="f109"/>
                </a:cxn>
                <a:cxn ang="f67">
                  <a:pos x="f110" y="f111"/>
                </a:cxn>
                <a:cxn ang="f67">
                  <a:pos x="f112" y="f111"/>
                </a:cxn>
                <a:cxn ang="f67">
                  <a:pos x="f113" y="f111"/>
                </a:cxn>
                <a:cxn ang="f67">
                  <a:pos x="f114" y="f115"/>
                </a:cxn>
                <a:cxn ang="f67">
                  <a:pos x="f116" y="f115"/>
                </a:cxn>
                <a:cxn ang="f67">
                  <a:pos x="f114" y="f117"/>
                </a:cxn>
                <a:cxn ang="f67">
                  <a:pos x="f114" y="f118"/>
                </a:cxn>
                <a:cxn ang="f67">
                  <a:pos x="f119" y="f120"/>
                </a:cxn>
                <a:cxn ang="f67">
                  <a:pos x="f119" y="f120"/>
                </a:cxn>
                <a:cxn ang="f67">
                  <a:pos x="f121" y="f122"/>
                </a:cxn>
                <a:cxn ang="f67">
                  <a:pos x="f121" y="f122"/>
                </a:cxn>
                <a:cxn ang="f67">
                  <a:pos x="f108" y="f123"/>
                </a:cxn>
                <a:cxn ang="f67">
                  <a:pos x="f108" y="f109"/>
                </a:cxn>
              </a:cxnLst>
              <a:rect l="f104" t="f107" r="f105" b="f106"/>
              <a:pathLst>
                <a:path w="191864" h="28827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4" y="f15"/>
                    <a:pt x="f16" y="f15"/>
                    <a:pt x="f17" y="f15"/>
                  </a:cubicBezTo>
                  <a:lnTo>
                    <a:pt x="f18" y="f15"/>
                  </a:lnTo>
                  <a:lnTo>
                    <a:pt x="f19" y="f5"/>
                  </a:lnTo>
                  <a:lnTo>
                    <a:pt x="f20" y="f5"/>
                  </a:lnTo>
                  <a:cubicBezTo>
                    <a:pt x="f21" y="f22"/>
                    <a:pt x="f23" y="f24"/>
                    <a:pt x="f19" y="f25"/>
                  </a:cubicBezTo>
                  <a:cubicBezTo>
                    <a:pt x="f19" y="f25"/>
                    <a:pt x="f19" y="f26"/>
                    <a:pt x="f19" y="f26"/>
                  </a:cubicBezTo>
                  <a:cubicBezTo>
                    <a:pt x="f27" y="f28"/>
                    <a:pt x="f29" y="f30"/>
                    <a:pt x="f5" y="f31"/>
                  </a:cubicBezTo>
                  <a:lnTo>
                    <a:pt x="f5" y="f31"/>
                  </a:lnTo>
                  <a:lnTo>
                    <a:pt x="f32" y="f33"/>
                  </a:lnTo>
                  <a:lnTo>
                    <a:pt x="f32" y="f33"/>
                  </a:lnTo>
                  <a:cubicBezTo>
                    <a:pt x="f34" y="f35"/>
                    <a:pt x="f36" y="f37"/>
                    <a:pt x="f8" y="f38"/>
                  </a:cubicBezTo>
                  <a:cubicBezTo>
                    <a:pt x="f8" y="f38"/>
                    <a:pt x="f8" y="f9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3" name="Freeform: Shape 753">
              <a:extLst>
                <a:ext uri="{FF2B5EF4-FFF2-40B4-BE49-F238E27FC236}">
                  <a16:creationId xmlns:a16="http://schemas.microsoft.com/office/drawing/2014/main" id="{2DE9B595-A6C3-D030-68C5-9D4456EF593F}"/>
                </a:ext>
              </a:extLst>
            </p:cNvPr>
            <p:cNvSpPr/>
            <p:nvPr/>
          </p:nvSpPr>
          <p:spPr>
            <a:xfrm>
              <a:off x="11303602" y="1202618"/>
              <a:ext cx="9985" cy="396520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89"/>
                <a:gd name="f7" fmla="val 396524"/>
                <a:gd name="f8" fmla="val 5460"/>
                <a:gd name="f9" fmla="val 4825"/>
                <a:gd name="f10" fmla="val 2628"/>
                <a:gd name="f11" fmla="val 4964"/>
                <a:gd name="f12" fmla="val 203"/>
                <a:gd name="f13" fmla="val 2831"/>
                <a:gd name="f14" fmla="val 391693"/>
                <a:gd name="f15" fmla="val 394525"/>
                <a:gd name="f16" fmla="val 396658"/>
                <a:gd name="f17" fmla="val 396518"/>
                <a:gd name="f18" fmla="val 6792"/>
                <a:gd name="f19" fmla="val 396505"/>
                <a:gd name="f20" fmla="val 8087"/>
                <a:gd name="f21" fmla="val 396061"/>
                <a:gd name="f22" fmla="val 9141"/>
                <a:gd name="f23" fmla="val 395248"/>
                <a:gd name="f24" fmla="val 9903"/>
                <a:gd name="f25" fmla="val 394233"/>
                <a:gd name="f26" fmla="val 10018"/>
                <a:gd name="f27" fmla="val 393992"/>
                <a:gd name="f28" fmla="val 393712"/>
                <a:gd name="f29" fmla="val 393471"/>
                <a:gd name="f30" fmla="val 9942"/>
                <a:gd name="f31" fmla="val 393128"/>
                <a:gd name="f32" fmla="val 392798"/>
                <a:gd name="f33" fmla="val 392455"/>
                <a:gd name="f34" fmla="val 9802"/>
                <a:gd name="f35" fmla="val 2476"/>
                <a:gd name="f36" fmla="val 7922"/>
                <a:gd name="f37" fmla="val 4520"/>
                <a:gd name="f38" fmla="+- 0 0 -90"/>
                <a:gd name="f39" fmla="*/ f3 1 9989"/>
                <a:gd name="f40" fmla="*/ f4 1 396524"/>
                <a:gd name="f41" fmla="val f5"/>
                <a:gd name="f42" fmla="val f6"/>
                <a:gd name="f43" fmla="val f7"/>
                <a:gd name="f44" fmla="*/ f38 f0 1"/>
                <a:gd name="f45" fmla="+- f43 0 f41"/>
                <a:gd name="f46" fmla="+- f42 0 f41"/>
                <a:gd name="f47" fmla="*/ f44 1 f2"/>
                <a:gd name="f48" fmla="*/ f46 1 9989"/>
                <a:gd name="f49" fmla="*/ f45 1 396524"/>
                <a:gd name="f50" fmla="*/ 5460 f46 1"/>
                <a:gd name="f51" fmla="*/ 4825 f45 1"/>
                <a:gd name="f52" fmla="*/ 0 f46 1"/>
                <a:gd name="f53" fmla="*/ 0 f45 1"/>
                <a:gd name="f54" fmla="*/ 391693 f45 1"/>
                <a:gd name="f55" fmla="*/ 396518 f45 1"/>
                <a:gd name="f56" fmla="*/ 9141 f46 1"/>
                <a:gd name="f57" fmla="*/ 395248 f45 1"/>
                <a:gd name="f58" fmla="*/ 9903 f46 1"/>
                <a:gd name="f59" fmla="*/ 394233 f45 1"/>
                <a:gd name="f60" fmla="*/ 393471 f45 1"/>
                <a:gd name="f61" fmla="*/ 392455 f45 1"/>
                <a:gd name="f62" fmla="+- f47 0 f1"/>
                <a:gd name="f63" fmla="*/ f50 1 9989"/>
                <a:gd name="f64" fmla="*/ f51 1 396524"/>
                <a:gd name="f65" fmla="*/ f52 1 9989"/>
                <a:gd name="f66" fmla="*/ f53 1 396524"/>
                <a:gd name="f67" fmla="*/ f54 1 396524"/>
                <a:gd name="f68" fmla="*/ f55 1 396524"/>
                <a:gd name="f69" fmla="*/ f56 1 9989"/>
                <a:gd name="f70" fmla="*/ f57 1 396524"/>
                <a:gd name="f71" fmla="*/ f58 1 9989"/>
                <a:gd name="f72" fmla="*/ f59 1 396524"/>
                <a:gd name="f73" fmla="*/ f60 1 396524"/>
                <a:gd name="f74" fmla="*/ f61 1 396524"/>
                <a:gd name="f75" fmla="*/ f41 1 f48"/>
                <a:gd name="f76" fmla="*/ f42 1 f48"/>
                <a:gd name="f77" fmla="*/ f41 1 f49"/>
                <a:gd name="f78" fmla="*/ f43 1 f49"/>
                <a:gd name="f79" fmla="*/ f63 1 f48"/>
                <a:gd name="f80" fmla="*/ f64 1 f49"/>
                <a:gd name="f81" fmla="*/ f65 1 f48"/>
                <a:gd name="f82" fmla="*/ f66 1 f49"/>
                <a:gd name="f83" fmla="*/ f67 1 f49"/>
                <a:gd name="f84" fmla="*/ f68 1 f49"/>
                <a:gd name="f85" fmla="*/ f69 1 f48"/>
                <a:gd name="f86" fmla="*/ f70 1 f49"/>
                <a:gd name="f87" fmla="*/ f71 1 f48"/>
                <a:gd name="f88" fmla="*/ f72 1 f49"/>
                <a:gd name="f89" fmla="*/ f73 1 f49"/>
                <a:gd name="f90" fmla="*/ f74 1 f49"/>
                <a:gd name="f91" fmla="*/ f75 f39 1"/>
                <a:gd name="f92" fmla="*/ f76 f39 1"/>
                <a:gd name="f93" fmla="*/ f78 f40 1"/>
                <a:gd name="f94" fmla="*/ f77 f40 1"/>
                <a:gd name="f95" fmla="*/ f79 f39 1"/>
                <a:gd name="f96" fmla="*/ f80 f40 1"/>
                <a:gd name="f97" fmla="*/ f81 f39 1"/>
                <a:gd name="f98" fmla="*/ f82 f40 1"/>
                <a:gd name="f99" fmla="*/ f83 f40 1"/>
                <a:gd name="f100" fmla="*/ f84 f40 1"/>
                <a:gd name="f101" fmla="*/ f85 f39 1"/>
                <a:gd name="f102" fmla="*/ f86 f40 1"/>
                <a:gd name="f103" fmla="*/ f87 f39 1"/>
                <a:gd name="f104" fmla="*/ f88 f40 1"/>
                <a:gd name="f105" fmla="*/ f89 f40 1"/>
                <a:gd name="f106" fmla="*/ f90 f4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62">
                  <a:pos x="f95" y="f96"/>
                </a:cxn>
                <a:cxn ang="f62">
                  <a:pos x="f97" y="f98"/>
                </a:cxn>
                <a:cxn ang="f62">
                  <a:pos x="f97" y="f99"/>
                </a:cxn>
                <a:cxn ang="f62">
                  <a:pos x="f95" y="f100"/>
                </a:cxn>
                <a:cxn ang="f62">
                  <a:pos x="f101" y="f102"/>
                </a:cxn>
                <a:cxn ang="f62">
                  <a:pos x="f103" y="f104"/>
                </a:cxn>
                <a:cxn ang="f62">
                  <a:pos x="f103" y="f105"/>
                </a:cxn>
                <a:cxn ang="f62">
                  <a:pos x="f103" y="f106"/>
                </a:cxn>
                <a:cxn ang="f62">
                  <a:pos x="f103" y="f106"/>
                </a:cxn>
                <a:cxn ang="f62">
                  <a:pos x="f103" y="f98"/>
                </a:cxn>
                <a:cxn ang="f62">
                  <a:pos x="f95" y="f96"/>
                </a:cxn>
              </a:cxnLst>
              <a:rect l="f91" t="f94" r="f92" b="f93"/>
              <a:pathLst>
                <a:path w="9989" h="396524">
                  <a:moveTo>
                    <a:pt x="f8" y="f9"/>
                  </a:moveTo>
                  <a:cubicBezTo>
                    <a:pt x="f10" y="f11"/>
                    <a:pt x="f12" y="f13"/>
                    <a:pt x="f5" y="f5"/>
                  </a:cubicBezTo>
                  <a:lnTo>
                    <a:pt x="f5" y="f14"/>
                  </a:lnTo>
                  <a:cubicBezTo>
                    <a:pt x="f12" y="f15"/>
                    <a:pt x="f10" y="f16"/>
                    <a:pt x="f8" y="f17"/>
                  </a:cubicBezTo>
                  <a:cubicBezTo>
                    <a:pt x="f18" y="f19"/>
                    <a:pt x="f20" y="f21"/>
                    <a:pt x="f22" y="f23"/>
                  </a:cubicBezTo>
                  <a:lnTo>
                    <a:pt x="f24" y="f25"/>
                  </a:lnTo>
                  <a:cubicBezTo>
                    <a:pt x="f26" y="f27"/>
                    <a:pt x="f26" y="f28"/>
                    <a:pt x="f24" y="f29"/>
                  </a:cubicBezTo>
                  <a:cubicBezTo>
                    <a:pt x="f30" y="f31"/>
                    <a:pt x="f30" y="f32"/>
                    <a:pt x="f24" y="f33"/>
                  </a:cubicBezTo>
                  <a:lnTo>
                    <a:pt x="f24" y="f33"/>
                  </a:lnTo>
                  <a:lnTo>
                    <a:pt x="f24" y="f5"/>
                  </a:lnTo>
                  <a:cubicBezTo>
                    <a:pt x="f34" y="f35"/>
                    <a:pt x="f36" y="f3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4" name="Freeform: Shape 754">
              <a:extLst>
                <a:ext uri="{FF2B5EF4-FFF2-40B4-BE49-F238E27FC236}">
                  <a16:creationId xmlns:a16="http://schemas.microsoft.com/office/drawing/2014/main" id="{1496C3D6-880A-EE15-03B9-8F1D2D5DD45A}"/>
                </a:ext>
              </a:extLst>
            </p:cNvPr>
            <p:cNvSpPr/>
            <p:nvPr/>
          </p:nvSpPr>
          <p:spPr>
            <a:xfrm>
              <a:off x="11196946" y="1679889"/>
              <a:ext cx="990267" cy="21558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90272"/>
                <a:gd name="f7" fmla="val 215590"/>
                <a:gd name="f8" fmla="val 6476"/>
                <a:gd name="f9" fmla="val 5841"/>
                <a:gd name="f10" fmla="val 5777"/>
                <a:gd name="f11" fmla="val 8177"/>
                <a:gd name="f12" fmla="val 3581"/>
                <a:gd name="f13" fmla="val 9751"/>
                <a:gd name="f14" fmla="val 1143"/>
                <a:gd name="f15" fmla="val 9650"/>
                <a:gd name="f16" fmla="val 976005"/>
                <a:gd name="f17" fmla="val 213940"/>
                <a:gd name="f18" fmla="val 983877"/>
                <a:gd name="f19" fmla="val 985020"/>
                <a:gd name="f20" fmla="val 987420"/>
                <a:gd name="f21" fmla="val 215628"/>
                <a:gd name="f22" fmla="val 989540"/>
                <a:gd name="f23" fmla="val 214079"/>
                <a:gd name="f24" fmla="val 990225"/>
                <a:gd name="f25" fmla="val 211781"/>
                <a:gd name="f26" fmla="val 990289"/>
                <a:gd name="f27" fmla="val 211400"/>
                <a:gd name="f28" fmla="val 211019"/>
                <a:gd name="f29" fmla="val 210638"/>
                <a:gd name="f30" fmla="val 990276"/>
                <a:gd name="f31" fmla="val 210296"/>
                <a:gd name="f32" fmla="val 209953"/>
                <a:gd name="f33" fmla="val 209623"/>
                <a:gd name="f34" fmla="val 990264"/>
                <a:gd name="f35" fmla="val 209331"/>
                <a:gd name="f36" fmla="val 209026"/>
                <a:gd name="f37" fmla="val 208734"/>
                <a:gd name="f38" fmla="val 989591"/>
                <a:gd name="f39" fmla="val 989133"/>
                <a:gd name="f40" fmla="val 208620"/>
                <a:gd name="f41" fmla="val 988651"/>
                <a:gd name="f42" fmla="val 988194"/>
                <a:gd name="f43" fmla="val 12570"/>
                <a:gd name="f44" fmla="val 2032"/>
                <a:gd name="f45" fmla="val 2412"/>
                <a:gd name="f46" fmla="val 5117"/>
                <a:gd name="f47" fmla="val 444"/>
                <a:gd name="f48" fmla="val 6945"/>
                <a:gd name="f49" fmla="val 2984"/>
                <a:gd name="f50" fmla="val 6501"/>
                <a:gd name="f51" fmla="val 5688"/>
                <a:gd name="f52" fmla="val 5739"/>
                <a:gd name="f53" fmla="val 6489"/>
                <a:gd name="f54" fmla="val 5790"/>
                <a:gd name="f55" fmla="+- 0 0 -90"/>
                <a:gd name="f56" fmla="*/ f3 1 990272"/>
                <a:gd name="f57" fmla="*/ f4 1 215590"/>
                <a:gd name="f58" fmla="val f5"/>
                <a:gd name="f59" fmla="val f6"/>
                <a:gd name="f60" fmla="val f7"/>
                <a:gd name="f61" fmla="*/ f55 f0 1"/>
                <a:gd name="f62" fmla="+- f60 0 f58"/>
                <a:gd name="f63" fmla="+- f59 0 f58"/>
                <a:gd name="f64" fmla="*/ f61 1 f2"/>
                <a:gd name="f65" fmla="*/ f63 1 990272"/>
                <a:gd name="f66" fmla="*/ f62 1 215590"/>
                <a:gd name="f67" fmla="*/ 6476 f63 1"/>
                <a:gd name="f68" fmla="*/ 5841 f62 1"/>
                <a:gd name="f69" fmla="*/ 1143 f63 1"/>
                <a:gd name="f70" fmla="*/ 9650 f62 1"/>
                <a:gd name="f71" fmla="*/ 0 f63 1"/>
                <a:gd name="f72" fmla="*/ 976005 f63 1"/>
                <a:gd name="f73" fmla="*/ 213940 f62 1"/>
                <a:gd name="f74" fmla="*/ 983877 f63 1"/>
                <a:gd name="f75" fmla="*/ 215590 f62 1"/>
                <a:gd name="f76" fmla="*/ 985020 f63 1"/>
                <a:gd name="f77" fmla="*/ 990225 f63 1"/>
                <a:gd name="f78" fmla="*/ 211781 f62 1"/>
                <a:gd name="f79" fmla="*/ 210638 f62 1"/>
                <a:gd name="f80" fmla="*/ 209623 f62 1"/>
                <a:gd name="f81" fmla="*/ 208734 f62 1"/>
                <a:gd name="f82" fmla="*/ 989591 f63 1"/>
                <a:gd name="f83" fmla="*/ 988194 f63 1"/>
                <a:gd name="f84" fmla="*/ 12570 f63 1"/>
                <a:gd name="f85" fmla="*/ 2032 f62 1"/>
                <a:gd name="f86" fmla="*/ 2412 f63 1"/>
                <a:gd name="f87" fmla="*/ 0 f62 1"/>
                <a:gd name="f88" fmla="*/ 6501 f63 1"/>
                <a:gd name="f89" fmla="*/ 5688 f62 1"/>
                <a:gd name="f90" fmla="+- f64 0 f1"/>
                <a:gd name="f91" fmla="*/ f67 1 990272"/>
                <a:gd name="f92" fmla="*/ f68 1 215590"/>
                <a:gd name="f93" fmla="*/ f69 1 990272"/>
                <a:gd name="f94" fmla="*/ f70 1 215590"/>
                <a:gd name="f95" fmla="*/ f71 1 990272"/>
                <a:gd name="f96" fmla="*/ f72 1 990272"/>
                <a:gd name="f97" fmla="*/ f73 1 215590"/>
                <a:gd name="f98" fmla="*/ f74 1 990272"/>
                <a:gd name="f99" fmla="*/ f75 1 215590"/>
                <a:gd name="f100" fmla="*/ f76 1 990272"/>
                <a:gd name="f101" fmla="*/ f77 1 990272"/>
                <a:gd name="f102" fmla="*/ f78 1 215590"/>
                <a:gd name="f103" fmla="*/ f79 1 215590"/>
                <a:gd name="f104" fmla="*/ f80 1 215590"/>
                <a:gd name="f105" fmla="*/ f81 1 215590"/>
                <a:gd name="f106" fmla="*/ f82 1 990272"/>
                <a:gd name="f107" fmla="*/ f83 1 990272"/>
                <a:gd name="f108" fmla="*/ f84 1 990272"/>
                <a:gd name="f109" fmla="*/ f85 1 215590"/>
                <a:gd name="f110" fmla="*/ f86 1 990272"/>
                <a:gd name="f111" fmla="*/ f87 1 215590"/>
                <a:gd name="f112" fmla="*/ f88 1 990272"/>
                <a:gd name="f113" fmla="*/ f89 1 215590"/>
                <a:gd name="f114" fmla="*/ f58 1 f65"/>
                <a:gd name="f115" fmla="*/ f59 1 f65"/>
                <a:gd name="f116" fmla="*/ f58 1 f66"/>
                <a:gd name="f117" fmla="*/ f60 1 f66"/>
                <a:gd name="f118" fmla="*/ f91 1 f65"/>
                <a:gd name="f119" fmla="*/ f92 1 f66"/>
                <a:gd name="f120" fmla="*/ f93 1 f65"/>
                <a:gd name="f121" fmla="*/ f94 1 f66"/>
                <a:gd name="f122" fmla="*/ f95 1 f65"/>
                <a:gd name="f123" fmla="*/ f96 1 f65"/>
                <a:gd name="f124" fmla="*/ f97 1 f66"/>
                <a:gd name="f125" fmla="*/ f98 1 f65"/>
                <a:gd name="f126" fmla="*/ f99 1 f66"/>
                <a:gd name="f127" fmla="*/ f100 1 f65"/>
                <a:gd name="f128" fmla="*/ f101 1 f65"/>
                <a:gd name="f129" fmla="*/ f102 1 f66"/>
                <a:gd name="f130" fmla="*/ f103 1 f66"/>
                <a:gd name="f131" fmla="*/ f104 1 f66"/>
                <a:gd name="f132" fmla="*/ f105 1 f66"/>
                <a:gd name="f133" fmla="*/ f106 1 f65"/>
                <a:gd name="f134" fmla="*/ f107 1 f65"/>
                <a:gd name="f135" fmla="*/ f108 1 f65"/>
                <a:gd name="f136" fmla="*/ f109 1 f66"/>
                <a:gd name="f137" fmla="*/ f110 1 f65"/>
                <a:gd name="f138" fmla="*/ f111 1 f66"/>
                <a:gd name="f139" fmla="*/ f112 1 f65"/>
                <a:gd name="f140" fmla="*/ f113 1 f66"/>
                <a:gd name="f141" fmla="*/ f114 f56 1"/>
                <a:gd name="f142" fmla="*/ f115 f56 1"/>
                <a:gd name="f143" fmla="*/ f117 f57 1"/>
                <a:gd name="f144" fmla="*/ f116 f57 1"/>
                <a:gd name="f145" fmla="*/ f118 f56 1"/>
                <a:gd name="f146" fmla="*/ f119 f57 1"/>
                <a:gd name="f147" fmla="*/ f120 f56 1"/>
                <a:gd name="f148" fmla="*/ f121 f57 1"/>
                <a:gd name="f149" fmla="*/ f122 f56 1"/>
                <a:gd name="f150" fmla="*/ f123 f56 1"/>
                <a:gd name="f151" fmla="*/ f124 f57 1"/>
                <a:gd name="f152" fmla="*/ f125 f56 1"/>
                <a:gd name="f153" fmla="*/ f126 f57 1"/>
                <a:gd name="f154" fmla="*/ f127 f56 1"/>
                <a:gd name="f155" fmla="*/ f128 f56 1"/>
                <a:gd name="f156" fmla="*/ f129 f57 1"/>
                <a:gd name="f157" fmla="*/ f130 f57 1"/>
                <a:gd name="f158" fmla="*/ f131 f57 1"/>
                <a:gd name="f159" fmla="*/ f132 f57 1"/>
                <a:gd name="f160" fmla="*/ f133 f56 1"/>
                <a:gd name="f161" fmla="*/ f134 f56 1"/>
                <a:gd name="f162" fmla="*/ f135 f56 1"/>
                <a:gd name="f163" fmla="*/ f136 f57 1"/>
                <a:gd name="f164" fmla="*/ f137 f56 1"/>
                <a:gd name="f165" fmla="*/ f138 f57 1"/>
                <a:gd name="f166" fmla="*/ f139 f56 1"/>
                <a:gd name="f167" fmla="*/ f140 f5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0">
                  <a:pos x="f145" y="f146"/>
                </a:cxn>
                <a:cxn ang="f90">
                  <a:pos x="f147" y="f148"/>
                </a:cxn>
                <a:cxn ang="f90">
                  <a:pos x="f149" y="f148"/>
                </a:cxn>
                <a:cxn ang="f90">
                  <a:pos x="f150" y="f151"/>
                </a:cxn>
                <a:cxn ang="f90">
                  <a:pos x="f152" y="f153"/>
                </a:cxn>
                <a:cxn ang="f90">
                  <a:pos x="f154" y="f153"/>
                </a:cxn>
                <a:cxn ang="f90">
                  <a:pos x="f155" y="f156"/>
                </a:cxn>
                <a:cxn ang="f90">
                  <a:pos x="f155" y="f156"/>
                </a:cxn>
                <a:cxn ang="f90">
                  <a:pos x="f155" y="f157"/>
                </a:cxn>
                <a:cxn ang="f90">
                  <a:pos x="f155" y="f157"/>
                </a:cxn>
                <a:cxn ang="f90">
                  <a:pos x="f155" y="f158"/>
                </a:cxn>
                <a:cxn ang="f90">
                  <a:pos x="f155" y="f159"/>
                </a:cxn>
                <a:cxn ang="f90">
                  <a:pos x="f155" y="f159"/>
                </a:cxn>
                <a:cxn ang="f90">
                  <a:pos x="f155" y="f159"/>
                </a:cxn>
                <a:cxn ang="f90">
                  <a:pos x="f155" y="f159"/>
                </a:cxn>
                <a:cxn ang="f90">
                  <a:pos x="f160" y="f159"/>
                </a:cxn>
                <a:cxn ang="f90">
                  <a:pos x="f160" y="f159"/>
                </a:cxn>
                <a:cxn ang="f90">
                  <a:pos x="f161" y="f159"/>
                </a:cxn>
                <a:cxn ang="f90">
                  <a:pos x="f161" y="f159"/>
                </a:cxn>
                <a:cxn ang="f90">
                  <a:pos x="f161" y="f159"/>
                </a:cxn>
                <a:cxn ang="f90">
                  <a:pos x="f161" y="f159"/>
                </a:cxn>
                <a:cxn ang="f90">
                  <a:pos x="f162" y="f163"/>
                </a:cxn>
                <a:cxn ang="f90">
                  <a:pos x="f164" y="f165"/>
                </a:cxn>
                <a:cxn ang="f90">
                  <a:pos x="f166" y="f167"/>
                </a:cxn>
                <a:cxn ang="f90">
                  <a:pos x="f145" y="f146"/>
                </a:cxn>
              </a:cxnLst>
              <a:rect l="f141" t="f144" r="f142" b="f143"/>
              <a:pathLst>
                <a:path w="990272" h="215590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lnTo>
                    <a:pt x="f5" y="f15"/>
                  </a:lnTo>
                  <a:lnTo>
                    <a:pt x="f16" y="f17"/>
                  </a:lnTo>
                  <a:lnTo>
                    <a:pt x="f18" y="f7"/>
                  </a:lnTo>
                  <a:lnTo>
                    <a:pt x="f19" y="f7"/>
                  </a:lnTo>
                  <a:cubicBezTo>
                    <a:pt x="f20" y="f21"/>
                    <a:pt x="f22" y="f23"/>
                    <a:pt x="f24" y="f25"/>
                  </a:cubicBezTo>
                  <a:lnTo>
                    <a:pt x="f24" y="f25"/>
                  </a:lnTo>
                  <a:cubicBezTo>
                    <a:pt x="f26" y="f27"/>
                    <a:pt x="f26" y="f28"/>
                    <a:pt x="f24" y="f29"/>
                  </a:cubicBezTo>
                  <a:lnTo>
                    <a:pt x="f24" y="f29"/>
                  </a:lnTo>
                  <a:cubicBezTo>
                    <a:pt x="f30" y="f31"/>
                    <a:pt x="f30" y="f32"/>
                    <a:pt x="f24" y="f33"/>
                  </a:cubicBezTo>
                  <a:cubicBezTo>
                    <a:pt x="f34" y="f35"/>
                    <a:pt x="f34" y="f36"/>
                    <a:pt x="f24" y="f37"/>
                  </a:cubicBezTo>
                  <a:lnTo>
                    <a:pt x="f24" y="f37"/>
                  </a:lnTo>
                  <a:lnTo>
                    <a:pt x="f24" y="f37"/>
                  </a:lnTo>
                  <a:lnTo>
                    <a:pt x="f24" y="f37"/>
                  </a:lnTo>
                  <a:lnTo>
                    <a:pt x="f38" y="f37"/>
                  </a:lnTo>
                  <a:lnTo>
                    <a:pt x="f38" y="f37"/>
                  </a:lnTo>
                  <a:cubicBezTo>
                    <a:pt x="f39" y="f40"/>
                    <a:pt x="f41" y="f40"/>
                    <a:pt x="f42" y="f37"/>
                  </a:cubicBezTo>
                  <a:lnTo>
                    <a:pt x="f42" y="f37"/>
                  </a:lnTo>
                  <a:lnTo>
                    <a:pt x="f42" y="f37"/>
                  </a:lnTo>
                  <a:lnTo>
                    <a:pt x="f42" y="f37"/>
                  </a:lnTo>
                  <a:lnTo>
                    <a:pt x="f43" y="f44"/>
                  </a:lnTo>
                  <a:lnTo>
                    <a:pt x="f45" y="f5"/>
                  </a:lnTo>
                  <a:cubicBezTo>
                    <a:pt x="f46" y="f47"/>
                    <a:pt x="f48" y="f49"/>
                    <a:pt x="f50" y="f51"/>
                  </a:cubicBezTo>
                  <a:cubicBezTo>
                    <a:pt x="f50" y="f52"/>
                    <a:pt x="f53" y="f54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5" name="Freeform 813">
              <a:extLst>
                <a:ext uri="{FF2B5EF4-FFF2-40B4-BE49-F238E27FC236}">
                  <a16:creationId xmlns:a16="http://schemas.microsoft.com/office/drawing/2014/main" id="{0F068668-1462-D87C-4FA8-DE51BBC91CDE}"/>
                </a:ext>
              </a:extLst>
            </p:cNvPr>
            <p:cNvSpPr/>
            <p:nvPr/>
          </p:nvSpPr>
          <p:spPr>
            <a:xfrm>
              <a:off x="4127354" y="-12691"/>
              <a:ext cx="10789" cy="66577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2"/>
                <a:gd name="f7" fmla="val 66581"/>
                <a:gd name="f8" fmla="val 61947"/>
                <a:gd name="f9" fmla="val 10424"/>
                <a:gd name="f10" fmla="val 64309"/>
                <a:gd name="f11" fmla="val 8583"/>
                <a:gd name="f12" fmla="val 66150"/>
                <a:gd name="f13" fmla="val 6221"/>
                <a:gd name="f14" fmla="val 66518"/>
                <a:gd name="f15" fmla="val 3251"/>
                <a:gd name="f16" fmla="val 66975"/>
                <a:gd name="f17" fmla="val 457"/>
                <a:gd name="f18" fmla="val 64931"/>
                <a:gd name="f19" fmla="+- 0 0 -90"/>
                <a:gd name="f20" fmla="*/ f3 1 10792"/>
                <a:gd name="f21" fmla="*/ f4 1 66581"/>
                <a:gd name="f22" fmla="val f5"/>
                <a:gd name="f23" fmla="val f6"/>
                <a:gd name="f24" fmla="val f7"/>
                <a:gd name="f25" fmla="*/ f19 f0 1"/>
                <a:gd name="f26" fmla="+- f24 0 f22"/>
                <a:gd name="f27" fmla="+- f23 0 f22"/>
                <a:gd name="f28" fmla="*/ f25 1 f2"/>
                <a:gd name="f29" fmla="*/ f27 1 10792"/>
                <a:gd name="f30" fmla="*/ f26 1 66581"/>
                <a:gd name="f31" fmla="*/ 0 f27 1"/>
                <a:gd name="f32" fmla="*/ 0 f26 1"/>
                <a:gd name="f33" fmla="*/ 10792 f27 1"/>
                <a:gd name="f34" fmla="*/ 61947 f26 1"/>
                <a:gd name="f35" fmla="*/ 6221 f27 1"/>
                <a:gd name="f36" fmla="*/ 66518 f26 1"/>
                <a:gd name="f37" fmla="+- f28 0 f1"/>
                <a:gd name="f38" fmla="*/ f31 1 10792"/>
                <a:gd name="f39" fmla="*/ f32 1 66581"/>
                <a:gd name="f40" fmla="*/ f33 1 10792"/>
                <a:gd name="f41" fmla="*/ f34 1 66581"/>
                <a:gd name="f42" fmla="*/ f35 1 10792"/>
                <a:gd name="f43" fmla="*/ f36 1 66581"/>
                <a:gd name="f44" fmla="*/ f22 1 f29"/>
                <a:gd name="f45" fmla="*/ f23 1 f29"/>
                <a:gd name="f46" fmla="*/ f22 1 f30"/>
                <a:gd name="f47" fmla="*/ f24 1 f30"/>
                <a:gd name="f48" fmla="*/ f38 1 f29"/>
                <a:gd name="f49" fmla="*/ f39 1 f30"/>
                <a:gd name="f50" fmla="*/ f40 1 f29"/>
                <a:gd name="f51" fmla="*/ f41 1 f30"/>
                <a:gd name="f52" fmla="*/ f42 1 f29"/>
                <a:gd name="f53" fmla="*/ f43 1 f30"/>
                <a:gd name="f54" fmla="*/ f44 f20 1"/>
                <a:gd name="f55" fmla="*/ f45 f20 1"/>
                <a:gd name="f56" fmla="*/ f47 f21 1"/>
                <a:gd name="f57" fmla="*/ f46 f21 1"/>
                <a:gd name="f58" fmla="*/ f48 f20 1"/>
                <a:gd name="f59" fmla="*/ f49 f21 1"/>
                <a:gd name="f60" fmla="*/ f50 f20 1"/>
                <a:gd name="f61" fmla="*/ f51 f21 1"/>
                <a:gd name="f62" fmla="*/ f52 f20 1"/>
                <a:gd name="f63" fmla="*/ f53 f2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37">
                  <a:pos x="f58" y="f59"/>
                </a:cxn>
                <a:cxn ang="f37">
                  <a:pos x="f60" y="f59"/>
                </a:cxn>
                <a:cxn ang="f37">
                  <a:pos x="f60" y="f61"/>
                </a:cxn>
                <a:cxn ang="f37">
                  <a:pos x="f62" y="f63"/>
                </a:cxn>
                <a:cxn ang="f37">
                  <a:pos x="f58" y="f61"/>
                </a:cxn>
              </a:cxnLst>
              <a:rect l="f54" t="f57" r="f55" b="f56"/>
              <a:pathLst>
                <a:path w="10792" h="66581">
                  <a:moveTo>
                    <a:pt x="f5" y="f5"/>
                  </a:moveTo>
                  <a:lnTo>
                    <a:pt x="f6" y="f5"/>
                  </a:lnTo>
                  <a:lnTo>
                    <a:pt x="f6" y="f8"/>
                  </a:lnTo>
                  <a:cubicBezTo>
                    <a:pt x="f9" y="f10"/>
                    <a:pt x="f11" y="f12"/>
                    <a:pt x="f13" y="f14"/>
                  </a:cubicBezTo>
                  <a:cubicBezTo>
                    <a:pt x="f15" y="f16"/>
                    <a:pt x="f17" y="f18"/>
                    <a:pt x="f5" y="f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6" name="Freeform: Shape 763">
              <a:extLst>
                <a:ext uri="{FF2B5EF4-FFF2-40B4-BE49-F238E27FC236}">
                  <a16:creationId xmlns:a16="http://schemas.microsoft.com/office/drawing/2014/main" id="{5AC159D6-E2DB-3791-85CC-9F3DBCC0D28A}"/>
                </a:ext>
              </a:extLst>
            </p:cNvPr>
            <p:cNvSpPr/>
            <p:nvPr/>
          </p:nvSpPr>
          <p:spPr>
            <a:xfrm>
              <a:off x="5901839" y="924815"/>
              <a:ext cx="180063" cy="267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80067"/>
                <a:gd name="f7" fmla="val 26722"/>
                <a:gd name="f8" fmla="val 174100"/>
                <a:gd name="f9" fmla="val 21965"/>
                <a:gd name="f10" fmla="val 174620"/>
                <a:gd name="f11" fmla="val 19159"/>
                <a:gd name="f12" fmla="val 177249"/>
                <a:gd name="f13" fmla="val 17268"/>
                <a:gd name="f14" fmla="val 17648"/>
                <a:gd name="f15" fmla="val 177655"/>
                <a:gd name="f16" fmla="val 4978"/>
                <a:gd name="f17" fmla="val 2692"/>
                <a:gd name="f18" fmla="val 1423"/>
                <a:gd name="f19" fmla="val 635"/>
                <a:gd name="f20" fmla="val 661"/>
                <a:gd name="f21" fmla="val 1397"/>
                <a:gd name="f22" fmla="val 623"/>
                <a:gd name="f23" fmla="val 1650"/>
                <a:gd name="f24" fmla="val 1904"/>
                <a:gd name="f25" fmla="val 2158"/>
                <a:gd name="f26" fmla="val 344"/>
                <a:gd name="f27" fmla="val 2615"/>
                <a:gd name="f28" fmla="val 128"/>
                <a:gd name="f29" fmla="val 3136"/>
                <a:gd name="f30" fmla="val 26"/>
                <a:gd name="f31" fmla="val 3682"/>
                <a:gd name="f32" fmla="val -253"/>
                <a:gd name="f33" fmla="val 6399"/>
                <a:gd name="f34" fmla="val 1728"/>
                <a:gd name="f35" fmla="val 8837"/>
                <a:gd name="f36" fmla="val 4445"/>
                <a:gd name="f37" fmla="val 9116"/>
                <a:gd name="f38" fmla="val 4585"/>
                <a:gd name="f39" fmla="val 9129"/>
                <a:gd name="f40" fmla="val 4711"/>
                <a:gd name="f41" fmla="val 9142"/>
                <a:gd name="f42" fmla="val 4851"/>
                <a:gd name="f43" fmla="val 8787"/>
                <a:gd name="f44" fmla="val 179813"/>
                <a:gd name="f45" fmla="val 26663"/>
                <a:gd name="f46" fmla="val 177109"/>
                <a:gd name="f47" fmla="val 27082"/>
                <a:gd name="f48" fmla="val 174582"/>
                <a:gd name="f49" fmla="val 25241"/>
                <a:gd name="f50" fmla="val 174150"/>
                <a:gd name="f51" fmla="val 22537"/>
                <a:gd name="f52" fmla="val 174125"/>
                <a:gd name="f53" fmla="val 22346"/>
                <a:gd name="f54" fmla="val 174112"/>
                <a:gd name="f55" fmla="val 22156"/>
                <a:gd name="f56" fmla="+- 0 0 -90"/>
                <a:gd name="f57" fmla="*/ f3 1 180067"/>
                <a:gd name="f58" fmla="*/ f4 1 26722"/>
                <a:gd name="f59" fmla="val f5"/>
                <a:gd name="f60" fmla="val f6"/>
                <a:gd name="f61" fmla="val f7"/>
                <a:gd name="f62" fmla="*/ f56 f0 1"/>
                <a:gd name="f63" fmla="+- f61 0 f59"/>
                <a:gd name="f64" fmla="+- f60 0 f59"/>
                <a:gd name="f65" fmla="*/ f62 1 f2"/>
                <a:gd name="f66" fmla="*/ f64 1 180067"/>
                <a:gd name="f67" fmla="*/ f63 1 26722"/>
                <a:gd name="f68" fmla="*/ 174100 f64 1"/>
                <a:gd name="f69" fmla="*/ 21965 f63 1"/>
                <a:gd name="f70" fmla="*/ 180067 f64 1"/>
                <a:gd name="f71" fmla="*/ 17648 f63 1"/>
                <a:gd name="f72" fmla="*/ 177655 f64 1"/>
                <a:gd name="f73" fmla="*/ 4978 f64 1"/>
                <a:gd name="f74" fmla="*/ 0 f63 1"/>
                <a:gd name="f75" fmla="*/ 2692 f64 1"/>
                <a:gd name="f76" fmla="*/ 1423 f64 1"/>
                <a:gd name="f77" fmla="*/ 635 f63 1"/>
                <a:gd name="f78" fmla="*/ 661 f64 1"/>
                <a:gd name="f79" fmla="*/ 1397 f63 1"/>
                <a:gd name="f80" fmla="*/ 2158 f63 1"/>
                <a:gd name="f81" fmla="*/ 26 f64 1"/>
                <a:gd name="f82" fmla="*/ 3682 f63 1"/>
                <a:gd name="f83" fmla="*/ 4445 f64 1"/>
                <a:gd name="f84" fmla="*/ 9116 f63 1"/>
                <a:gd name="f85" fmla="*/ 4851 f64 1"/>
                <a:gd name="f86" fmla="*/ 9142 f63 1"/>
                <a:gd name="f87" fmla="*/ 8787 f64 1"/>
                <a:gd name="f88" fmla="*/ 179813 f64 1"/>
                <a:gd name="f89" fmla="*/ 26663 f63 1"/>
                <a:gd name="f90" fmla="*/ 174150 f64 1"/>
                <a:gd name="f91" fmla="*/ 22537 f63 1"/>
                <a:gd name="f92" fmla="+- f65 0 f1"/>
                <a:gd name="f93" fmla="*/ f68 1 180067"/>
                <a:gd name="f94" fmla="*/ f69 1 26722"/>
                <a:gd name="f95" fmla="*/ f70 1 180067"/>
                <a:gd name="f96" fmla="*/ f71 1 26722"/>
                <a:gd name="f97" fmla="*/ f72 1 180067"/>
                <a:gd name="f98" fmla="*/ f73 1 180067"/>
                <a:gd name="f99" fmla="*/ f74 1 26722"/>
                <a:gd name="f100" fmla="*/ f75 1 180067"/>
                <a:gd name="f101" fmla="*/ f76 1 180067"/>
                <a:gd name="f102" fmla="*/ f77 1 26722"/>
                <a:gd name="f103" fmla="*/ f78 1 180067"/>
                <a:gd name="f104" fmla="*/ f79 1 26722"/>
                <a:gd name="f105" fmla="*/ f80 1 26722"/>
                <a:gd name="f106" fmla="*/ f81 1 180067"/>
                <a:gd name="f107" fmla="*/ f82 1 26722"/>
                <a:gd name="f108" fmla="*/ f83 1 180067"/>
                <a:gd name="f109" fmla="*/ f84 1 26722"/>
                <a:gd name="f110" fmla="*/ f85 1 180067"/>
                <a:gd name="f111" fmla="*/ f86 1 26722"/>
                <a:gd name="f112" fmla="*/ f87 1 180067"/>
                <a:gd name="f113" fmla="*/ f88 1 180067"/>
                <a:gd name="f114" fmla="*/ f89 1 26722"/>
                <a:gd name="f115" fmla="*/ f90 1 180067"/>
                <a:gd name="f116" fmla="*/ f91 1 26722"/>
                <a:gd name="f117" fmla="*/ f59 1 f66"/>
                <a:gd name="f118" fmla="*/ f60 1 f66"/>
                <a:gd name="f119" fmla="*/ f59 1 f67"/>
                <a:gd name="f120" fmla="*/ f61 1 f67"/>
                <a:gd name="f121" fmla="*/ f93 1 f66"/>
                <a:gd name="f122" fmla="*/ f94 1 f67"/>
                <a:gd name="f123" fmla="*/ f95 1 f66"/>
                <a:gd name="f124" fmla="*/ f96 1 f67"/>
                <a:gd name="f125" fmla="*/ f97 1 f66"/>
                <a:gd name="f126" fmla="*/ f98 1 f66"/>
                <a:gd name="f127" fmla="*/ f99 1 f67"/>
                <a:gd name="f128" fmla="*/ f100 1 f66"/>
                <a:gd name="f129" fmla="*/ f101 1 f66"/>
                <a:gd name="f130" fmla="*/ f102 1 f67"/>
                <a:gd name="f131" fmla="*/ f103 1 f66"/>
                <a:gd name="f132" fmla="*/ f104 1 f67"/>
                <a:gd name="f133" fmla="*/ f105 1 f67"/>
                <a:gd name="f134" fmla="*/ f106 1 f66"/>
                <a:gd name="f135" fmla="*/ f107 1 f67"/>
                <a:gd name="f136" fmla="*/ f108 1 f66"/>
                <a:gd name="f137" fmla="*/ f109 1 f67"/>
                <a:gd name="f138" fmla="*/ f110 1 f66"/>
                <a:gd name="f139" fmla="*/ f111 1 f67"/>
                <a:gd name="f140" fmla="*/ f112 1 f66"/>
                <a:gd name="f141" fmla="*/ f113 1 f66"/>
                <a:gd name="f142" fmla="*/ f114 1 f67"/>
                <a:gd name="f143" fmla="*/ f115 1 f66"/>
                <a:gd name="f144" fmla="*/ f116 1 f67"/>
                <a:gd name="f145" fmla="*/ f117 f57 1"/>
                <a:gd name="f146" fmla="*/ f118 f57 1"/>
                <a:gd name="f147" fmla="*/ f120 f58 1"/>
                <a:gd name="f148" fmla="*/ f119 f58 1"/>
                <a:gd name="f149" fmla="*/ f121 f57 1"/>
                <a:gd name="f150" fmla="*/ f122 f58 1"/>
                <a:gd name="f151" fmla="*/ f123 f57 1"/>
                <a:gd name="f152" fmla="*/ f124 f58 1"/>
                <a:gd name="f153" fmla="*/ f125 f57 1"/>
                <a:gd name="f154" fmla="*/ f126 f57 1"/>
                <a:gd name="f155" fmla="*/ f127 f58 1"/>
                <a:gd name="f156" fmla="*/ f128 f57 1"/>
                <a:gd name="f157" fmla="*/ f129 f57 1"/>
                <a:gd name="f158" fmla="*/ f130 f58 1"/>
                <a:gd name="f159" fmla="*/ f131 f57 1"/>
                <a:gd name="f160" fmla="*/ f132 f58 1"/>
                <a:gd name="f161" fmla="*/ f133 f58 1"/>
                <a:gd name="f162" fmla="*/ f134 f57 1"/>
                <a:gd name="f163" fmla="*/ f135 f58 1"/>
                <a:gd name="f164" fmla="*/ f136 f57 1"/>
                <a:gd name="f165" fmla="*/ f137 f58 1"/>
                <a:gd name="f166" fmla="*/ f138 f57 1"/>
                <a:gd name="f167" fmla="*/ f139 f58 1"/>
                <a:gd name="f168" fmla="*/ f140 f57 1"/>
                <a:gd name="f169" fmla="*/ f141 f57 1"/>
                <a:gd name="f170" fmla="*/ f142 f58 1"/>
                <a:gd name="f171" fmla="*/ f143 f57 1"/>
                <a:gd name="f172" fmla="*/ f144 f58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92">
                  <a:pos x="f149" y="f150"/>
                </a:cxn>
                <a:cxn ang="f92">
                  <a:pos x="f151" y="f152"/>
                </a:cxn>
                <a:cxn ang="f92">
                  <a:pos x="f153" y="f152"/>
                </a:cxn>
                <a:cxn ang="f92">
                  <a:pos x="f154" y="f155"/>
                </a:cxn>
                <a:cxn ang="f92">
                  <a:pos x="f156" y="f155"/>
                </a:cxn>
                <a:cxn ang="f92">
                  <a:pos x="f157" y="f158"/>
                </a:cxn>
                <a:cxn ang="f92">
                  <a:pos x="f157" y="f158"/>
                </a:cxn>
                <a:cxn ang="f92">
                  <a:pos x="f159" y="f160"/>
                </a:cxn>
                <a:cxn ang="f92">
                  <a:pos x="f159" y="f161"/>
                </a:cxn>
                <a:cxn ang="f92">
                  <a:pos x="f162" y="f163"/>
                </a:cxn>
                <a:cxn ang="f92">
                  <a:pos x="f164" y="f165"/>
                </a:cxn>
                <a:cxn ang="f92">
                  <a:pos x="f166" y="f167"/>
                </a:cxn>
                <a:cxn ang="f92">
                  <a:pos x="f168" y="f167"/>
                </a:cxn>
                <a:cxn ang="f92">
                  <a:pos x="f169" y="f170"/>
                </a:cxn>
                <a:cxn ang="f92">
                  <a:pos x="f171" y="f172"/>
                </a:cxn>
                <a:cxn ang="f92">
                  <a:pos x="f149" y="f150"/>
                </a:cxn>
              </a:cxnLst>
              <a:rect l="f145" t="f148" r="f146" b="f147"/>
              <a:pathLst>
                <a:path w="180067" h="26722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lnTo>
                    <a:pt x="f15" y="f14"/>
                  </a:lnTo>
                  <a:lnTo>
                    <a:pt x="f16" y="f5"/>
                  </a:lnTo>
                  <a:lnTo>
                    <a:pt x="f17" y="f5"/>
                  </a:lnTo>
                  <a:lnTo>
                    <a:pt x="f18" y="f19"/>
                  </a:lnTo>
                  <a:cubicBezTo>
                    <a:pt x="f18" y="f19"/>
                    <a:pt x="f18" y="f19"/>
                    <a:pt x="f18" y="f19"/>
                  </a:cubicBezTo>
                  <a:lnTo>
                    <a:pt x="f20" y="f21"/>
                  </a:lnTo>
                  <a:cubicBezTo>
                    <a:pt x="f22" y="f23"/>
                    <a:pt x="f22" y="f24"/>
                    <a:pt x="f20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7"/>
                  </a:cubicBezTo>
                  <a:cubicBezTo>
                    <a:pt x="f38" y="f39"/>
                    <a:pt x="f40" y="f41"/>
                    <a:pt x="f42" y="f41"/>
                  </a:cubicBezTo>
                  <a:lnTo>
                    <a:pt x="f43" y="f41"/>
                  </a:lnTo>
                  <a:lnTo>
                    <a:pt x="f44" y="f45"/>
                  </a:lnTo>
                  <a:cubicBezTo>
                    <a:pt x="f46" y="f47"/>
                    <a:pt x="f48" y="f49"/>
                    <a:pt x="f50" y="f51"/>
                  </a:cubicBezTo>
                  <a:cubicBezTo>
                    <a:pt x="f52" y="f53"/>
                    <a:pt x="f54" y="f55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7" name="Freeform: Shape 764">
              <a:extLst>
                <a:ext uri="{FF2B5EF4-FFF2-40B4-BE49-F238E27FC236}">
                  <a16:creationId xmlns:a16="http://schemas.microsoft.com/office/drawing/2014/main" id="{F069311E-2EEA-5AC0-E7D0-37BE7098EC38}"/>
                </a:ext>
              </a:extLst>
            </p:cNvPr>
            <p:cNvSpPr/>
            <p:nvPr/>
          </p:nvSpPr>
          <p:spPr>
            <a:xfrm>
              <a:off x="11303602" y="1019976"/>
              <a:ext cx="10789" cy="79159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1"/>
                <a:gd name="f7" fmla="val 79164"/>
                <a:gd name="f8" fmla="val 10792"/>
                <a:gd name="f9" fmla="val 4635"/>
                <a:gd name="f10" fmla="val 10335"/>
                <a:gd name="f11" fmla="val 1651"/>
                <a:gd name="f12" fmla="val 7542"/>
                <a:gd name="f13" fmla="val -393"/>
                <a:gd name="f14" fmla="val 4571"/>
                <a:gd name="f15" fmla="val 64"/>
                <a:gd name="f16" fmla="val 2209"/>
                <a:gd name="f17" fmla="val 432"/>
                <a:gd name="f18" fmla="val 368"/>
                <a:gd name="f19" fmla="val 2273"/>
                <a:gd name="f20" fmla="val 457"/>
                <a:gd name="f21" fmla="val 76181"/>
                <a:gd name="f22" fmla="val 3250"/>
                <a:gd name="f23" fmla="val 74136"/>
                <a:gd name="f24" fmla="val 6221"/>
                <a:gd name="f25" fmla="val 74594"/>
                <a:gd name="f26" fmla="val 8583"/>
                <a:gd name="f27" fmla="val 74962"/>
                <a:gd name="f28" fmla="val 10424"/>
                <a:gd name="f29" fmla="val 76803"/>
                <a:gd name="f30" fmla="val 4762"/>
                <a:gd name="f31" fmla="+- 0 0 -90"/>
                <a:gd name="f32" fmla="*/ f3 1 10791"/>
                <a:gd name="f33" fmla="*/ f4 1 79164"/>
                <a:gd name="f34" fmla="val f5"/>
                <a:gd name="f35" fmla="val f6"/>
                <a:gd name="f36" fmla="val f7"/>
                <a:gd name="f37" fmla="*/ f31 f0 1"/>
                <a:gd name="f38" fmla="+- f36 0 f34"/>
                <a:gd name="f39" fmla="+- f35 0 f34"/>
                <a:gd name="f40" fmla="*/ f37 1 f2"/>
                <a:gd name="f41" fmla="*/ f39 1 10791"/>
                <a:gd name="f42" fmla="*/ f38 1 79164"/>
                <a:gd name="f43" fmla="*/ 10792 f39 1"/>
                <a:gd name="f44" fmla="*/ 4635 f38 1"/>
                <a:gd name="f45" fmla="*/ 4571 f39 1"/>
                <a:gd name="f46" fmla="*/ 64 f38 1"/>
                <a:gd name="f47" fmla="*/ 0 f39 1"/>
                <a:gd name="f48" fmla="*/ 79164 f38 1"/>
                <a:gd name="f49" fmla="*/ 6221 f39 1"/>
                <a:gd name="f50" fmla="*/ 74594 f38 1"/>
                <a:gd name="f51" fmla="*/ 4762 f38 1"/>
                <a:gd name="f52" fmla="+- f40 0 f1"/>
                <a:gd name="f53" fmla="*/ f43 1 10791"/>
                <a:gd name="f54" fmla="*/ f44 1 79164"/>
                <a:gd name="f55" fmla="*/ f45 1 10791"/>
                <a:gd name="f56" fmla="*/ f46 1 79164"/>
                <a:gd name="f57" fmla="*/ f47 1 10791"/>
                <a:gd name="f58" fmla="*/ f48 1 79164"/>
                <a:gd name="f59" fmla="*/ f49 1 10791"/>
                <a:gd name="f60" fmla="*/ f50 1 79164"/>
                <a:gd name="f61" fmla="*/ f51 1 79164"/>
                <a:gd name="f62" fmla="*/ f34 1 f41"/>
                <a:gd name="f63" fmla="*/ f35 1 f41"/>
                <a:gd name="f64" fmla="*/ f34 1 f42"/>
                <a:gd name="f65" fmla="*/ f36 1 f42"/>
                <a:gd name="f66" fmla="*/ f53 1 f41"/>
                <a:gd name="f67" fmla="*/ f54 1 f42"/>
                <a:gd name="f68" fmla="*/ f55 1 f41"/>
                <a:gd name="f69" fmla="*/ f56 1 f42"/>
                <a:gd name="f70" fmla="*/ f57 1 f41"/>
                <a:gd name="f71" fmla="*/ f58 1 f42"/>
                <a:gd name="f72" fmla="*/ f59 1 f41"/>
                <a:gd name="f73" fmla="*/ f60 1 f42"/>
                <a:gd name="f74" fmla="*/ f61 1 f42"/>
                <a:gd name="f75" fmla="*/ f62 f32 1"/>
                <a:gd name="f76" fmla="*/ f63 f32 1"/>
                <a:gd name="f77" fmla="*/ f65 f33 1"/>
                <a:gd name="f78" fmla="*/ f64 f33 1"/>
                <a:gd name="f79" fmla="*/ f66 f32 1"/>
                <a:gd name="f80" fmla="*/ f67 f33 1"/>
                <a:gd name="f81" fmla="*/ f68 f32 1"/>
                <a:gd name="f82" fmla="*/ f69 f33 1"/>
                <a:gd name="f83" fmla="*/ f70 f32 1"/>
                <a:gd name="f84" fmla="*/ f71 f33 1"/>
                <a:gd name="f85" fmla="*/ f72 f32 1"/>
                <a:gd name="f86" fmla="*/ f73 f33 1"/>
                <a:gd name="f87" fmla="*/ f74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2">
                  <a:pos x="f79" y="f80"/>
                </a:cxn>
                <a:cxn ang="f52">
                  <a:pos x="f81" y="f82"/>
                </a:cxn>
                <a:cxn ang="f52">
                  <a:pos x="f83" y="f80"/>
                </a:cxn>
                <a:cxn ang="f52">
                  <a:pos x="f83" y="f84"/>
                </a:cxn>
                <a:cxn ang="f52">
                  <a:pos x="f85" y="f86"/>
                </a:cxn>
                <a:cxn ang="f52">
                  <a:pos x="f79" y="f84"/>
                </a:cxn>
                <a:cxn ang="f52">
                  <a:pos x="f79" y="f87"/>
                </a:cxn>
              </a:cxnLst>
              <a:rect l="f75" t="f78" r="f76" b="f77"/>
              <a:pathLst>
                <a:path w="10791" h="7916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5" y="f9"/>
                  </a:cubicBezTo>
                  <a:lnTo>
                    <a:pt x="f5" y="f7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8" y="f7"/>
                  </a:cubicBezTo>
                  <a:lnTo>
                    <a:pt x="f8" y="f3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8" name="Freeform: Shape 765">
              <a:extLst>
                <a:ext uri="{FF2B5EF4-FFF2-40B4-BE49-F238E27FC236}">
                  <a16:creationId xmlns:a16="http://schemas.microsoft.com/office/drawing/2014/main" id="{E932E91D-6AB1-C53D-1F07-D9BEDE2F394E}"/>
                </a:ext>
              </a:extLst>
            </p:cNvPr>
            <p:cNvSpPr/>
            <p:nvPr/>
          </p:nvSpPr>
          <p:spPr>
            <a:xfrm>
              <a:off x="11303602" y="1094509"/>
              <a:ext cx="10789" cy="112873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0791"/>
                <a:gd name="f7" fmla="val 112874"/>
                <a:gd name="f8" fmla="val 10792"/>
                <a:gd name="f9" fmla="val 4635"/>
                <a:gd name="f10" fmla="val 10335"/>
                <a:gd name="f11" fmla="val 1651"/>
                <a:gd name="f12" fmla="val 7542"/>
                <a:gd name="f13" fmla="val -393"/>
                <a:gd name="f14" fmla="val 4571"/>
                <a:gd name="f15" fmla="val 64"/>
                <a:gd name="f16" fmla="val 2209"/>
                <a:gd name="f17" fmla="val 432"/>
                <a:gd name="f18" fmla="val 368"/>
                <a:gd name="f19" fmla="val 2273"/>
                <a:gd name="f20" fmla="val 108240"/>
                <a:gd name="f21" fmla="val 457"/>
                <a:gd name="f22" fmla="val 111223"/>
                <a:gd name="f23" fmla="val 3250"/>
                <a:gd name="f24" fmla="val 113268"/>
                <a:gd name="f25" fmla="val 6221"/>
                <a:gd name="f26" fmla="val 112810"/>
                <a:gd name="f27" fmla="val 8583"/>
                <a:gd name="f28" fmla="val 112442"/>
                <a:gd name="f29" fmla="val 10424"/>
                <a:gd name="f30" fmla="val 110602"/>
                <a:gd name="f31" fmla="+- 0 0 -90"/>
                <a:gd name="f32" fmla="*/ f3 1 10791"/>
                <a:gd name="f33" fmla="*/ f4 1 112874"/>
                <a:gd name="f34" fmla="val f5"/>
                <a:gd name="f35" fmla="val f6"/>
                <a:gd name="f36" fmla="val f7"/>
                <a:gd name="f37" fmla="*/ f31 f0 1"/>
                <a:gd name="f38" fmla="+- f36 0 f34"/>
                <a:gd name="f39" fmla="+- f35 0 f34"/>
                <a:gd name="f40" fmla="*/ f37 1 f2"/>
                <a:gd name="f41" fmla="*/ f39 1 10791"/>
                <a:gd name="f42" fmla="*/ f38 1 112874"/>
                <a:gd name="f43" fmla="*/ 10792 f39 1"/>
                <a:gd name="f44" fmla="*/ 4635 f38 1"/>
                <a:gd name="f45" fmla="*/ 4571 f39 1"/>
                <a:gd name="f46" fmla="*/ 64 f38 1"/>
                <a:gd name="f47" fmla="*/ 0 f39 1"/>
                <a:gd name="f48" fmla="*/ 108240 f38 1"/>
                <a:gd name="f49" fmla="*/ 6221 f39 1"/>
                <a:gd name="f50" fmla="*/ 112810 f38 1"/>
                <a:gd name="f51" fmla="+- f40 0 f1"/>
                <a:gd name="f52" fmla="*/ f43 1 10791"/>
                <a:gd name="f53" fmla="*/ f44 1 112874"/>
                <a:gd name="f54" fmla="*/ f45 1 10791"/>
                <a:gd name="f55" fmla="*/ f46 1 112874"/>
                <a:gd name="f56" fmla="*/ f47 1 10791"/>
                <a:gd name="f57" fmla="*/ f48 1 112874"/>
                <a:gd name="f58" fmla="*/ f49 1 10791"/>
                <a:gd name="f59" fmla="*/ f50 1 112874"/>
                <a:gd name="f60" fmla="*/ f34 1 f41"/>
                <a:gd name="f61" fmla="*/ f35 1 f41"/>
                <a:gd name="f62" fmla="*/ f34 1 f42"/>
                <a:gd name="f63" fmla="*/ f36 1 f42"/>
                <a:gd name="f64" fmla="*/ f52 1 f41"/>
                <a:gd name="f65" fmla="*/ f53 1 f42"/>
                <a:gd name="f66" fmla="*/ f54 1 f41"/>
                <a:gd name="f67" fmla="*/ f55 1 f42"/>
                <a:gd name="f68" fmla="*/ f56 1 f41"/>
                <a:gd name="f69" fmla="*/ f57 1 f42"/>
                <a:gd name="f70" fmla="*/ f58 1 f41"/>
                <a:gd name="f71" fmla="*/ f59 1 f42"/>
                <a:gd name="f72" fmla="*/ f60 f32 1"/>
                <a:gd name="f73" fmla="*/ f61 f32 1"/>
                <a:gd name="f74" fmla="*/ f63 f33 1"/>
                <a:gd name="f75" fmla="*/ f62 f33 1"/>
                <a:gd name="f76" fmla="*/ f64 f32 1"/>
                <a:gd name="f77" fmla="*/ f65 f33 1"/>
                <a:gd name="f78" fmla="*/ f66 f32 1"/>
                <a:gd name="f79" fmla="*/ f67 f33 1"/>
                <a:gd name="f80" fmla="*/ f68 f32 1"/>
                <a:gd name="f81" fmla="*/ f69 f33 1"/>
                <a:gd name="f82" fmla="*/ f70 f32 1"/>
                <a:gd name="f83" fmla="*/ f71 f3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51">
                  <a:pos x="f76" y="f77"/>
                </a:cxn>
                <a:cxn ang="f51">
                  <a:pos x="f78" y="f79"/>
                </a:cxn>
                <a:cxn ang="f51">
                  <a:pos x="f80" y="f77"/>
                </a:cxn>
                <a:cxn ang="f51">
                  <a:pos x="f80" y="f81"/>
                </a:cxn>
                <a:cxn ang="f51">
                  <a:pos x="f82" y="f83"/>
                </a:cxn>
                <a:cxn ang="f51">
                  <a:pos x="f76" y="f81"/>
                </a:cxn>
                <a:cxn ang="f51">
                  <a:pos x="f76" y="f77"/>
                </a:cxn>
              </a:cxnLst>
              <a:rect l="f72" t="f75" r="f73" b="f74"/>
              <a:pathLst>
                <a:path w="10791" h="112874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5" y="f9"/>
                  </a:cubicBezTo>
                  <a:lnTo>
                    <a:pt x="f5" y="f20"/>
                  </a:lnTo>
                  <a:cubicBezTo>
                    <a:pt x="f21" y="f22"/>
                    <a:pt x="f23" y="f24"/>
                    <a:pt x="f25" y="f26"/>
                  </a:cubicBezTo>
                  <a:cubicBezTo>
                    <a:pt x="f27" y="f28"/>
                    <a:pt x="f29" y="f30"/>
                    <a:pt x="f8" y="f20"/>
                  </a:cubicBezTo>
                  <a:lnTo>
                    <a:pt x="f8" y="f9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59" name="Freeform: Shape 766">
              <a:extLst>
                <a:ext uri="{FF2B5EF4-FFF2-40B4-BE49-F238E27FC236}">
                  <a16:creationId xmlns:a16="http://schemas.microsoft.com/office/drawing/2014/main" id="{85C7BDEB-E318-8A41-0800-2FF9EAAB646A}"/>
                </a:ext>
              </a:extLst>
            </p:cNvPr>
            <p:cNvSpPr/>
            <p:nvPr/>
          </p:nvSpPr>
          <p:spPr>
            <a:xfrm>
              <a:off x="10631847" y="1561987"/>
              <a:ext cx="425561" cy="9746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425562"/>
                <a:gd name="f7" fmla="val 97462"/>
                <a:gd name="f8" fmla="val 10758"/>
                <a:gd name="f9" fmla="val 1095"/>
                <a:gd name="f10" fmla="val 6567"/>
                <a:gd name="f11" fmla="val 206"/>
                <a:gd name="f12" fmla="val 3799"/>
                <a:gd name="f13" fmla="val -594"/>
                <a:gd name="f14" fmla="val 917"/>
                <a:gd name="f15" fmla="val 1006"/>
                <a:gd name="f16" fmla="val 130"/>
                <a:gd name="f17" fmla="val 3774"/>
                <a:gd name="f18" fmla="val 117"/>
                <a:gd name="f19" fmla="val 3812"/>
                <a:gd name="f20" fmla="val 105"/>
                <a:gd name="f21" fmla="val 3850"/>
                <a:gd name="f22" fmla="val 92"/>
                <a:gd name="f23" fmla="val 3888"/>
                <a:gd name="f24" fmla="val -428"/>
                <a:gd name="f25" fmla="val 1311"/>
                <a:gd name="f26" fmla="val 9170"/>
                <a:gd name="f27" fmla="val 4003"/>
                <a:gd name="f28" fmla="val 9703"/>
                <a:gd name="f29" fmla="val 4053"/>
                <a:gd name="f30" fmla="val 9716"/>
                <a:gd name="f31" fmla="val 4105"/>
                <a:gd name="f32" fmla="val 4155"/>
                <a:gd name="f33" fmla="val 9729"/>
                <a:gd name="f34" fmla="val 423150"/>
                <a:gd name="f35" fmla="val 97463"/>
                <a:gd name="f36" fmla="val 420446"/>
                <a:gd name="f37" fmla="val 97018"/>
                <a:gd name="f38" fmla="val 418617"/>
                <a:gd name="f39" fmla="val 94479"/>
                <a:gd name="f40" fmla="val 419062"/>
                <a:gd name="f41" fmla="val 91775"/>
                <a:gd name="f42" fmla="val 91724"/>
                <a:gd name="f43" fmla="val 419075"/>
                <a:gd name="f44" fmla="val 91673"/>
                <a:gd name="f45" fmla="val 419087"/>
                <a:gd name="f46" fmla="val 91622"/>
                <a:gd name="f47" fmla="val 419887"/>
                <a:gd name="f48" fmla="val 88842"/>
                <a:gd name="f49" fmla="val 422757"/>
                <a:gd name="f50" fmla="val 87204"/>
                <a:gd name="f51" fmla="val 425563"/>
                <a:gd name="f52" fmla="val 87940"/>
                <a:gd name="f53" fmla="val 418960"/>
                <a:gd name="f54" fmla="val 86543"/>
                <a:gd name="f55" fmla="+- 0 0 -90"/>
                <a:gd name="f56" fmla="*/ f3 1 425562"/>
                <a:gd name="f57" fmla="*/ f4 1 97462"/>
                <a:gd name="f58" fmla="val f5"/>
                <a:gd name="f59" fmla="val f6"/>
                <a:gd name="f60" fmla="val f7"/>
                <a:gd name="f61" fmla="*/ f55 f0 1"/>
                <a:gd name="f62" fmla="+- f60 0 f58"/>
                <a:gd name="f63" fmla="+- f59 0 f58"/>
                <a:gd name="f64" fmla="*/ f61 1 f2"/>
                <a:gd name="f65" fmla="*/ f63 1 425562"/>
                <a:gd name="f66" fmla="*/ f62 1 97462"/>
                <a:gd name="f67" fmla="*/ 10758 f63 1"/>
                <a:gd name="f68" fmla="*/ 1095 f62 1"/>
                <a:gd name="f69" fmla="*/ 6567 f63 1"/>
                <a:gd name="f70" fmla="*/ 206 f62 1"/>
                <a:gd name="f71" fmla="*/ 130 f63 1"/>
                <a:gd name="f72" fmla="*/ 3774 f62 1"/>
                <a:gd name="f73" fmla="*/ 92 f63 1"/>
                <a:gd name="f74" fmla="*/ 3888 f62 1"/>
                <a:gd name="f75" fmla="*/ 4003 f63 1"/>
                <a:gd name="f76" fmla="*/ 9703 f62 1"/>
                <a:gd name="f77" fmla="*/ 4155 f63 1"/>
                <a:gd name="f78" fmla="*/ 9729 f62 1"/>
                <a:gd name="f79" fmla="*/ 423150 f63 1"/>
                <a:gd name="f80" fmla="*/ 97463 f62 1"/>
                <a:gd name="f81" fmla="*/ 419062 f63 1"/>
                <a:gd name="f82" fmla="*/ 91775 f62 1"/>
                <a:gd name="f83" fmla="*/ 419087 f63 1"/>
                <a:gd name="f84" fmla="*/ 91622 f62 1"/>
                <a:gd name="f85" fmla="*/ 425563 f63 1"/>
                <a:gd name="f86" fmla="*/ 87940 f62 1"/>
                <a:gd name="f87" fmla="*/ 418960 f63 1"/>
                <a:gd name="f88" fmla="*/ 86543 f62 1"/>
                <a:gd name="f89" fmla="+- f64 0 f1"/>
                <a:gd name="f90" fmla="*/ f67 1 425562"/>
                <a:gd name="f91" fmla="*/ f68 1 97462"/>
                <a:gd name="f92" fmla="*/ f69 1 425562"/>
                <a:gd name="f93" fmla="*/ f70 1 97462"/>
                <a:gd name="f94" fmla="*/ f71 1 425562"/>
                <a:gd name="f95" fmla="*/ f72 1 97462"/>
                <a:gd name="f96" fmla="*/ f73 1 425562"/>
                <a:gd name="f97" fmla="*/ f74 1 97462"/>
                <a:gd name="f98" fmla="*/ f75 1 425562"/>
                <a:gd name="f99" fmla="*/ f76 1 97462"/>
                <a:gd name="f100" fmla="*/ f77 1 425562"/>
                <a:gd name="f101" fmla="*/ f78 1 97462"/>
                <a:gd name="f102" fmla="*/ f79 1 425562"/>
                <a:gd name="f103" fmla="*/ f80 1 97462"/>
                <a:gd name="f104" fmla="*/ f81 1 425562"/>
                <a:gd name="f105" fmla="*/ f82 1 97462"/>
                <a:gd name="f106" fmla="*/ f83 1 425562"/>
                <a:gd name="f107" fmla="*/ f84 1 97462"/>
                <a:gd name="f108" fmla="*/ f85 1 425562"/>
                <a:gd name="f109" fmla="*/ f86 1 97462"/>
                <a:gd name="f110" fmla="*/ f87 1 425562"/>
                <a:gd name="f111" fmla="*/ f88 1 97462"/>
                <a:gd name="f112" fmla="*/ f58 1 f65"/>
                <a:gd name="f113" fmla="*/ f59 1 f65"/>
                <a:gd name="f114" fmla="*/ f58 1 f66"/>
                <a:gd name="f115" fmla="*/ f60 1 f66"/>
                <a:gd name="f116" fmla="*/ f90 1 f65"/>
                <a:gd name="f117" fmla="*/ f91 1 f66"/>
                <a:gd name="f118" fmla="*/ f92 1 f65"/>
                <a:gd name="f119" fmla="*/ f93 1 f66"/>
                <a:gd name="f120" fmla="*/ f94 1 f65"/>
                <a:gd name="f121" fmla="*/ f95 1 f66"/>
                <a:gd name="f122" fmla="*/ f96 1 f65"/>
                <a:gd name="f123" fmla="*/ f97 1 f66"/>
                <a:gd name="f124" fmla="*/ f98 1 f65"/>
                <a:gd name="f125" fmla="*/ f99 1 f66"/>
                <a:gd name="f126" fmla="*/ f100 1 f65"/>
                <a:gd name="f127" fmla="*/ f101 1 f66"/>
                <a:gd name="f128" fmla="*/ f102 1 f65"/>
                <a:gd name="f129" fmla="*/ f103 1 f66"/>
                <a:gd name="f130" fmla="*/ f104 1 f65"/>
                <a:gd name="f131" fmla="*/ f105 1 f66"/>
                <a:gd name="f132" fmla="*/ f106 1 f65"/>
                <a:gd name="f133" fmla="*/ f107 1 f66"/>
                <a:gd name="f134" fmla="*/ f108 1 f65"/>
                <a:gd name="f135" fmla="*/ f109 1 f66"/>
                <a:gd name="f136" fmla="*/ f110 1 f65"/>
                <a:gd name="f137" fmla="*/ f111 1 f66"/>
                <a:gd name="f138" fmla="*/ f112 f56 1"/>
                <a:gd name="f139" fmla="*/ f113 f56 1"/>
                <a:gd name="f140" fmla="*/ f115 f57 1"/>
                <a:gd name="f141" fmla="*/ f114 f57 1"/>
                <a:gd name="f142" fmla="*/ f116 f56 1"/>
                <a:gd name="f143" fmla="*/ f117 f57 1"/>
                <a:gd name="f144" fmla="*/ f118 f56 1"/>
                <a:gd name="f145" fmla="*/ f119 f57 1"/>
                <a:gd name="f146" fmla="*/ f120 f56 1"/>
                <a:gd name="f147" fmla="*/ f121 f57 1"/>
                <a:gd name="f148" fmla="*/ f122 f56 1"/>
                <a:gd name="f149" fmla="*/ f123 f57 1"/>
                <a:gd name="f150" fmla="*/ f124 f56 1"/>
                <a:gd name="f151" fmla="*/ f125 f57 1"/>
                <a:gd name="f152" fmla="*/ f126 f56 1"/>
                <a:gd name="f153" fmla="*/ f127 f57 1"/>
                <a:gd name="f154" fmla="*/ f128 f56 1"/>
                <a:gd name="f155" fmla="*/ f129 f57 1"/>
                <a:gd name="f156" fmla="*/ f130 f56 1"/>
                <a:gd name="f157" fmla="*/ f131 f57 1"/>
                <a:gd name="f158" fmla="*/ f132 f56 1"/>
                <a:gd name="f159" fmla="*/ f133 f57 1"/>
                <a:gd name="f160" fmla="*/ f134 f56 1"/>
                <a:gd name="f161" fmla="*/ f135 f57 1"/>
                <a:gd name="f162" fmla="*/ f136 f56 1"/>
                <a:gd name="f163" fmla="*/ f137 f5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9">
                  <a:pos x="f142" y="f143"/>
                </a:cxn>
                <a:cxn ang="f89">
                  <a:pos x="f144" y="f145"/>
                </a:cxn>
                <a:cxn ang="f89">
                  <a:pos x="f146" y="f147"/>
                </a:cxn>
                <a:cxn ang="f89">
                  <a:pos x="f148" y="f149"/>
                </a:cxn>
                <a:cxn ang="f89">
                  <a:pos x="f150" y="f151"/>
                </a:cxn>
                <a:cxn ang="f89">
                  <a:pos x="f152" y="f153"/>
                </a:cxn>
                <a:cxn ang="f89">
                  <a:pos x="f154" y="f155"/>
                </a:cxn>
                <a:cxn ang="f89">
                  <a:pos x="f156" y="f157"/>
                </a:cxn>
                <a:cxn ang="f89">
                  <a:pos x="f158" y="f159"/>
                </a:cxn>
                <a:cxn ang="f89">
                  <a:pos x="f160" y="f161"/>
                </a:cxn>
                <a:cxn ang="f89">
                  <a:pos x="f162" y="f163"/>
                </a:cxn>
              </a:cxnLst>
              <a:rect l="f138" t="f141" r="f139" b="f140"/>
              <a:pathLst>
                <a:path w="425562" h="97462">
                  <a:moveTo>
                    <a:pt x="f8" y="f9"/>
                  </a:moveTo>
                  <a:lnTo>
                    <a:pt x="f10" y="f11"/>
                  </a:lnTo>
                  <a:cubicBezTo>
                    <a:pt x="f12" y="f13"/>
                    <a:pt x="f14" y="f15"/>
                    <a:pt x="f16" y="f17"/>
                  </a:cubicBezTo>
                  <a:cubicBezTo>
                    <a:pt x="f18" y="f19"/>
                    <a:pt x="f20" y="f21"/>
                    <a:pt x="f22" y="f23"/>
                  </a:cubicBezTo>
                  <a:cubicBezTo>
                    <a:pt x="f24" y="f10"/>
                    <a:pt x="f25" y="f26"/>
                    <a:pt x="f27" y="f28"/>
                  </a:cubicBezTo>
                  <a:cubicBezTo>
                    <a:pt x="f29" y="f30"/>
                    <a:pt x="f31" y="f30"/>
                    <a:pt x="f32" y="f33"/>
                  </a:cubicBezTo>
                  <a:lnTo>
                    <a:pt x="f34" y="f35"/>
                  </a:lnTo>
                  <a:cubicBezTo>
                    <a:pt x="f36" y="f37"/>
                    <a:pt x="f38" y="f39"/>
                    <a:pt x="f40" y="f41"/>
                  </a:cubicBezTo>
                  <a:cubicBezTo>
                    <a:pt x="f40" y="f42"/>
                    <a:pt x="f43" y="f44"/>
                    <a:pt x="f45" y="f46"/>
                  </a:cubicBezTo>
                  <a:cubicBezTo>
                    <a:pt x="f47" y="f48"/>
                    <a:pt x="f49" y="f50"/>
                    <a:pt x="f51" y="f52"/>
                  </a:cubicBezTo>
                  <a:lnTo>
                    <a:pt x="f53" y="f54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60" name="Freeform: Shape 767">
              <a:extLst>
                <a:ext uri="{FF2B5EF4-FFF2-40B4-BE49-F238E27FC236}">
                  <a16:creationId xmlns:a16="http://schemas.microsoft.com/office/drawing/2014/main" id="{44EC3477-73E3-544B-8AE6-EEF91E3562E4}"/>
                </a:ext>
              </a:extLst>
            </p:cNvPr>
            <p:cNvSpPr/>
            <p:nvPr/>
          </p:nvSpPr>
          <p:spPr>
            <a:xfrm>
              <a:off x="11050341" y="1649751"/>
              <a:ext cx="153308" cy="39666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153307"/>
                <a:gd name="f7" fmla="val 39667"/>
                <a:gd name="f8" fmla="val 6568"/>
                <a:gd name="f9" fmla="val 176"/>
                <a:gd name="f10" fmla="val 3761"/>
                <a:gd name="f11" fmla="val -560"/>
                <a:gd name="f12" fmla="val 892"/>
                <a:gd name="f13" fmla="val 1078"/>
                <a:gd name="f14" fmla="val 92"/>
                <a:gd name="f15" fmla="val 3858"/>
                <a:gd name="f16" fmla="val -429"/>
                <a:gd name="f17" fmla="val 6537"/>
                <a:gd name="f18" fmla="val 1311"/>
                <a:gd name="f19" fmla="val 9140"/>
                <a:gd name="f20" fmla="val 4002"/>
                <a:gd name="f21" fmla="val 9673"/>
                <a:gd name="f22" fmla="val 4054"/>
                <a:gd name="f23" fmla="val 9686"/>
                <a:gd name="f24" fmla="val 4104"/>
                <a:gd name="f25" fmla="val 4155"/>
                <a:gd name="f26" fmla="val 9699"/>
                <a:gd name="f27" fmla="val 146740"/>
                <a:gd name="f28" fmla="val 39663"/>
                <a:gd name="f29" fmla="val 147883"/>
                <a:gd name="f30" fmla="val 150321"/>
                <a:gd name="f31" fmla="val 39764"/>
                <a:gd name="f32" fmla="val 152518"/>
                <a:gd name="f33" fmla="val 38190"/>
                <a:gd name="f34" fmla="val 153216"/>
                <a:gd name="f35" fmla="val 35854"/>
                <a:gd name="f36" fmla="val 153737"/>
                <a:gd name="f37" fmla="val 33175"/>
                <a:gd name="f38" fmla="val 151997"/>
                <a:gd name="f39" fmla="val 30572"/>
                <a:gd name="f40" fmla="val 149305"/>
                <a:gd name="f41" fmla="val 30039"/>
                <a:gd name="f42" fmla="val 149254"/>
                <a:gd name="f43" fmla="val 30026"/>
                <a:gd name="f44" fmla="val 149204"/>
                <a:gd name="f45" fmla="val 149153"/>
                <a:gd name="f46" fmla="val 30014"/>
                <a:gd name="f47" fmla="val 146360"/>
                <a:gd name="f48" fmla="val 29379"/>
                <a:gd name="f49" fmla="val 10757"/>
                <a:gd name="f50" fmla="val 938"/>
                <a:gd name="f51" fmla="+- 0 0 -90"/>
                <a:gd name="f52" fmla="*/ f3 1 153307"/>
                <a:gd name="f53" fmla="*/ f4 1 39667"/>
                <a:gd name="f54" fmla="val f5"/>
                <a:gd name="f55" fmla="val f6"/>
                <a:gd name="f56" fmla="val f7"/>
                <a:gd name="f57" fmla="*/ f51 f0 1"/>
                <a:gd name="f58" fmla="+- f56 0 f54"/>
                <a:gd name="f59" fmla="+- f55 0 f54"/>
                <a:gd name="f60" fmla="*/ f57 1 f2"/>
                <a:gd name="f61" fmla="*/ f59 1 153307"/>
                <a:gd name="f62" fmla="*/ f58 1 39667"/>
                <a:gd name="f63" fmla="*/ 6568 f59 1"/>
                <a:gd name="f64" fmla="*/ 176 f58 1"/>
                <a:gd name="f65" fmla="*/ 92 f59 1"/>
                <a:gd name="f66" fmla="*/ 3858 f58 1"/>
                <a:gd name="f67" fmla="*/ 4002 f59 1"/>
                <a:gd name="f68" fmla="*/ 9673 f58 1"/>
                <a:gd name="f69" fmla="*/ 4155 f59 1"/>
                <a:gd name="f70" fmla="*/ 9699 f58 1"/>
                <a:gd name="f71" fmla="*/ 146740 f59 1"/>
                <a:gd name="f72" fmla="*/ 39663 f58 1"/>
                <a:gd name="f73" fmla="*/ 147883 f59 1"/>
                <a:gd name="f74" fmla="*/ 153216 f59 1"/>
                <a:gd name="f75" fmla="*/ 35854 f58 1"/>
                <a:gd name="f76" fmla="*/ 149305 f59 1"/>
                <a:gd name="f77" fmla="*/ 30039 f58 1"/>
                <a:gd name="f78" fmla="*/ 149153 f59 1"/>
                <a:gd name="f79" fmla="*/ 30014 f58 1"/>
                <a:gd name="f80" fmla="*/ 146360 f59 1"/>
                <a:gd name="f81" fmla="*/ 29379 f58 1"/>
                <a:gd name="f82" fmla="*/ 10757 f59 1"/>
                <a:gd name="f83" fmla="*/ 938 f58 1"/>
                <a:gd name="f84" fmla="+- f60 0 f1"/>
                <a:gd name="f85" fmla="*/ f63 1 153307"/>
                <a:gd name="f86" fmla="*/ f64 1 39667"/>
                <a:gd name="f87" fmla="*/ f65 1 153307"/>
                <a:gd name="f88" fmla="*/ f66 1 39667"/>
                <a:gd name="f89" fmla="*/ f67 1 153307"/>
                <a:gd name="f90" fmla="*/ f68 1 39667"/>
                <a:gd name="f91" fmla="*/ f69 1 153307"/>
                <a:gd name="f92" fmla="*/ f70 1 39667"/>
                <a:gd name="f93" fmla="*/ f71 1 153307"/>
                <a:gd name="f94" fmla="*/ f72 1 39667"/>
                <a:gd name="f95" fmla="*/ f73 1 153307"/>
                <a:gd name="f96" fmla="*/ f74 1 153307"/>
                <a:gd name="f97" fmla="*/ f75 1 39667"/>
                <a:gd name="f98" fmla="*/ f76 1 153307"/>
                <a:gd name="f99" fmla="*/ f77 1 39667"/>
                <a:gd name="f100" fmla="*/ f78 1 153307"/>
                <a:gd name="f101" fmla="*/ f79 1 39667"/>
                <a:gd name="f102" fmla="*/ f80 1 153307"/>
                <a:gd name="f103" fmla="*/ f81 1 39667"/>
                <a:gd name="f104" fmla="*/ f82 1 153307"/>
                <a:gd name="f105" fmla="*/ f83 1 39667"/>
                <a:gd name="f106" fmla="*/ f54 1 f61"/>
                <a:gd name="f107" fmla="*/ f55 1 f61"/>
                <a:gd name="f108" fmla="*/ f54 1 f62"/>
                <a:gd name="f109" fmla="*/ f56 1 f62"/>
                <a:gd name="f110" fmla="*/ f85 1 f61"/>
                <a:gd name="f111" fmla="*/ f86 1 f62"/>
                <a:gd name="f112" fmla="*/ f87 1 f61"/>
                <a:gd name="f113" fmla="*/ f88 1 f62"/>
                <a:gd name="f114" fmla="*/ f89 1 f61"/>
                <a:gd name="f115" fmla="*/ f90 1 f62"/>
                <a:gd name="f116" fmla="*/ f91 1 f61"/>
                <a:gd name="f117" fmla="*/ f92 1 f62"/>
                <a:gd name="f118" fmla="*/ f93 1 f61"/>
                <a:gd name="f119" fmla="*/ f94 1 f62"/>
                <a:gd name="f120" fmla="*/ f95 1 f61"/>
                <a:gd name="f121" fmla="*/ f96 1 f61"/>
                <a:gd name="f122" fmla="*/ f97 1 f62"/>
                <a:gd name="f123" fmla="*/ f98 1 f61"/>
                <a:gd name="f124" fmla="*/ f99 1 f62"/>
                <a:gd name="f125" fmla="*/ f100 1 f61"/>
                <a:gd name="f126" fmla="*/ f101 1 f62"/>
                <a:gd name="f127" fmla="*/ f102 1 f61"/>
                <a:gd name="f128" fmla="*/ f103 1 f62"/>
                <a:gd name="f129" fmla="*/ f104 1 f61"/>
                <a:gd name="f130" fmla="*/ f105 1 f62"/>
                <a:gd name="f131" fmla="*/ f106 f52 1"/>
                <a:gd name="f132" fmla="*/ f107 f52 1"/>
                <a:gd name="f133" fmla="*/ f109 f53 1"/>
                <a:gd name="f134" fmla="*/ f108 f53 1"/>
                <a:gd name="f135" fmla="*/ f110 f52 1"/>
                <a:gd name="f136" fmla="*/ f111 f53 1"/>
                <a:gd name="f137" fmla="*/ f112 f52 1"/>
                <a:gd name="f138" fmla="*/ f113 f53 1"/>
                <a:gd name="f139" fmla="*/ f114 f52 1"/>
                <a:gd name="f140" fmla="*/ f115 f53 1"/>
                <a:gd name="f141" fmla="*/ f116 f52 1"/>
                <a:gd name="f142" fmla="*/ f117 f53 1"/>
                <a:gd name="f143" fmla="*/ f118 f52 1"/>
                <a:gd name="f144" fmla="*/ f119 f53 1"/>
                <a:gd name="f145" fmla="*/ f120 f52 1"/>
                <a:gd name="f146" fmla="*/ f121 f52 1"/>
                <a:gd name="f147" fmla="*/ f122 f53 1"/>
                <a:gd name="f148" fmla="*/ f123 f52 1"/>
                <a:gd name="f149" fmla="*/ f124 f53 1"/>
                <a:gd name="f150" fmla="*/ f125 f52 1"/>
                <a:gd name="f151" fmla="*/ f126 f53 1"/>
                <a:gd name="f152" fmla="*/ f127 f52 1"/>
                <a:gd name="f153" fmla="*/ f128 f53 1"/>
                <a:gd name="f154" fmla="*/ f129 f52 1"/>
                <a:gd name="f155" fmla="*/ f130 f5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4">
                  <a:pos x="f135" y="f136"/>
                </a:cxn>
                <a:cxn ang="f84">
                  <a:pos x="f135" y="f136"/>
                </a:cxn>
                <a:cxn ang="f84">
                  <a:pos x="f137" y="f138"/>
                </a:cxn>
                <a:cxn ang="f84">
                  <a:pos x="f139" y="f140"/>
                </a:cxn>
                <a:cxn ang="f84">
                  <a:pos x="f141" y="f142"/>
                </a:cxn>
                <a:cxn ang="f84">
                  <a:pos x="f141" y="f142"/>
                </a:cxn>
                <a:cxn ang="f84">
                  <a:pos x="f143" y="f144"/>
                </a:cxn>
                <a:cxn ang="f84">
                  <a:pos x="f145" y="f144"/>
                </a:cxn>
                <a:cxn ang="f84">
                  <a:pos x="f146" y="f147"/>
                </a:cxn>
                <a:cxn ang="f84">
                  <a:pos x="f148" y="f149"/>
                </a:cxn>
                <a:cxn ang="f84">
                  <a:pos x="f150" y="f151"/>
                </a:cxn>
                <a:cxn ang="f84">
                  <a:pos x="f150" y="f151"/>
                </a:cxn>
                <a:cxn ang="f84">
                  <a:pos x="f152" y="f153"/>
                </a:cxn>
                <a:cxn ang="f84">
                  <a:pos x="f154" y="f155"/>
                </a:cxn>
              </a:cxnLst>
              <a:rect l="f131" t="f134" r="f132" b="f133"/>
              <a:pathLst>
                <a:path w="153307" h="39667">
                  <a:moveTo>
                    <a:pt x="f8" y="f9"/>
                  </a:moveTo>
                  <a:lnTo>
                    <a:pt x="f8" y="f9"/>
                  </a:lnTo>
                  <a:cubicBezTo>
                    <a:pt x="f10" y="f11"/>
                    <a:pt x="f12" y="f13"/>
                    <a:pt x="f14" y="f15"/>
                  </a:cubicBezTo>
                  <a:cubicBezTo>
                    <a:pt x="f16" y="f17"/>
                    <a:pt x="f18" y="f19"/>
                    <a:pt x="f20" y="f21"/>
                  </a:cubicBezTo>
                  <a:cubicBezTo>
                    <a:pt x="f22" y="f23"/>
                    <a:pt x="f24" y="f23"/>
                    <a:pt x="f25" y="f26"/>
                  </a:cubicBezTo>
                  <a:lnTo>
                    <a:pt x="f25" y="f26"/>
                  </a:lnTo>
                  <a:lnTo>
                    <a:pt x="f27" y="f28"/>
                  </a:lnTo>
                  <a:lnTo>
                    <a:pt x="f29" y="f28"/>
                  </a:lnTo>
                  <a:cubicBezTo>
                    <a:pt x="f30" y="f31"/>
                    <a:pt x="f32" y="f33"/>
                    <a:pt x="f34" y="f35"/>
                  </a:cubicBezTo>
                  <a:cubicBezTo>
                    <a:pt x="f36" y="f37"/>
                    <a:pt x="f38" y="f39"/>
                    <a:pt x="f40" y="f41"/>
                  </a:cubicBezTo>
                  <a:cubicBezTo>
                    <a:pt x="f42" y="f43"/>
                    <a:pt x="f44" y="f43"/>
                    <a:pt x="f45" y="f46"/>
                  </a:cubicBezTo>
                  <a:lnTo>
                    <a:pt x="f45" y="f46"/>
                  </a:lnTo>
                  <a:lnTo>
                    <a:pt x="f47" y="f48"/>
                  </a:lnTo>
                  <a:lnTo>
                    <a:pt x="f49" y="f50"/>
                  </a:ln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61" name="Freeform: Shape 770">
              <a:extLst>
                <a:ext uri="{FF2B5EF4-FFF2-40B4-BE49-F238E27FC236}">
                  <a16:creationId xmlns:a16="http://schemas.microsoft.com/office/drawing/2014/main" id="{A5446D45-0DD8-4139-420F-C54BD1E9FE73}"/>
                </a:ext>
              </a:extLst>
            </p:cNvPr>
            <p:cNvSpPr/>
            <p:nvPr/>
          </p:nvSpPr>
          <p:spPr>
            <a:xfrm>
              <a:off x="6075913" y="943176"/>
              <a:ext cx="979331" cy="109618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979332"/>
                <a:gd name="f7" fmla="val 109621"/>
                <a:gd name="f8" fmla="val 973365"/>
                <a:gd name="f9" fmla="val 103781"/>
                <a:gd name="f10" fmla="val 973886"/>
                <a:gd name="f11" fmla="val 100962"/>
                <a:gd name="f12" fmla="val 976488"/>
                <a:gd name="f13" fmla="val 99019"/>
                <a:gd name="f14" fmla="val 99337"/>
                <a:gd name="f15" fmla="val 973238"/>
                <a:gd name="f16" fmla="val 17929"/>
                <a:gd name="f17" fmla="val 1318"/>
                <a:gd name="f18" fmla="val 5994"/>
                <a:gd name="f19" fmla="val 49"/>
                <a:gd name="f20" fmla="val 3175"/>
                <a:gd name="f21" fmla="val -332"/>
                <a:gd name="f22" fmla="val 547"/>
                <a:gd name="f23" fmla="val 1560"/>
                <a:gd name="f24" fmla="val 26"/>
                <a:gd name="f25" fmla="val 4366"/>
                <a:gd name="f26" fmla="val -253"/>
                <a:gd name="f27" fmla="val 7083"/>
                <a:gd name="f28" fmla="val 1715"/>
                <a:gd name="f29" fmla="val 9520"/>
                <a:gd name="f30" fmla="val 4445"/>
                <a:gd name="f31" fmla="val 9800"/>
                <a:gd name="f32" fmla="val 4534"/>
                <a:gd name="f33" fmla="val 9812"/>
                <a:gd name="f34" fmla="val 4623"/>
                <a:gd name="f35" fmla="val 9825"/>
                <a:gd name="f36" fmla="val 4724"/>
                <a:gd name="f37" fmla="val 978063"/>
                <a:gd name="f38" fmla="val 975333"/>
                <a:gd name="f39" fmla="val 109520"/>
                <a:gd name="f40" fmla="val 973188"/>
                <a:gd name="f41" fmla="val 107234"/>
                <a:gd name="f42" fmla="val 973289"/>
                <a:gd name="f43" fmla="val 104505"/>
                <a:gd name="f44" fmla="val 973302"/>
                <a:gd name="f45" fmla="val 104263"/>
                <a:gd name="f46" fmla="val 973327"/>
                <a:gd name="f47" fmla="val 104022"/>
                <a:gd name="f48" fmla="+- 0 0 -90"/>
                <a:gd name="f49" fmla="*/ f3 1 979332"/>
                <a:gd name="f50" fmla="*/ f4 1 109621"/>
                <a:gd name="f51" fmla="val f5"/>
                <a:gd name="f52" fmla="val f6"/>
                <a:gd name="f53" fmla="val f7"/>
                <a:gd name="f54" fmla="*/ f48 f0 1"/>
                <a:gd name="f55" fmla="+- f53 0 f51"/>
                <a:gd name="f56" fmla="+- f52 0 f51"/>
                <a:gd name="f57" fmla="*/ f54 1 f2"/>
                <a:gd name="f58" fmla="*/ f56 1 979332"/>
                <a:gd name="f59" fmla="*/ f55 1 109621"/>
                <a:gd name="f60" fmla="*/ 973365 f56 1"/>
                <a:gd name="f61" fmla="*/ 103781 f55 1"/>
                <a:gd name="f62" fmla="*/ 979332 f56 1"/>
                <a:gd name="f63" fmla="*/ 99337 f55 1"/>
                <a:gd name="f64" fmla="*/ 973238 f56 1"/>
                <a:gd name="f65" fmla="*/ 17929 f56 1"/>
                <a:gd name="f66" fmla="*/ 1318 f55 1"/>
                <a:gd name="f67" fmla="*/ 5994 f56 1"/>
                <a:gd name="f68" fmla="*/ 49 f55 1"/>
                <a:gd name="f69" fmla="*/ 26 f56 1"/>
                <a:gd name="f70" fmla="*/ 4366 f55 1"/>
                <a:gd name="f71" fmla="*/ 4445 f56 1"/>
                <a:gd name="f72" fmla="*/ 9800 f55 1"/>
                <a:gd name="f73" fmla="*/ 4724 f56 1"/>
                <a:gd name="f74" fmla="*/ 9825 f55 1"/>
                <a:gd name="f75" fmla="*/ 978063 f56 1"/>
                <a:gd name="f76" fmla="*/ 109621 f55 1"/>
                <a:gd name="f77" fmla="*/ 973289 f56 1"/>
                <a:gd name="f78" fmla="*/ 104505 f55 1"/>
                <a:gd name="f79" fmla="+- f57 0 f1"/>
                <a:gd name="f80" fmla="*/ f60 1 979332"/>
                <a:gd name="f81" fmla="*/ f61 1 109621"/>
                <a:gd name="f82" fmla="*/ f62 1 979332"/>
                <a:gd name="f83" fmla="*/ f63 1 109621"/>
                <a:gd name="f84" fmla="*/ f64 1 979332"/>
                <a:gd name="f85" fmla="*/ f65 1 979332"/>
                <a:gd name="f86" fmla="*/ f66 1 109621"/>
                <a:gd name="f87" fmla="*/ f67 1 979332"/>
                <a:gd name="f88" fmla="*/ f68 1 109621"/>
                <a:gd name="f89" fmla="*/ f69 1 979332"/>
                <a:gd name="f90" fmla="*/ f70 1 109621"/>
                <a:gd name="f91" fmla="*/ f71 1 979332"/>
                <a:gd name="f92" fmla="*/ f72 1 109621"/>
                <a:gd name="f93" fmla="*/ f73 1 979332"/>
                <a:gd name="f94" fmla="*/ f74 1 109621"/>
                <a:gd name="f95" fmla="*/ f75 1 979332"/>
                <a:gd name="f96" fmla="*/ f76 1 109621"/>
                <a:gd name="f97" fmla="*/ f77 1 979332"/>
                <a:gd name="f98" fmla="*/ f78 1 109621"/>
                <a:gd name="f99" fmla="*/ f51 1 f58"/>
                <a:gd name="f100" fmla="*/ f52 1 f58"/>
                <a:gd name="f101" fmla="*/ f51 1 f59"/>
                <a:gd name="f102" fmla="*/ f53 1 f59"/>
                <a:gd name="f103" fmla="*/ f80 1 f58"/>
                <a:gd name="f104" fmla="*/ f81 1 f59"/>
                <a:gd name="f105" fmla="*/ f82 1 f58"/>
                <a:gd name="f106" fmla="*/ f83 1 f59"/>
                <a:gd name="f107" fmla="*/ f84 1 f58"/>
                <a:gd name="f108" fmla="*/ f85 1 f58"/>
                <a:gd name="f109" fmla="*/ f86 1 f59"/>
                <a:gd name="f110" fmla="*/ f87 1 f58"/>
                <a:gd name="f111" fmla="*/ f88 1 f59"/>
                <a:gd name="f112" fmla="*/ f89 1 f58"/>
                <a:gd name="f113" fmla="*/ f90 1 f59"/>
                <a:gd name="f114" fmla="*/ f91 1 f58"/>
                <a:gd name="f115" fmla="*/ f92 1 f59"/>
                <a:gd name="f116" fmla="*/ f93 1 f58"/>
                <a:gd name="f117" fmla="*/ f94 1 f59"/>
                <a:gd name="f118" fmla="*/ f95 1 f58"/>
                <a:gd name="f119" fmla="*/ f96 1 f59"/>
                <a:gd name="f120" fmla="*/ f97 1 f58"/>
                <a:gd name="f121" fmla="*/ f98 1 f59"/>
                <a:gd name="f122" fmla="*/ f99 f49 1"/>
                <a:gd name="f123" fmla="*/ f100 f49 1"/>
                <a:gd name="f124" fmla="*/ f102 f50 1"/>
                <a:gd name="f125" fmla="*/ f101 f50 1"/>
                <a:gd name="f126" fmla="*/ f103 f49 1"/>
                <a:gd name="f127" fmla="*/ f104 f50 1"/>
                <a:gd name="f128" fmla="*/ f105 f49 1"/>
                <a:gd name="f129" fmla="*/ f106 f50 1"/>
                <a:gd name="f130" fmla="*/ f107 f49 1"/>
                <a:gd name="f131" fmla="*/ f108 f49 1"/>
                <a:gd name="f132" fmla="*/ f109 f50 1"/>
                <a:gd name="f133" fmla="*/ f110 f49 1"/>
                <a:gd name="f134" fmla="*/ f111 f50 1"/>
                <a:gd name="f135" fmla="*/ f112 f49 1"/>
                <a:gd name="f136" fmla="*/ f113 f50 1"/>
                <a:gd name="f137" fmla="*/ f114 f49 1"/>
                <a:gd name="f138" fmla="*/ f115 f50 1"/>
                <a:gd name="f139" fmla="*/ f116 f49 1"/>
                <a:gd name="f140" fmla="*/ f117 f50 1"/>
                <a:gd name="f141" fmla="*/ f118 f49 1"/>
                <a:gd name="f142" fmla="*/ f119 f50 1"/>
                <a:gd name="f143" fmla="*/ f120 f49 1"/>
                <a:gd name="f144" fmla="*/ f121 f5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79">
                  <a:pos x="f126" y="f127"/>
                </a:cxn>
                <a:cxn ang="f79">
                  <a:pos x="f128" y="f129"/>
                </a:cxn>
                <a:cxn ang="f79">
                  <a:pos x="f130" y="f129"/>
                </a:cxn>
                <a:cxn ang="f79">
                  <a:pos x="f131" y="f132"/>
                </a:cxn>
                <a:cxn ang="f79">
                  <a:pos x="f133" y="f134"/>
                </a:cxn>
                <a:cxn ang="f79">
                  <a:pos x="f135" y="f136"/>
                </a:cxn>
                <a:cxn ang="f79">
                  <a:pos x="f137" y="f138"/>
                </a:cxn>
                <a:cxn ang="f79">
                  <a:pos x="f139" y="f140"/>
                </a:cxn>
                <a:cxn ang="f79">
                  <a:pos x="f141" y="f142"/>
                </a:cxn>
                <a:cxn ang="f79">
                  <a:pos x="f143" y="f144"/>
                </a:cxn>
                <a:cxn ang="f79">
                  <a:pos x="f126" y="f127"/>
                </a:cxn>
              </a:cxnLst>
              <a:rect l="f122" t="f125" r="f123" b="f124"/>
              <a:pathLst>
                <a:path w="979332" h="109621">
                  <a:moveTo>
                    <a:pt x="f8" y="f9"/>
                  </a:moveTo>
                  <a:cubicBezTo>
                    <a:pt x="f10" y="f11"/>
                    <a:pt x="f12" y="f13"/>
                    <a:pt x="f6" y="f14"/>
                  </a:cubicBezTo>
                  <a:lnTo>
                    <a:pt x="f15" y="f14"/>
                  </a:lnTo>
                  <a:lnTo>
                    <a:pt x="f16" y="f17"/>
                  </a:lnTo>
                  <a:lnTo>
                    <a:pt x="f18" y="f19"/>
                  </a:lnTo>
                  <a:cubicBezTo>
                    <a:pt x="f20" y="f21"/>
                    <a:pt x="f22" y="f23"/>
                    <a:pt x="f24" y="f25"/>
                  </a:cubicBezTo>
                  <a:cubicBezTo>
                    <a:pt x="f26" y="f27"/>
                    <a:pt x="f28" y="f29"/>
                    <a:pt x="f30" y="f31"/>
                  </a:cubicBezTo>
                  <a:cubicBezTo>
                    <a:pt x="f32" y="f33"/>
                    <a:pt x="f34" y="f35"/>
                    <a:pt x="f36" y="f35"/>
                  </a:cubicBezTo>
                  <a:lnTo>
                    <a:pt x="f37" y="f7"/>
                  </a:lnTo>
                  <a:cubicBezTo>
                    <a:pt x="f38" y="f39"/>
                    <a:pt x="f40" y="f41"/>
                    <a:pt x="f42" y="f43"/>
                  </a:cubicBezTo>
                  <a:cubicBezTo>
                    <a:pt x="f44" y="f45"/>
                    <a:pt x="f46" y="f47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  <p:sp>
          <p:nvSpPr>
            <p:cNvPr id="362" name="Freeform: Shape 771">
              <a:extLst>
                <a:ext uri="{FF2B5EF4-FFF2-40B4-BE49-F238E27FC236}">
                  <a16:creationId xmlns:a16="http://schemas.microsoft.com/office/drawing/2014/main" id="{A2B3E817-FBC0-1CEC-B477-6A1F32E0C749}"/>
                </a:ext>
              </a:extLst>
            </p:cNvPr>
            <p:cNvSpPr/>
            <p:nvPr/>
          </p:nvSpPr>
          <p:spPr>
            <a:xfrm>
              <a:off x="7049265" y="1042992"/>
              <a:ext cx="532272" cy="63175"/>
            </a:xfrm>
            <a:custGeom>
              <a:avLst/>
              <a:gdLst>
                <a:gd name="f0" fmla="val 10800000"/>
                <a:gd name="f1" fmla="val 5400000"/>
                <a:gd name="f2" fmla="val 180"/>
                <a:gd name="f3" fmla="val w"/>
                <a:gd name="f4" fmla="val h"/>
                <a:gd name="f5" fmla="val 0"/>
                <a:gd name="f6" fmla="val 532272"/>
                <a:gd name="f7" fmla="val 63176"/>
                <a:gd name="f8" fmla="val 532266"/>
                <a:gd name="f9" fmla="val 58185"/>
                <a:gd name="f10" fmla="val 532407"/>
                <a:gd name="f11" fmla="val 55379"/>
                <a:gd name="f12" fmla="val 530261"/>
                <a:gd name="f13" fmla="val 52992"/>
                <a:gd name="f14" fmla="val 527455"/>
                <a:gd name="f15" fmla="val 52852"/>
                <a:gd name="f16" fmla="val 527442"/>
                <a:gd name="f17" fmla="val 521474"/>
                <a:gd name="f18" fmla="val 52217"/>
                <a:gd name="f19" fmla="val 10808"/>
                <a:gd name="f20" fmla="val 34"/>
                <a:gd name="f21" fmla="val 5983"/>
                <a:gd name="f22" fmla="val 3139"/>
                <a:gd name="f23" fmla="val -284"/>
                <a:gd name="f24" fmla="val 536"/>
                <a:gd name="f25" fmla="val 1659"/>
                <a:gd name="f26" fmla="val 16"/>
                <a:gd name="f27" fmla="val 4478"/>
                <a:gd name="f28" fmla="val -201"/>
                <a:gd name="f29" fmla="val 7208"/>
                <a:gd name="f30" fmla="val 1844"/>
                <a:gd name="f31" fmla="val 9582"/>
                <a:gd name="f32" fmla="val 4561"/>
                <a:gd name="f33" fmla="val 9798"/>
                <a:gd name="f34" fmla="val 4612"/>
                <a:gd name="f35" fmla="val 9810"/>
                <a:gd name="f36" fmla="val 4663"/>
                <a:gd name="f37" fmla="val 4713"/>
                <a:gd name="f38" fmla="val 526299"/>
                <a:gd name="f39" fmla="val 63137"/>
                <a:gd name="f40" fmla="val 529219"/>
                <a:gd name="f41" fmla="val 63492"/>
                <a:gd name="f42" fmla="val 531886"/>
                <a:gd name="f43" fmla="val 61410"/>
                <a:gd name="f44" fmla="val 532242"/>
                <a:gd name="f45" fmla="val 58490"/>
                <a:gd name="f46" fmla="val 532254"/>
                <a:gd name="f47" fmla="val 58388"/>
                <a:gd name="f48" fmla="val 58286"/>
                <a:gd name="f49" fmla="+- 0 0 -90"/>
                <a:gd name="f50" fmla="*/ f3 1 532272"/>
                <a:gd name="f51" fmla="*/ f4 1 63176"/>
                <a:gd name="f52" fmla="val f5"/>
                <a:gd name="f53" fmla="val f6"/>
                <a:gd name="f54" fmla="val f7"/>
                <a:gd name="f55" fmla="*/ f49 f0 1"/>
                <a:gd name="f56" fmla="+- f54 0 f52"/>
                <a:gd name="f57" fmla="+- f53 0 f52"/>
                <a:gd name="f58" fmla="*/ f55 1 f2"/>
                <a:gd name="f59" fmla="*/ f57 1 532272"/>
                <a:gd name="f60" fmla="*/ f56 1 63176"/>
                <a:gd name="f61" fmla="*/ 532266 f57 1"/>
                <a:gd name="f62" fmla="*/ 58185 f56 1"/>
                <a:gd name="f63" fmla="*/ 527455 f57 1"/>
                <a:gd name="f64" fmla="*/ 52852 f56 1"/>
                <a:gd name="f65" fmla="*/ 527442 f57 1"/>
                <a:gd name="f66" fmla="*/ 521474 f57 1"/>
                <a:gd name="f67" fmla="*/ 52217 f56 1"/>
                <a:gd name="f68" fmla="*/ 10808 f57 1"/>
                <a:gd name="f69" fmla="*/ 34 f56 1"/>
                <a:gd name="f70" fmla="*/ 5983 f57 1"/>
                <a:gd name="f71" fmla="*/ 16 f57 1"/>
                <a:gd name="f72" fmla="*/ 4478 f56 1"/>
                <a:gd name="f73" fmla="*/ 4561 f57 1"/>
                <a:gd name="f74" fmla="*/ 9798 f56 1"/>
                <a:gd name="f75" fmla="*/ 4713 f57 1"/>
                <a:gd name="f76" fmla="*/ 9810 f56 1"/>
                <a:gd name="f77" fmla="*/ 526299 f57 1"/>
                <a:gd name="f78" fmla="*/ 63137 f56 1"/>
                <a:gd name="f79" fmla="*/ 532242 f57 1"/>
                <a:gd name="f80" fmla="*/ 58490 f56 1"/>
                <a:gd name="f81" fmla="+- f58 0 f1"/>
                <a:gd name="f82" fmla="*/ f61 1 532272"/>
                <a:gd name="f83" fmla="*/ f62 1 63176"/>
                <a:gd name="f84" fmla="*/ f63 1 532272"/>
                <a:gd name="f85" fmla="*/ f64 1 63176"/>
                <a:gd name="f86" fmla="*/ f65 1 532272"/>
                <a:gd name="f87" fmla="*/ f66 1 532272"/>
                <a:gd name="f88" fmla="*/ f67 1 63176"/>
                <a:gd name="f89" fmla="*/ f68 1 532272"/>
                <a:gd name="f90" fmla="*/ f69 1 63176"/>
                <a:gd name="f91" fmla="*/ f70 1 532272"/>
                <a:gd name="f92" fmla="*/ f71 1 532272"/>
                <a:gd name="f93" fmla="*/ f72 1 63176"/>
                <a:gd name="f94" fmla="*/ f73 1 532272"/>
                <a:gd name="f95" fmla="*/ f74 1 63176"/>
                <a:gd name="f96" fmla="*/ f75 1 532272"/>
                <a:gd name="f97" fmla="*/ f76 1 63176"/>
                <a:gd name="f98" fmla="*/ f77 1 532272"/>
                <a:gd name="f99" fmla="*/ f78 1 63176"/>
                <a:gd name="f100" fmla="*/ f79 1 532272"/>
                <a:gd name="f101" fmla="*/ f80 1 63176"/>
                <a:gd name="f102" fmla="*/ f52 1 f59"/>
                <a:gd name="f103" fmla="*/ f53 1 f59"/>
                <a:gd name="f104" fmla="*/ f52 1 f60"/>
                <a:gd name="f105" fmla="*/ f54 1 f60"/>
                <a:gd name="f106" fmla="*/ f82 1 f59"/>
                <a:gd name="f107" fmla="*/ f83 1 f60"/>
                <a:gd name="f108" fmla="*/ f84 1 f59"/>
                <a:gd name="f109" fmla="*/ f85 1 f60"/>
                <a:gd name="f110" fmla="*/ f86 1 f59"/>
                <a:gd name="f111" fmla="*/ f87 1 f59"/>
                <a:gd name="f112" fmla="*/ f88 1 f60"/>
                <a:gd name="f113" fmla="*/ f89 1 f59"/>
                <a:gd name="f114" fmla="*/ f90 1 f60"/>
                <a:gd name="f115" fmla="*/ f91 1 f59"/>
                <a:gd name="f116" fmla="*/ f92 1 f59"/>
                <a:gd name="f117" fmla="*/ f93 1 f60"/>
                <a:gd name="f118" fmla="*/ f94 1 f59"/>
                <a:gd name="f119" fmla="*/ f95 1 f60"/>
                <a:gd name="f120" fmla="*/ f96 1 f59"/>
                <a:gd name="f121" fmla="*/ f97 1 f60"/>
                <a:gd name="f122" fmla="*/ f98 1 f59"/>
                <a:gd name="f123" fmla="*/ f99 1 f60"/>
                <a:gd name="f124" fmla="*/ f100 1 f59"/>
                <a:gd name="f125" fmla="*/ f101 1 f60"/>
                <a:gd name="f126" fmla="*/ f102 f50 1"/>
                <a:gd name="f127" fmla="*/ f103 f50 1"/>
                <a:gd name="f128" fmla="*/ f105 f51 1"/>
                <a:gd name="f129" fmla="*/ f104 f51 1"/>
                <a:gd name="f130" fmla="*/ f106 f50 1"/>
                <a:gd name="f131" fmla="*/ f107 f51 1"/>
                <a:gd name="f132" fmla="*/ f108 f50 1"/>
                <a:gd name="f133" fmla="*/ f109 f51 1"/>
                <a:gd name="f134" fmla="*/ f110 f50 1"/>
                <a:gd name="f135" fmla="*/ f111 f50 1"/>
                <a:gd name="f136" fmla="*/ f112 f51 1"/>
                <a:gd name="f137" fmla="*/ f113 f50 1"/>
                <a:gd name="f138" fmla="*/ f114 f51 1"/>
                <a:gd name="f139" fmla="*/ f115 f50 1"/>
                <a:gd name="f140" fmla="*/ f116 f50 1"/>
                <a:gd name="f141" fmla="*/ f117 f51 1"/>
                <a:gd name="f142" fmla="*/ f118 f50 1"/>
                <a:gd name="f143" fmla="*/ f119 f51 1"/>
                <a:gd name="f144" fmla="*/ f120 f50 1"/>
                <a:gd name="f145" fmla="*/ f121 f51 1"/>
                <a:gd name="f146" fmla="*/ f122 f50 1"/>
                <a:gd name="f147" fmla="*/ f123 f51 1"/>
                <a:gd name="f148" fmla="*/ f124 f50 1"/>
                <a:gd name="f149" fmla="*/ f125 f5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81">
                  <a:pos x="f130" y="f131"/>
                </a:cxn>
                <a:cxn ang="f81">
                  <a:pos x="f132" y="f133"/>
                </a:cxn>
                <a:cxn ang="f81">
                  <a:pos x="f134" y="f133"/>
                </a:cxn>
                <a:cxn ang="f81">
                  <a:pos x="f135" y="f136"/>
                </a:cxn>
                <a:cxn ang="f81">
                  <a:pos x="f137" y="f138"/>
                </a:cxn>
                <a:cxn ang="f81">
                  <a:pos x="f139" y="f138"/>
                </a:cxn>
                <a:cxn ang="f81">
                  <a:pos x="f140" y="f141"/>
                </a:cxn>
                <a:cxn ang="f81">
                  <a:pos x="f142" y="f143"/>
                </a:cxn>
                <a:cxn ang="f81">
                  <a:pos x="f144" y="f145"/>
                </a:cxn>
                <a:cxn ang="f81">
                  <a:pos x="f146" y="f147"/>
                </a:cxn>
                <a:cxn ang="f81">
                  <a:pos x="f146" y="f147"/>
                </a:cxn>
                <a:cxn ang="f81">
                  <a:pos x="f148" y="f149"/>
                </a:cxn>
                <a:cxn ang="f81">
                  <a:pos x="f130" y="f131"/>
                </a:cxn>
              </a:cxnLst>
              <a:rect l="f126" t="f129" r="f127" b="f128"/>
              <a:pathLst>
                <a:path w="532272" h="63176">
                  <a:moveTo>
                    <a:pt x="f8" y="f9"/>
                  </a:moveTo>
                  <a:cubicBezTo>
                    <a:pt x="f10" y="f11"/>
                    <a:pt x="f12" y="f13"/>
                    <a:pt x="f14" y="f15"/>
                  </a:cubicBezTo>
                  <a:cubicBezTo>
                    <a:pt x="f14" y="f15"/>
                    <a:pt x="f16" y="f15"/>
                    <a:pt x="f16" y="f15"/>
                  </a:cubicBezTo>
                  <a:lnTo>
                    <a:pt x="f17" y="f18"/>
                  </a:lnTo>
                  <a:lnTo>
                    <a:pt x="f19" y="f20"/>
                  </a:lnTo>
                  <a:lnTo>
                    <a:pt x="f21" y="f20"/>
                  </a:lnTo>
                  <a:cubicBezTo>
                    <a:pt x="f22" y="f23"/>
                    <a:pt x="f24" y="f25"/>
                    <a:pt x="f26" y="f27"/>
                  </a:cubicBezTo>
                  <a:cubicBezTo>
                    <a:pt x="f28" y="f29"/>
                    <a:pt x="f30" y="f31"/>
                    <a:pt x="f32" y="f33"/>
                  </a:cubicBezTo>
                  <a:cubicBezTo>
                    <a:pt x="f34" y="f35"/>
                    <a:pt x="f36" y="f35"/>
                    <a:pt x="f37" y="f35"/>
                  </a:cubicBezTo>
                  <a:lnTo>
                    <a:pt x="f38" y="f39"/>
                  </a:lnTo>
                  <a:lnTo>
                    <a:pt x="f38" y="f39"/>
                  </a:lnTo>
                  <a:cubicBezTo>
                    <a:pt x="f40" y="f41"/>
                    <a:pt x="f42" y="f43"/>
                    <a:pt x="f44" y="f45"/>
                  </a:cubicBezTo>
                  <a:cubicBezTo>
                    <a:pt x="f46" y="f47"/>
                    <a:pt x="f46" y="f48"/>
                    <a:pt x="f8" y="f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1440" tIns="45720" rIns="91440" bIns="45720" anchor="ctr" anchorCtr="0" compatLnSpc="1">
              <a:noAutofit/>
            </a:bodyPr>
            <a:lstStyle/>
            <a:p>
              <a:pPr marL="0" marR="0" lvl="0" indent="0" algn="l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fr-FR" sz="18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896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A2FAB3-BBC0-10DF-E1C6-58104544AD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067" y="72521"/>
            <a:ext cx="8297384" cy="132651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42F2FB16-C469-7191-AB99-D60ECF0A4E8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5635" y="2072643"/>
            <a:ext cx="8324084" cy="3493008"/>
          </a:xfrm>
        </p:spPr>
        <p:txBody>
          <a:bodyPr/>
          <a:lstStyle>
            <a:lvl1pPr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defRPr sz="2000"/>
            </a:lvl1pPr>
            <a:lvl2pPr marL="800100" indent="-342900">
              <a:lnSpc>
                <a:spcPts val="2400"/>
              </a:lnSpc>
              <a:defRPr sz="2000"/>
            </a:lvl2pPr>
            <a:lvl3pPr marL="1257300" indent="-342900">
              <a:lnSpc>
                <a:spcPts val="2400"/>
              </a:lnSpc>
              <a:defRPr/>
            </a:lvl3pPr>
            <a:lvl4pPr marL="1714500" indent="-342900">
              <a:lnSpc>
                <a:spcPts val="2400"/>
              </a:lnSpc>
              <a:defRPr sz="2000"/>
            </a:lvl4pPr>
            <a:lvl5pPr marL="2171699" indent="-342900">
              <a:lnSpc>
                <a:spcPts val="2400"/>
              </a:lnSpc>
              <a:defRPr sz="2000"/>
            </a:lvl5pPr>
            <a:lvl6pPr marL="228600" marR="0" lvl="0" fontAlgn="auto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Arial" pitchFamily="34"/>
              <a:tabLst/>
              <a:defRPr lang="fr-FR" sz="2000" b="0" i="0" u="none" strike="noStrike" cap="none" spc="0" baseline="0">
                <a:solidFill>
                  <a:srgbClr val="000000"/>
                </a:solidFill>
                <a:uFillTx/>
                <a:latin typeface="Avenir Next LT Pro Light"/>
              </a:defRPr>
            </a:lvl6pPr>
          </a:lstStyle>
          <a:p>
            <a:pPr lvl="0"/>
            <a:r>
              <a:rPr lang="fr-FR"/>
              <a:t>Cliquer pour ajouter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 </a:t>
            </a:r>
          </a:p>
          <a:p>
            <a:pPr lvl="3"/>
            <a:r>
              <a:rPr lang="fr-FR"/>
              <a:t>Quatrième niveau </a:t>
            </a:r>
          </a:p>
          <a:p>
            <a:pPr lvl="4"/>
            <a:r>
              <a:rPr lang="fr-FR"/>
              <a:t>Cinquième niveau </a:t>
            </a:r>
          </a:p>
          <a:p>
            <a:pPr lvl="0"/>
            <a:endParaRPr lang="fr-FR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18732C90-9063-5092-AAFA-90F7F95D148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1355" y="6246623"/>
            <a:ext cx="2670048" cy="365129"/>
          </a:xfrm>
        </p:spPr>
        <p:txBody>
          <a:bodyPr/>
          <a:lstStyle>
            <a:lvl1pPr>
              <a:defRPr sz="1400">
                <a:latin typeface="Posterama"/>
              </a:defRPr>
            </a:lvl1pPr>
          </a:lstStyle>
          <a:p>
            <a:pPr lvl="0"/>
            <a:fld id="{4D974D01-52BB-4702-A714-42C5451B5B90}" type="slidenum">
              <a:t>‹N°›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5F69C08-C0BC-A6C0-3443-1789322DA6A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06189" y="6246623"/>
            <a:ext cx="2743200" cy="365129"/>
          </a:xfrm>
        </p:spPr>
        <p:txBody>
          <a:bodyPr anchorCtr="0"/>
          <a:lstStyle>
            <a:lvl1pPr algn="r">
              <a:defRPr/>
            </a:lvl1pPr>
          </a:lstStyle>
          <a:p>
            <a:pPr lvl="0"/>
            <a:r>
              <a:rPr lang="fr-FR"/>
              <a:t>Titre de Présentation</a:t>
            </a:r>
          </a:p>
        </p:txBody>
      </p:sp>
      <p:pic>
        <p:nvPicPr>
          <p:cNvPr id="6" name="Graphisme 8">
            <a:extLst>
              <a:ext uri="{FF2B5EF4-FFF2-40B4-BE49-F238E27FC236}">
                <a16:creationId xmlns:a16="http://schemas.microsoft.com/office/drawing/2014/main" id="{DA0E6F7A-7C8F-3390-A0C9-0A2397D1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>
            <a:fillRect/>
          </a:stretch>
        </p:blipFill>
        <p:spPr>
          <a:xfrm>
            <a:off x="9415467" y="264700"/>
            <a:ext cx="2776539" cy="659329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16636047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la section">
    <p:bg>
      <p:bgPr>
        <a:solidFill>
          <a:srgbClr val="FEF4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ABBF4F-6F39-D6D2-D45F-8E47A5A9A5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2211" y="420624"/>
            <a:ext cx="5864348" cy="3621024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’image 9">
            <a:extLst>
              <a:ext uri="{FF2B5EF4-FFF2-40B4-BE49-F238E27FC236}">
                <a16:creationId xmlns:a16="http://schemas.microsoft.com/office/drawing/2014/main" id="{0A09B064-7D60-EEC1-2065-469D749D26C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7625967" y="-9144"/>
            <a:ext cx="4581528" cy="6602416"/>
          </a:xfrm>
        </p:spPr>
        <p:txBody>
          <a:bodyPr anchorCtr="1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sp>
        <p:nvSpPr>
          <p:cNvPr id="4" name="Rectangle 10">
            <a:extLst>
              <a:ext uri="{FF2B5EF4-FFF2-40B4-BE49-F238E27FC236}">
                <a16:creationId xmlns:a16="http://schemas.microsoft.com/office/drawing/2014/main" id="{5E18AF9B-19A0-CE85-5ED1-6DD1E9886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583680"/>
            <a:ext cx="7619996" cy="274320"/>
          </a:xfrm>
          <a:prstGeom prst="rect">
            <a:avLst/>
          </a:prstGeom>
          <a:solidFill>
            <a:srgbClr val="F9AA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74097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2">
    <p:bg>
      <p:bgPr>
        <a:solidFill>
          <a:srgbClr val="FDEA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C7B6D-8D31-D5F0-EC46-3E54DE850F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3" y="176780"/>
            <a:ext cx="5864348" cy="3621024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’image 9">
            <a:extLst>
              <a:ext uri="{FF2B5EF4-FFF2-40B4-BE49-F238E27FC236}">
                <a16:creationId xmlns:a16="http://schemas.microsoft.com/office/drawing/2014/main" id="{6118CA10-265F-F440-9E09-0282FC8B0960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-15243" y="-15243"/>
            <a:ext cx="4581528" cy="6602416"/>
          </a:xfrm>
        </p:spPr>
        <p:txBody>
          <a:bodyPr anchorCtr="1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5">
            <a:extLst>
              <a:ext uri="{FF2B5EF4-FFF2-40B4-BE49-F238E27FC236}">
                <a16:creationId xmlns:a16="http://schemas.microsoft.com/office/drawing/2014/main" id="{52B93CA5-90E0-9F76-DE92-1BEE742ABE5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096003" y="4084323"/>
            <a:ext cx="5864220" cy="2362837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Cliquer pour ajouter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5DD64AD-FA60-09B2-4D00-6029B92F3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2000" y="6583680"/>
            <a:ext cx="7619996" cy="274320"/>
          </a:xfrm>
          <a:prstGeom prst="rect">
            <a:avLst/>
          </a:prstGeom>
          <a:solidFill>
            <a:srgbClr val="F39891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84116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 3">
    <p:bg>
      <p:bgPr>
        <a:solidFill>
          <a:srgbClr val="D9ED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E30B89-DBA5-22DF-2A52-F2D558B58E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096003" y="441956"/>
            <a:ext cx="5641893" cy="3316894"/>
          </a:xfrm>
        </p:spPr>
        <p:txBody>
          <a:bodyPr anchor="b"/>
          <a:lstStyle>
            <a:lvl1pPr>
              <a:defRPr sz="40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u texte 7">
            <a:extLst>
              <a:ext uri="{FF2B5EF4-FFF2-40B4-BE49-F238E27FC236}">
                <a16:creationId xmlns:a16="http://schemas.microsoft.com/office/drawing/2014/main" id="{E654B68C-A3C1-81FF-375B-731C311FD10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109691" y="4068394"/>
            <a:ext cx="5580583" cy="2197586"/>
          </a:xfrm>
        </p:spPr>
        <p:txBody>
          <a:bodyPr/>
          <a:lstStyle>
            <a:lvl1pPr marL="0" indent="0">
              <a:lnSpc>
                <a:spcPts val="2400"/>
              </a:lnSpc>
              <a:buNone/>
              <a:defRPr/>
            </a:lvl1pPr>
          </a:lstStyle>
          <a:p>
            <a:pPr lvl="0"/>
            <a:r>
              <a:rPr lang="fr-FR"/>
              <a:t>Cliquer pour ajouter du texte</a:t>
            </a:r>
          </a:p>
        </p:txBody>
      </p:sp>
      <p:pic>
        <p:nvPicPr>
          <p:cNvPr id="4" name="Graphisme 6">
            <a:extLst>
              <a:ext uri="{FF2B5EF4-FFF2-40B4-BE49-F238E27FC236}">
                <a16:creationId xmlns:a16="http://schemas.microsoft.com/office/drawing/2014/main" id="{E9E79FB5-51CB-54EF-B860-EAD000DD5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>
            <a:fillRect/>
          </a:stretch>
        </p:blipFill>
        <p:spPr>
          <a:xfrm>
            <a:off x="0" y="0"/>
            <a:ext cx="4661062" cy="6858000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2978311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B5742-E09F-1479-3530-846212A9EF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067" y="72521"/>
            <a:ext cx="10405177" cy="132651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87A3E796-7DB7-C9B2-54F4-3C1050D184A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93761" y="2073273"/>
            <a:ext cx="4887596" cy="368776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 marL="1143000" lvl="4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 lvl="5">
              <a:defRPr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4"/>
            <a:r>
              <a:rPr lang="fr-FR"/>
              <a:t>Quatrième niveau</a:t>
            </a:r>
          </a:p>
          <a:p>
            <a:pPr lvl="5"/>
            <a:r>
              <a:rPr lang="fr-FR"/>
              <a:t>Cinquième niveau</a:t>
            </a:r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1B7025B4-3F4A-F4B8-8EBE-7E96403B44BB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6410648" y="2073273"/>
            <a:ext cx="4887596" cy="368776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EF1EE086-45AA-69EE-EBE3-6FD615C48A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1355" y="6246623"/>
            <a:ext cx="2670048" cy="365129"/>
          </a:xfrm>
        </p:spPr>
        <p:txBody>
          <a:bodyPr/>
          <a:lstStyle>
            <a:lvl1pPr>
              <a:defRPr sz="1400">
                <a:latin typeface="Posterama"/>
              </a:defRPr>
            </a:lvl1pPr>
          </a:lstStyle>
          <a:p>
            <a:pPr lvl="0"/>
            <a:fld id="{0452C6C0-947F-4E9D-8DF0-0424303A9BC3}" type="slidenum">
              <a:t>‹N°›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5D862A08-3D12-B10D-3183-98D396689135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06189" y="6246623"/>
            <a:ext cx="2743200" cy="365129"/>
          </a:xfrm>
        </p:spPr>
        <p:txBody>
          <a:bodyPr anchorCtr="0"/>
          <a:lstStyle>
            <a:lvl1pPr algn="r">
              <a:defRPr/>
            </a:lvl1pPr>
          </a:lstStyle>
          <a:p>
            <a:pPr lvl="0"/>
            <a:r>
              <a:rPr lang="fr-FR"/>
              <a:t>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105651351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deux contenu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6B053-0A7D-D9AD-9294-C90A340768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3067" y="72521"/>
            <a:ext cx="10405177" cy="1326510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u contenu 9">
            <a:extLst>
              <a:ext uri="{FF2B5EF4-FFF2-40B4-BE49-F238E27FC236}">
                <a16:creationId xmlns:a16="http://schemas.microsoft.com/office/drawing/2014/main" id="{4B358D80-DE89-5948-7124-786935CB2D1A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893761" y="2073273"/>
            <a:ext cx="3144841" cy="3687766"/>
          </a:xfrm>
        </p:spPr>
        <p:txBody>
          <a:bodyPr/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osterama"/>
              <a:buAutoNum type="arabicPeriod"/>
              <a:defRPr sz="2000"/>
            </a:lvl1pPr>
            <a:lvl2pPr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osterama"/>
              <a:buAutoNum type="alphaLcPeriod"/>
              <a:defRPr sz="2000"/>
            </a:lvl2pPr>
            <a:lvl3pPr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osterama"/>
              <a:buAutoNum type="arabicParenR"/>
              <a:defRPr/>
            </a:lvl3pPr>
            <a:lvl4pPr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osterama"/>
              <a:buAutoNum type="alphaLcParenR"/>
              <a:defRPr sz="2000"/>
            </a:lvl4pPr>
            <a:lvl5pPr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Posterama"/>
              <a:buAutoNum type="romanLcPeriod"/>
              <a:defRPr sz="2000"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9">
            <a:extLst>
              <a:ext uri="{FF2B5EF4-FFF2-40B4-BE49-F238E27FC236}">
                <a16:creationId xmlns:a16="http://schemas.microsoft.com/office/drawing/2014/main" id="{8B9B0C04-9F23-48E1-BB5C-01806FAC277E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56756" y="2073273"/>
            <a:ext cx="6192838" cy="3687766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F87D1E65-5346-B7C1-3B90-ADC73F68695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1355" y="6246623"/>
            <a:ext cx="2670048" cy="365129"/>
          </a:xfrm>
        </p:spPr>
        <p:txBody>
          <a:bodyPr/>
          <a:lstStyle>
            <a:lvl1pPr>
              <a:defRPr sz="1400">
                <a:latin typeface="Posterama"/>
              </a:defRPr>
            </a:lvl1pPr>
          </a:lstStyle>
          <a:p>
            <a:pPr lvl="0"/>
            <a:fld id="{FAD9CC49-9C9B-4C61-AF7A-CA8F379142FC}" type="slidenum">
              <a:t>‹N°›</a:t>
            </a:fld>
            <a:endParaRPr lang="fr-FR"/>
          </a:p>
        </p:txBody>
      </p:sp>
      <p:sp>
        <p:nvSpPr>
          <p:cNvPr id="6" name="Espace réservé du pied de page 4">
            <a:extLst>
              <a:ext uri="{FF2B5EF4-FFF2-40B4-BE49-F238E27FC236}">
                <a16:creationId xmlns:a16="http://schemas.microsoft.com/office/drawing/2014/main" id="{A74EDFB0-9DF7-BE68-75B1-38ED328E79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>
          <a:xfrm>
            <a:off x="3806189" y="6246623"/>
            <a:ext cx="2743200" cy="365129"/>
          </a:xfrm>
        </p:spPr>
        <p:txBody>
          <a:bodyPr anchorCtr="0"/>
          <a:lstStyle>
            <a:lvl1pPr algn="r">
              <a:defRPr/>
            </a:lvl1pPr>
          </a:lstStyle>
          <a:p>
            <a:pPr lvl="0"/>
            <a:r>
              <a:rPr lang="fr-FR"/>
              <a:t>Titre de Présentation</a:t>
            </a:r>
          </a:p>
        </p:txBody>
      </p:sp>
    </p:spTree>
    <p:extLst>
      <p:ext uri="{BB962C8B-B14F-4D97-AF65-F5344CB8AC3E}">
        <p14:creationId xmlns:p14="http://schemas.microsoft.com/office/powerpoint/2010/main" val="397136111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et contenu du titr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AAA8CE9-2E18-92D4-5202-083D77F18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593299"/>
            <a:ext cx="2182087" cy="274320"/>
          </a:xfrm>
          <a:prstGeom prst="rect">
            <a:avLst/>
          </a:prstGeom>
          <a:solidFill>
            <a:srgbClr val="F9AA19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Avenir Next LT Pro Light"/>
            </a:endParaRPr>
          </a:p>
        </p:txBody>
      </p:sp>
      <p:pic>
        <p:nvPicPr>
          <p:cNvPr id="3" name="Graphisme 8">
            <a:extLst>
              <a:ext uri="{FF2B5EF4-FFF2-40B4-BE49-F238E27FC236}">
                <a16:creationId xmlns:a16="http://schemas.microsoft.com/office/drawing/2014/main" id="{C57643A6-641B-C5AB-CB59-A499725A8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>
            <a:fillRect/>
          </a:stretch>
        </p:blipFill>
        <p:spPr>
          <a:xfrm>
            <a:off x="4977243" y="0"/>
            <a:ext cx="7214753" cy="143907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itre 1">
            <a:extLst>
              <a:ext uri="{FF2B5EF4-FFF2-40B4-BE49-F238E27FC236}">
                <a16:creationId xmlns:a16="http://schemas.microsoft.com/office/drawing/2014/main" id="{6E9DF32C-729F-8A1E-392A-FED8E8DA9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156" y="137160"/>
            <a:ext cx="6172200" cy="1249683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5" name="Espace réservé du texte 5">
            <a:extLst>
              <a:ext uri="{FF2B5EF4-FFF2-40B4-BE49-F238E27FC236}">
                <a16:creationId xmlns:a16="http://schemas.microsoft.com/office/drawing/2014/main" id="{F2F6028F-D066-D5D7-8ABC-0DBFF648CFD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99156" y="2087876"/>
            <a:ext cx="10210803" cy="195469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</a:lstStyle>
          <a:p>
            <a:pPr lvl="0"/>
            <a:r>
              <a:rPr lang="fr-FR"/>
              <a:t>Cliquer pour ajouter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A1EBA7-D0D0-48AB-62F6-2D378FD20B3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1355" y="6246623"/>
            <a:ext cx="1188720" cy="365129"/>
          </a:xfrm>
        </p:spPr>
        <p:txBody>
          <a:bodyPr/>
          <a:lstStyle>
            <a:lvl1pPr>
              <a:defRPr sz="1400">
                <a:latin typeface="Posterama"/>
              </a:defRPr>
            </a:lvl1pPr>
          </a:lstStyle>
          <a:p>
            <a:pPr lvl="0"/>
            <a:fld id="{3ED7DCF9-A244-4B39-A6A3-6C45393850B8}" type="slidenum">
              <a:t>‹N°›</a:t>
            </a:fld>
            <a:endParaRPr lang="fr-FR"/>
          </a:p>
        </p:txBody>
      </p:sp>
      <p:sp>
        <p:nvSpPr>
          <p:cNvPr id="7" name="Espace réservé d’image 9">
            <a:extLst>
              <a:ext uri="{FF2B5EF4-FFF2-40B4-BE49-F238E27FC236}">
                <a16:creationId xmlns:a16="http://schemas.microsoft.com/office/drawing/2014/main" id="{38E87310-D40B-206E-251D-A87719AFB377}"/>
              </a:ext>
            </a:extLst>
          </p:cNvPr>
          <p:cNvSpPr txBox="1">
            <a:spLocks noGrp="1"/>
          </p:cNvSpPr>
          <p:nvPr>
            <p:ph type="pic" idx="4294967295"/>
          </p:nvPr>
        </p:nvSpPr>
        <p:spPr>
          <a:xfrm>
            <a:off x="2179316" y="4094802"/>
            <a:ext cx="10027923" cy="2468880"/>
          </a:xfrm>
        </p:spPr>
        <p:txBody>
          <a:bodyPr anchorCtr="1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fr-FR"/>
              <a:t>Cliquez sur l'icône pour ajouter une image</a:t>
            </a:r>
          </a:p>
        </p:txBody>
      </p:sp>
    </p:spTree>
    <p:extLst>
      <p:ext uri="{BB962C8B-B14F-4D97-AF65-F5344CB8AC3E}">
        <p14:creationId xmlns:p14="http://schemas.microsoft.com/office/powerpoint/2010/main" val="231584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au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F6BD6-C929-334A-B690-FF1C11268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99156" y="137160"/>
            <a:ext cx="6172200" cy="1249683"/>
          </a:xfrm>
        </p:spPr>
        <p:txBody>
          <a:bodyPr anchor="b"/>
          <a:lstStyle>
            <a:lvl1pPr>
              <a:defRPr sz="2800"/>
            </a:lvl1pPr>
          </a:lstStyle>
          <a:p>
            <a:pPr lvl="0"/>
            <a:r>
              <a:rPr lang="fr-FR"/>
              <a:t>Cliquez pour ajouter un titre</a:t>
            </a:r>
          </a:p>
        </p:txBody>
      </p:sp>
      <p:sp>
        <p:nvSpPr>
          <p:cNvPr id="3" name="Espace réservé du texte 5">
            <a:extLst>
              <a:ext uri="{FF2B5EF4-FFF2-40B4-BE49-F238E27FC236}">
                <a16:creationId xmlns:a16="http://schemas.microsoft.com/office/drawing/2014/main" id="{62E87602-8B18-BEC7-BD5D-856F6D9B172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99156" y="2026923"/>
            <a:ext cx="3017520" cy="390175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</a:lstStyle>
          <a:p>
            <a:pPr lvl="0"/>
            <a:r>
              <a:rPr lang="fr-FR"/>
              <a:t>Cliquer pour ajouter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</p:txBody>
      </p:sp>
      <p:sp>
        <p:nvSpPr>
          <p:cNvPr id="4" name="Espace réservé du contenu 10">
            <a:extLst>
              <a:ext uri="{FF2B5EF4-FFF2-40B4-BE49-F238E27FC236}">
                <a16:creationId xmlns:a16="http://schemas.microsoft.com/office/drawing/2014/main" id="{B5DCDE8C-44DE-4428-057A-F8A652EDBE40}"/>
              </a:ext>
            </a:extLst>
          </p:cNvPr>
          <p:cNvSpPr txBox="1">
            <a:spLocks noGrp="1"/>
          </p:cNvSpPr>
          <p:nvPr>
            <p:ph idx="4294967295"/>
          </p:nvPr>
        </p:nvSpPr>
        <p:spPr>
          <a:xfrm>
            <a:off x="4525959" y="2026603"/>
            <a:ext cx="6766880" cy="3902073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fr-FR"/>
              <a:t>Cliquez pour ajouter du contenu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DC7F4E99-5344-7C4E-3486-E0FF8DBF128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>
          <a:xfrm>
            <a:off x="911355" y="6246623"/>
            <a:ext cx="1188720" cy="365129"/>
          </a:xfrm>
        </p:spPr>
        <p:txBody>
          <a:bodyPr/>
          <a:lstStyle>
            <a:lvl1pPr>
              <a:defRPr sz="1400">
                <a:latin typeface="Posterama"/>
              </a:defRPr>
            </a:lvl1pPr>
          </a:lstStyle>
          <a:p>
            <a:pPr lvl="0"/>
            <a:fld id="{6EB742C1-C07D-4E32-AC74-24CCBD8C0CA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219282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E40A749-24B8-630D-BDB4-48A3A4F549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B15B3C-C559-4BF6-608E-96C9051C4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pied de page 4">
            <a:extLst>
              <a:ext uri="{FF2B5EF4-FFF2-40B4-BE49-F238E27FC236}">
                <a16:creationId xmlns:a16="http://schemas.microsoft.com/office/drawing/2014/main" id="{F788EC40-CDCF-380C-7541-F237073AFC7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defRPr>
            </a:lvl1pPr>
          </a:lstStyle>
          <a:p>
            <a:pPr lvl="0"/>
            <a:r>
              <a:rPr lang="fr-FR"/>
              <a:t>Titre de Présentation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81CE56A0-8619-5344-BF55-EFDD6DDA9C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000" b="1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defRPr>
            </a:lvl1pPr>
          </a:lstStyle>
          <a:p>
            <a:pPr lvl="0"/>
            <a:fld id="{731826B3-1134-45E9-BDF5-7202CD335D4D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3800" b="1" i="0" u="none" strike="noStrike" kern="1200" cap="all" spc="0" baseline="0">
          <a:solidFill>
            <a:srgbClr val="000000"/>
          </a:solidFill>
          <a:uFillTx/>
          <a:latin typeface="Posterama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Avenir Next LT Pro Light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Avenir Next LT Pro Light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Avenir Next LT Pro Light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Avenir Next LT Pro Light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Avenir Next LT Pro Ligh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24.sv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28.svg"/><Relationship Id="rId10" Type="http://schemas.openxmlformats.org/officeDocument/2006/relationships/image" Target="../media/image23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22.svg"/><Relationship Id="rId1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2">
            <a:extLst>
              <a:ext uri="{FF2B5EF4-FFF2-40B4-BE49-F238E27FC236}">
                <a16:creationId xmlns:a16="http://schemas.microsoft.com/office/drawing/2014/main" id="{2D358058-8D78-34AA-D385-2F91EBF66DB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Méthodologie –</a:t>
            </a:r>
            <a:br>
              <a:rPr lang="fr-FR"/>
            </a:br>
            <a:r>
              <a:rPr lang="fr-FR"/>
              <a:t>Requête SQL</a:t>
            </a:r>
          </a:p>
        </p:txBody>
      </p:sp>
      <p:sp>
        <p:nvSpPr>
          <p:cNvPr id="3" name="ZoneTexte 1">
            <a:extLst>
              <a:ext uri="{FF2B5EF4-FFF2-40B4-BE49-F238E27FC236}">
                <a16:creationId xmlns:a16="http://schemas.microsoft.com/office/drawing/2014/main" id="{BDA97CE6-1B28-244A-5C22-294E887C862B}"/>
              </a:ext>
            </a:extLst>
          </p:cNvPr>
          <p:cNvSpPr txBox="1"/>
          <p:nvPr/>
        </p:nvSpPr>
        <p:spPr>
          <a:xfrm>
            <a:off x="7605485" y="6487887"/>
            <a:ext cx="4484912" cy="37011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0" i="1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Julien Séré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92EB7-57E9-27A3-09BC-EC5ECCAAB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8FBBB-62AD-2086-566B-25121B3592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Requêtes SQL (3/3)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92D4FD0-73D5-01B1-EA29-0ADDE3B801F7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5930C4-456F-43F6-8502-398E2A40F8F0}" type="slidenum">
              <a:rPr/>
              <a:t>10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95753B97-5A37-9373-87CD-43DB8C2BC1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056165"/>
              </p:ext>
            </p:extLst>
          </p:nvPr>
        </p:nvGraphicFramePr>
        <p:xfrm>
          <a:off x="1330812" y="1425702"/>
          <a:ext cx="8975104" cy="39129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63">
                  <a:extLst>
                    <a:ext uri="{9D8B030D-6E8A-4147-A177-3AD203B41FA5}">
                      <a16:colId xmlns:a16="http://schemas.microsoft.com/office/drawing/2014/main" val="2851288226"/>
                    </a:ext>
                  </a:extLst>
                </a:gridCol>
                <a:gridCol w="6833141">
                  <a:extLst>
                    <a:ext uri="{9D8B030D-6E8A-4147-A177-3AD203B41FA5}">
                      <a16:colId xmlns:a16="http://schemas.microsoft.com/office/drawing/2014/main" val="3795431828"/>
                    </a:ext>
                  </a:extLst>
                </a:gridCol>
              </a:tblGrid>
              <a:tr h="377315">
                <a:tc>
                  <a:txBody>
                    <a:bodyPr/>
                    <a:lstStyle/>
                    <a:p>
                      <a:r>
                        <a:rPr lang="fr-FR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Requêtes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30208"/>
                  </a:ext>
                </a:extLst>
              </a:tr>
              <a:tr h="71895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Liste des communes ayant eu au moins 150 contrats.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r.com_nom_maj_court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commune,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COUNT(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c.Contrat_ID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nombre_contrats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contrat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c.code_dep_code_commune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r.Code_dep_code_commune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r.com_nom_maj_court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HAVING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nombre_contrats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&gt;= 150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nombre_contrats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60966"/>
                  </a:ext>
                </a:extLst>
              </a:tr>
              <a:tr h="718959">
                <a:tc>
                  <a:txBody>
                    <a:bodyPr/>
                    <a:lstStyle/>
                    <a:p>
                      <a:r>
                        <a:rPr lang="fr-FR" sz="1000" dirty="0"/>
                        <a:t>Quel est le nombre de contrats pour chaque région ?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</a:p>
                    <a:p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r.reg_nom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COUNT(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c.Contrat_ID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nombre_contrats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c.code_dep_code_commune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r.Code_dep_code_commune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Regions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2312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6108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A4B3F-0A46-B47F-16EA-516F4236D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B7AC0-328B-958E-E871-3B43274A60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Résultats de l’enquête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1EAB3-6812-A8B1-5230-CA0AB5742FA3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64F9F8-F57F-4346-8A45-A2CE52A92AE1}" type="slidenum"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Posterama"/>
              </a:rPr>
              <a:t>11</a:t>
            </a:fld>
            <a:endParaRPr lang="fr-FR" sz="11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graphicFrame>
        <p:nvGraphicFramePr>
          <p:cNvPr id="6" name="Espace réservé du texte 2">
            <a:extLst>
              <a:ext uri="{FF2B5EF4-FFF2-40B4-BE49-F238E27FC236}">
                <a16:creationId xmlns:a16="http://schemas.microsoft.com/office/drawing/2014/main" id="{05C841EA-262B-6374-AF71-686FF9EAB4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7475220"/>
              </p:ext>
            </p:extLst>
          </p:nvPr>
        </p:nvGraphicFramePr>
        <p:xfrm>
          <a:off x="1429755" y="1550447"/>
          <a:ext cx="10029428" cy="46475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Graphique 19" descr="Maison avec un remplissage uni">
            <a:extLst>
              <a:ext uri="{FF2B5EF4-FFF2-40B4-BE49-F238E27FC236}">
                <a16:creationId xmlns:a16="http://schemas.microsoft.com/office/drawing/2014/main" id="{8EB88125-8782-442D-2F6C-35929CB401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355" y="1510871"/>
            <a:ext cx="914400" cy="914400"/>
          </a:xfrm>
          <a:prstGeom prst="rect">
            <a:avLst/>
          </a:prstGeom>
        </p:spPr>
      </p:pic>
      <p:pic>
        <p:nvPicPr>
          <p:cNvPr id="22" name="Graphique 21" descr="Carnet d'adresses avec un remplissage uni">
            <a:extLst>
              <a:ext uri="{FF2B5EF4-FFF2-40B4-BE49-F238E27FC236}">
                <a16:creationId xmlns:a16="http://schemas.microsoft.com/office/drawing/2014/main" id="{7D9A311B-59F5-9C8F-B89B-0360EAB5E62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5355" y="2514600"/>
            <a:ext cx="914400" cy="914400"/>
          </a:xfrm>
          <a:prstGeom prst="rect">
            <a:avLst/>
          </a:prstGeom>
        </p:spPr>
      </p:pic>
      <p:pic>
        <p:nvPicPr>
          <p:cNvPr id="24" name="Graphique 23" descr="Scène de forêt avec un remplissage uni">
            <a:extLst>
              <a:ext uri="{FF2B5EF4-FFF2-40B4-BE49-F238E27FC236}">
                <a16:creationId xmlns:a16="http://schemas.microsoft.com/office/drawing/2014/main" id="{1848C796-4A03-740A-DD86-0B0820DD57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15355" y="3381746"/>
            <a:ext cx="914400" cy="914400"/>
          </a:xfrm>
          <a:prstGeom prst="rect">
            <a:avLst/>
          </a:prstGeom>
        </p:spPr>
      </p:pic>
      <p:pic>
        <p:nvPicPr>
          <p:cNvPr id="26" name="Graphique 25" descr="Label avec un remplissage uni">
            <a:extLst>
              <a:ext uri="{FF2B5EF4-FFF2-40B4-BE49-F238E27FC236}">
                <a16:creationId xmlns:a16="http://schemas.microsoft.com/office/drawing/2014/main" id="{E0CF42A3-D8B6-564E-29E9-B502B17336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5355" y="433267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81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C81639-3800-6276-631A-24867415DE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Sommaire</a:t>
            </a:r>
          </a:p>
        </p:txBody>
      </p:sp>
      <p:sp>
        <p:nvSpPr>
          <p:cNvPr id="3" name="Espace réservé du texte 6">
            <a:extLst>
              <a:ext uri="{FF2B5EF4-FFF2-40B4-BE49-F238E27FC236}">
                <a16:creationId xmlns:a16="http://schemas.microsoft.com/office/drawing/2014/main" id="{364B3C25-3D00-84E7-4CFE-EB9C1F00D6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5635" y="2072643"/>
            <a:ext cx="8324084" cy="3493008"/>
          </a:xfrm>
        </p:spPr>
        <p:txBody>
          <a:bodyPr/>
          <a:lstStyle/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Elaboration du Dictionnaire des données</a:t>
            </a:r>
          </a:p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Construction du Schéma relationnel</a:t>
            </a:r>
          </a:p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Code SQL</a:t>
            </a:r>
          </a:p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Import des données</a:t>
            </a:r>
          </a:p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Requêtes SQL</a:t>
            </a:r>
          </a:p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Résultats de l’enquête</a:t>
            </a:r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D6E1234F-E89C-DA41-02BE-EEBF90A6B673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F72111-B8E5-417A-85A9-7CE6DE9EFE34}" type="slidenum">
              <a:rPr lang="fr-FR" sz="1400" b="1" i="0" u="none" strike="noStrike" kern="1200" cap="none" spc="0" baseline="0">
                <a:solidFill>
                  <a:srgbClr val="000000"/>
                </a:solidFill>
                <a:uFillTx/>
                <a:latin typeface="Posterama"/>
              </a:rPr>
              <a:t>2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A74086-FFAA-D9FE-ED52-EAA26118AE1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Elaboration du Dictionnaire des données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3D90C343-94E2-B402-A053-40B8470852D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99156" y="2026923"/>
            <a:ext cx="3302447" cy="3901753"/>
          </a:xfrm>
        </p:spPr>
        <p:txBody>
          <a:bodyPr/>
          <a:lstStyle/>
          <a:p>
            <a:pPr marL="0" lv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900" b="1" dirty="0"/>
              <a:t>Identification des clés primaires :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900" dirty="0"/>
              <a:t>Clés d’identification uniques (</a:t>
            </a:r>
            <a:r>
              <a:rPr lang="fr-FR" sz="1900" dirty="0" err="1"/>
              <a:t>Contrat_ID</a:t>
            </a:r>
            <a:r>
              <a:rPr lang="fr-FR" sz="1900" dirty="0"/>
              <a:t> &amp; </a:t>
            </a:r>
            <a:r>
              <a:rPr lang="fr-FR" sz="1900" dirty="0" err="1"/>
              <a:t>Code_dep_commune</a:t>
            </a:r>
            <a:r>
              <a:rPr lang="fr-FR" sz="1900" dirty="0"/>
              <a:t>)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fr-FR" sz="1900" dirty="0"/>
          </a:p>
          <a:p>
            <a:pPr marL="0" lv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900" b="1" dirty="0"/>
              <a:t>Identification des Clés  secondaire (</a:t>
            </a:r>
            <a:r>
              <a:rPr lang="fr-FR" sz="1900" b="1" dirty="0" err="1"/>
              <a:t>Foreign</a:t>
            </a:r>
            <a:r>
              <a:rPr lang="fr-FR" sz="1900" b="1" dirty="0"/>
              <a:t> Key) :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900" dirty="0" err="1"/>
              <a:t>Code_dep_commune</a:t>
            </a:r>
            <a:r>
              <a:rPr lang="fr-FR" sz="1900" dirty="0"/>
              <a:t>, renseigné dans les deux tables</a:t>
            </a:r>
          </a:p>
          <a:p>
            <a:pPr marL="0" lvl="0" indent="0">
              <a:lnSpc>
                <a:spcPct val="8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900" b="1" dirty="0"/>
              <a:t>Identification des contraintes</a:t>
            </a:r>
          </a:p>
        </p:txBody>
      </p:sp>
      <p:sp>
        <p:nvSpPr>
          <p:cNvPr id="4" name="Espace réservé du numéro de diapositive 4">
            <a:extLst>
              <a:ext uri="{FF2B5EF4-FFF2-40B4-BE49-F238E27FC236}">
                <a16:creationId xmlns:a16="http://schemas.microsoft.com/office/drawing/2014/main" id="{59899CEA-73E7-AA3F-F518-F03F1D6C7052}"/>
              </a:ext>
            </a:extLst>
          </p:cNvPr>
          <p:cNvSpPr txBox="1"/>
          <p:nvPr/>
        </p:nvSpPr>
        <p:spPr>
          <a:xfrm>
            <a:off x="911355" y="6246623"/>
            <a:ext cx="1188720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FC93A92-BCC3-4D86-80F3-F9467A486A48}" type="slidenum">
              <a:rPr lang="fr-FR" sz="1400" b="1" i="0" u="none" strike="noStrike" kern="1200" cap="none" spc="0" baseline="0">
                <a:solidFill>
                  <a:srgbClr val="000000"/>
                </a:solidFill>
                <a:uFillTx/>
                <a:latin typeface="Posterama"/>
              </a:rPr>
              <a:t>3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E684CA2-A184-EDF2-0EA7-91C9636F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425" y="2405974"/>
            <a:ext cx="6660979" cy="2829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410BC7-61E8-1EFB-66A8-B50400A9F58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Construction du Schéma relationnel</a:t>
            </a:r>
          </a:p>
        </p:txBody>
      </p:sp>
      <p:pic>
        <p:nvPicPr>
          <p:cNvPr id="3" name="Espace réservé pour une image  7" descr="Une image contenant texte, reçu, Police, capture d’écran&#10;&#10;Description générée automatiquement">
            <a:extLst>
              <a:ext uri="{FF2B5EF4-FFF2-40B4-BE49-F238E27FC236}">
                <a16:creationId xmlns:a16="http://schemas.microsoft.com/office/drawing/2014/main" id="{30C2F65E-7DAC-9BA3-B1E8-1B793E9560C2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499875" y="2874443"/>
            <a:ext cx="7526206" cy="2276673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AB5D4DC-FC49-5DAC-53AE-14FA4277246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89369" y="3204112"/>
            <a:ext cx="3002752" cy="808677"/>
          </a:xfrm>
        </p:spPr>
        <p:txBody>
          <a:bodyPr/>
          <a:lstStyle/>
          <a:p>
            <a:pPr marL="0" lvl="0" indent="0">
              <a:spcAft>
                <a:spcPts val="600"/>
              </a:spcAft>
              <a:buNone/>
            </a:pPr>
            <a:r>
              <a:rPr lang="fr-FR" sz="2000" b="1"/>
              <a:t>Réalisé avec SQL Power Architect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3D4D3A9-4B51-B07B-6C1E-3710ABF5D837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19229EFA-5455-46EE-97C3-970D02F6BB65}" type="slidenum">
              <a:rPr lang="fr-FR" sz="1400" b="1" i="0" u="none" strike="noStrike" kern="1200" cap="none" spc="0" baseline="0">
                <a:solidFill>
                  <a:srgbClr val="000000"/>
                </a:solidFill>
                <a:uFillTx/>
                <a:latin typeface="Posterama"/>
              </a:rPr>
              <a:t>4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324939-3309-A8FD-C423-44BD05E5607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Code SQL</a:t>
            </a:r>
          </a:p>
        </p:txBody>
      </p:sp>
      <p:pic>
        <p:nvPicPr>
          <p:cNvPr id="3" name="Espace réservé du contenu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1526857D-4D2E-1146-6167-0C934C1FD38C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/>
          <a:stretch>
            <a:fillRect/>
          </a:stretch>
        </p:blipFill>
        <p:spPr>
          <a:xfrm>
            <a:off x="5731523" y="1647885"/>
            <a:ext cx="5255065" cy="3687766"/>
          </a:xfrm>
        </p:spPr>
      </p:pic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6CE9A5DF-B84F-EDC9-58B7-BD68378A94DD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21B4019-2649-4E62-B233-D6C9BA318329}" type="slidenum">
              <a:rPr lang="fr-FR" sz="1400" b="1" i="0" u="none" strike="noStrike" kern="1200" cap="none" spc="0" baseline="0">
                <a:solidFill>
                  <a:srgbClr val="000000"/>
                </a:solidFill>
                <a:uFillTx/>
                <a:latin typeface="Posterama"/>
              </a:rPr>
              <a:t>5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pic>
        <p:nvPicPr>
          <p:cNvPr id="5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62250C05-9C15-FEAB-F228-2CB3238DB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371" y="1617409"/>
            <a:ext cx="5037255" cy="298729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Image 12" descr="Une image contenant texte, Police, capture d’écran&#10;&#10;Description générée automatiquement">
            <a:extLst>
              <a:ext uri="{FF2B5EF4-FFF2-40B4-BE49-F238E27FC236}">
                <a16:creationId xmlns:a16="http://schemas.microsoft.com/office/drawing/2014/main" id="{30CABC11-BDC1-6DEC-9DC9-94197D692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0426" y="5335652"/>
            <a:ext cx="4572393" cy="1242166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50E92F-5FC8-0473-82B2-82C3B3E2F32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/>
              <a:t>Import des données</a:t>
            </a:r>
          </a:p>
        </p:txBody>
      </p:sp>
      <p:sp>
        <p:nvSpPr>
          <p:cNvPr id="3" name="Espace réservé du texte 3">
            <a:extLst>
              <a:ext uri="{FF2B5EF4-FFF2-40B4-BE49-F238E27FC236}">
                <a16:creationId xmlns:a16="http://schemas.microsoft.com/office/drawing/2014/main" id="{55B6C1AF-3432-C146-B96B-A54D4D5D884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6367" y="1761358"/>
            <a:ext cx="8324084" cy="3493008"/>
          </a:xfrm>
        </p:spPr>
        <p:txBody>
          <a:bodyPr/>
          <a:lstStyle/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Accepter les valeurs nulles lorsque c’est nécessaire</a:t>
            </a:r>
          </a:p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r>
              <a:rPr lang="fr-FR" sz="2000" dirty="0"/>
              <a:t>Nettoyer les données lorsque c’est nécessaire (absences de données pour la région Corse)</a:t>
            </a:r>
          </a:p>
          <a:p>
            <a:pPr lvl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</a:pPr>
            <a:endParaRPr lang="fr-FR" sz="2000" dirty="0"/>
          </a:p>
        </p:txBody>
      </p:sp>
      <p:sp>
        <p:nvSpPr>
          <p:cNvPr id="4" name="Espace réservé du numéro de diapositive 2">
            <a:extLst>
              <a:ext uri="{FF2B5EF4-FFF2-40B4-BE49-F238E27FC236}">
                <a16:creationId xmlns:a16="http://schemas.microsoft.com/office/drawing/2014/main" id="{6D08C76B-4E90-236E-D833-095D2C1935CA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7814BD1D-537F-4C54-AE6D-C27B9FAEDD75}" type="slidenum">
              <a:rPr lang="fr-FR" sz="1400" b="1" i="0" u="none" strike="noStrike" kern="1200" cap="none" spc="0" baseline="0">
                <a:solidFill>
                  <a:srgbClr val="000000"/>
                </a:solidFill>
                <a:uFillTx/>
                <a:latin typeface="Posterama"/>
              </a:rPr>
              <a:t>6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4E8CE3-45AD-0EA9-57A3-1C844F82E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032" r="30905"/>
          <a:stretch/>
        </p:blipFill>
        <p:spPr>
          <a:xfrm>
            <a:off x="2198450" y="3062781"/>
            <a:ext cx="6225703" cy="128111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7" name="Image 6" descr="Une image contenant texte, capture d’écran, logiciel&#10;&#10;Description générée automatiquement">
            <a:extLst>
              <a:ext uri="{FF2B5EF4-FFF2-40B4-BE49-F238E27FC236}">
                <a16:creationId xmlns:a16="http://schemas.microsoft.com/office/drawing/2014/main" id="{773248F0-503C-171D-7AC0-0888009822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69583" r="-3717"/>
          <a:stretch/>
        </p:blipFill>
        <p:spPr bwMode="auto">
          <a:xfrm>
            <a:off x="3108592" y="4541603"/>
            <a:ext cx="5974811" cy="596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Image 7" descr="Une image contenant capture d’écran, texte&#10;&#10;Description générée automatiquement">
            <a:extLst>
              <a:ext uri="{FF2B5EF4-FFF2-40B4-BE49-F238E27FC236}">
                <a16:creationId xmlns:a16="http://schemas.microsoft.com/office/drawing/2014/main" id="{634574E0-B574-FE8C-CCD5-9BF6C9C92C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62"/>
          <a:stretch/>
        </p:blipFill>
        <p:spPr bwMode="auto">
          <a:xfrm>
            <a:off x="3108592" y="5447202"/>
            <a:ext cx="5760720" cy="596833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Espace réservé du contenu 12">
            <a:extLst>
              <a:ext uri="{FF2B5EF4-FFF2-40B4-BE49-F238E27FC236}">
                <a16:creationId xmlns:a16="http://schemas.microsoft.com/office/drawing/2014/main" id="{B81DCD12-858D-2952-C35B-5572BE4B46C0}"/>
              </a:ext>
            </a:extLst>
          </p:cNvPr>
          <p:cNvSpPr txBox="1"/>
          <p:nvPr/>
        </p:nvSpPr>
        <p:spPr>
          <a:xfrm>
            <a:off x="1083331" y="4693278"/>
            <a:ext cx="1918213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fontScale="925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 Light"/>
              </a:rPr>
              <a:t>Import de la table contrat</a:t>
            </a:r>
          </a:p>
        </p:txBody>
      </p:sp>
      <p:sp>
        <p:nvSpPr>
          <p:cNvPr id="10" name="Espace réservé du contenu 12">
            <a:extLst>
              <a:ext uri="{FF2B5EF4-FFF2-40B4-BE49-F238E27FC236}">
                <a16:creationId xmlns:a16="http://schemas.microsoft.com/office/drawing/2014/main" id="{AB9779D1-0F0F-44BE-D19D-25230E6886B3}"/>
              </a:ext>
            </a:extLst>
          </p:cNvPr>
          <p:cNvSpPr txBox="1"/>
          <p:nvPr/>
        </p:nvSpPr>
        <p:spPr>
          <a:xfrm>
            <a:off x="1083330" y="5503946"/>
            <a:ext cx="1918213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 fontScale="92500" lnSpcReduction="20000"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 Light"/>
              </a:rPr>
              <a:t>Import de la table région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497D89-4726-A6D2-8979-81AFBA84316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Ecritures de Requêtes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39225E-9572-4811-6FE7-612A90681D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429755" y="1550447"/>
            <a:ext cx="3144841" cy="4647566"/>
          </a:xfrm>
        </p:spPr>
        <p:txBody>
          <a:bodyPr/>
          <a:lstStyle/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SELECT</a:t>
            </a:r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/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FROM</a:t>
            </a:r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/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JOIN</a:t>
            </a:r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/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WHERE</a:t>
            </a:r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/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ORDER BY</a:t>
            </a:r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/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GROUP BY</a:t>
            </a:r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endParaRPr lang="fr-FR" sz="1500" dirty="0"/>
          </a:p>
          <a:p>
            <a:pPr marL="0" lv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fr-FR" sz="1500" dirty="0"/>
              <a:t>HAVING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D5A2DC-7D0F-47FB-0585-58FC5DCB3474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564F9F8-F57F-4346-8A45-A2CE52A92AE1}" type="slidenum"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Posterama"/>
              </a:rPr>
              <a:t>7</a:t>
            </a:fld>
            <a:endParaRPr lang="fr-FR" sz="11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cxnSp>
        <p:nvCxnSpPr>
          <p:cNvPr id="5" name="Connecteur droit avec flèche 8">
            <a:extLst>
              <a:ext uri="{FF2B5EF4-FFF2-40B4-BE49-F238E27FC236}">
                <a16:creationId xmlns:a16="http://schemas.microsoft.com/office/drawing/2014/main" id="{B4DBA511-2CED-AFA1-A9C6-0AC6F8C6EB58}"/>
              </a:ext>
            </a:extLst>
          </p:cNvPr>
          <p:cNvCxnSpPr/>
          <p:nvPr/>
        </p:nvCxnSpPr>
        <p:spPr>
          <a:xfrm>
            <a:off x="3367342" y="1696532"/>
            <a:ext cx="1493516" cy="0"/>
          </a:xfrm>
          <a:prstGeom prst="straightConnector1">
            <a:avLst/>
          </a:prstGeom>
          <a:noFill/>
          <a:ln w="6345" cap="flat">
            <a:solidFill>
              <a:srgbClr val="66B2B0"/>
            </a:solidFill>
            <a:prstDash val="solid"/>
            <a:miter/>
            <a:tailEnd type="arrow"/>
          </a:ln>
        </p:spPr>
      </p:cxnSp>
      <p:cxnSp>
        <p:nvCxnSpPr>
          <p:cNvPr id="6" name="Connecteur droit avec flèche 9">
            <a:extLst>
              <a:ext uri="{FF2B5EF4-FFF2-40B4-BE49-F238E27FC236}">
                <a16:creationId xmlns:a16="http://schemas.microsoft.com/office/drawing/2014/main" id="{7387ECF3-811F-F317-0836-87AA3B0102E4}"/>
              </a:ext>
            </a:extLst>
          </p:cNvPr>
          <p:cNvCxnSpPr/>
          <p:nvPr/>
        </p:nvCxnSpPr>
        <p:spPr>
          <a:xfrm>
            <a:off x="3367342" y="2354881"/>
            <a:ext cx="1493516" cy="0"/>
          </a:xfrm>
          <a:prstGeom prst="straightConnector1">
            <a:avLst/>
          </a:prstGeom>
          <a:noFill/>
          <a:ln w="6345" cap="flat">
            <a:solidFill>
              <a:srgbClr val="66B2B0"/>
            </a:solidFill>
            <a:prstDash val="solid"/>
            <a:miter/>
            <a:tailEnd type="arrow"/>
          </a:ln>
        </p:spPr>
      </p:cxnSp>
      <p:cxnSp>
        <p:nvCxnSpPr>
          <p:cNvPr id="7" name="Connecteur droit avec flèche 10">
            <a:extLst>
              <a:ext uri="{FF2B5EF4-FFF2-40B4-BE49-F238E27FC236}">
                <a16:creationId xmlns:a16="http://schemas.microsoft.com/office/drawing/2014/main" id="{C4F39573-82FF-EF5F-C67B-A1D5C2DDB7D1}"/>
              </a:ext>
            </a:extLst>
          </p:cNvPr>
          <p:cNvCxnSpPr/>
          <p:nvPr/>
        </p:nvCxnSpPr>
        <p:spPr>
          <a:xfrm>
            <a:off x="3367342" y="3133977"/>
            <a:ext cx="1493516" cy="0"/>
          </a:xfrm>
          <a:prstGeom prst="straightConnector1">
            <a:avLst/>
          </a:prstGeom>
          <a:noFill/>
          <a:ln w="6345" cap="flat">
            <a:solidFill>
              <a:srgbClr val="66B2B0"/>
            </a:solidFill>
            <a:prstDash val="solid"/>
            <a:miter/>
            <a:tailEnd type="arrow"/>
          </a:ln>
        </p:spPr>
      </p:cxnSp>
      <p:cxnSp>
        <p:nvCxnSpPr>
          <p:cNvPr id="8" name="Connecteur droit avec flèche 11">
            <a:extLst>
              <a:ext uri="{FF2B5EF4-FFF2-40B4-BE49-F238E27FC236}">
                <a16:creationId xmlns:a16="http://schemas.microsoft.com/office/drawing/2014/main" id="{4865EBAE-75BA-A0C7-BCCB-092A11D1AD6F}"/>
              </a:ext>
            </a:extLst>
          </p:cNvPr>
          <p:cNvCxnSpPr/>
          <p:nvPr/>
        </p:nvCxnSpPr>
        <p:spPr>
          <a:xfrm>
            <a:off x="3367342" y="3824834"/>
            <a:ext cx="1493516" cy="0"/>
          </a:xfrm>
          <a:prstGeom prst="straightConnector1">
            <a:avLst/>
          </a:prstGeom>
          <a:noFill/>
          <a:ln w="6345" cap="flat">
            <a:solidFill>
              <a:srgbClr val="66B2B0"/>
            </a:solidFill>
            <a:prstDash val="solid"/>
            <a:miter/>
            <a:tailEnd type="arrow"/>
          </a:ln>
        </p:spPr>
      </p:cxnSp>
      <p:cxnSp>
        <p:nvCxnSpPr>
          <p:cNvPr id="9" name="Connecteur droit avec flèche 12">
            <a:extLst>
              <a:ext uri="{FF2B5EF4-FFF2-40B4-BE49-F238E27FC236}">
                <a16:creationId xmlns:a16="http://schemas.microsoft.com/office/drawing/2014/main" id="{023848C8-014F-3964-9429-74B2513D28AA}"/>
              </a:ext>
            </a:extLst>
          </p:cNvPr>
          <p:cNvCxnSpPr/>
          <p:nvPr/>
        </p:nvCxnSpPr>
        <p:spPr>
          <a:xfrm>
            <a:off x="3367342" y="4515928"/>
            <a:ext cx="1493516" cy="0"/>
          </a:xfrm>
          <a:prstGeom prst="straightConnector1">
            <a:avLst/>
          </a:prstGeom>
          <a:noFill/>
          <a:ln w="6345" cap="flat">
            <a:solidFill>
              <a:srgbClr val="66B2B0"/>
            </a:solidFill>
            <a:prstDash val="solid"/>
            <a:miter/>
            <a:tailEnd type="arrow"/>
          </a:ln>
        </p:spPr>
      </p:cxnSp>
      <p:cxnSp>
        <p:nvCxnSpPr>
          <p:cNvPr id="10" name="Connecteur droit avec flèche 13">
            <a:extLst>
              <a:ext uri="{FF2B5EF4-FFF2-40B4-BE49-F238E27FC236}">
                <a16:creationId xmlns:a16="http://schemas.microsoft.com/office/drawing/2014/main" id="{25A2C456-E477-D52E-722E-114BB5B8925A}"/>
              </a:ext>
            </a:extLst>
          </p:cNvPr>
          <p:cNvCxnSpPr/>
          <p:nvPr/>
        </p:nvCxnSpPr>
        <p:spPr>
          <a:xfrm>
            <a:off x="3367342" y="5293168"/>
            <a:ext cx="1493516" cy="0"/>
          </a:xfrm>
          <a:prstGeom prst="straightConnector1">
            <a:avLst/>
          </a:prstGeom>
          <a:noFill/>
          <a:ln w="6345" cap="flat">
            <a:solidFill>
              <a:srgbClr val="66B2B0"/>
            </a:solidFill>
            <a:prstDash val="solid"/>
            <a:miter/>
            <a:tailEnd type="arrow"/>
          </a:ln>
        </p:spPr>
      </p:cxnSp>
      <p:sp>
        <p:nvSpPr>
          <p:cNvPr id="11" name="Espace réservé du contenu 12">
            <a:extLst>
              <a:ext uri="{FF2B5EF4-FFF2-40B4-BE49-F238E27FC236}">
                <a16:creationId xmlns:a16="http://schemas.microsoft.com/office/drawing/2014/main" id="{67B2AC10-1495-0DD0-56E6-B676ED34386F}"/>
              </a:ext>
            </a:extLst>
          </p:cNvPr>
          <p:cNvSpPr txBox="1"/>
          <p:nvPr/>
        </p:nvSpPr>
        <p:spPr>
          <a:xfrm>
            <a:off x="5226033" y="1514447"/>
            <a:ext cx="6405262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 dirty="0">
                <a:solidFill>
                  <a:srgbClr val="000000"/>
                </a:solidFill>
                <a:uFillTx/>
                <a:latin typeface="Avenir Next LT Pro Light"/>
              </a:rPr>
              <a:t>Sélectionner les colonnes ou fonction d’agrégation à afficher</a:t>
            </a:r>
          </a:p>
        </p:txBody>
      </p:sp>
      <p:sp>
        <p:nvSpPr>
          <p:cNvPr id="12" name="Espace réservé du contenu 12">
            <a:extLst>
              <a:ext uri="{FF2B5EF4-FFF2-40B4-BE49-F238E27FC236}">
                <a16:creationId xmlns:a16="http://schemas.microsoft.com/office/drawing/2014/main" id="{7B07E74E-F94A-F54F-C71D-3FE29B23829D}"/>
              </a:ext>
            </a:extLst>
          </p:cNvPr>
          <p:cNvSpPr txBox="1"/>
          <p:nvPr/>
        </p:nvSpPr>
        <p:spPr>
          <a:xfrm>
            <a:off x="5226033" y="2208157"/>
            <a:ext cx="6405262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Sélectionner la table dans laquelle chercher les données</a:t>
            </a:r>
          </a:p>
        </p:txBody>
      </p:sp>
      <p:sp>
        <p:nvSpPr>
          <p:cNvPr id="13" name="Espace réservé du contenu 12">
            <a:extLst>
              <a:ext uri="{FF2B5EF4-FFF2-40B4-BE49-F238E27FC236}">
                <a16:creationId xmlns:a16="http://schemas.microsoft.com/office/drawing/2014/main" id="{0D2DA2AB-5EAD-7914-C5D8-175132BF9726}"/>
              </a:ext>
            </a:extLst>
          </p:cNvPr>
          <p:cNvSpPr txBox="1"/>
          <p:nvPr/>
        </p:nvSpPr>
        <p:spPr>
          <a:xfrm>
            <a:off x="5226033" y="2928320"/>
            <a:ext cx="6405262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Faire une jointure avec une autre table </a:t>
            </a:r>
            <a:r>
              <a:rPr lang="fr-FR" sz="1400" b="1" i="0" u="none" strike="noStrike" kern="1200" cap="none" spc="0" baseline="0">
                <a:solidFill>
                  <a:srgbClr val="FF0000"/>
                </a:solidFill>
                <a:uFillTx/>
                <a:latin typeface="Avenir Next LT Pro Light"/>
              </a:rPr>
              <a:t>AS </a:t>
            </a: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en précisant la clé permettant la jointure</a:t>
            </a:r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Avenir Next LT Pro Light"/>
            </a:endParaRPr>
          </a:p>
        </p:txBody>
      </p:sp>
      <p:sp>
        <p:nvSpPr>
          <p:cNvPr id="14" name="Espace réservé du contenu 12">
            <a:extLst>
              <a:ext uri="{FF2B5EF4-FFF2-40B4-BE49-F238E27FC236}">
                <a16:creationId xmlns:a16="http://schemas.microsoft.com/office/drawing/2014/main" id="{E91713C0-3016-49B5-B862-F2761FC9CEC3}"/>
              </a:ext>
            </a:extLst>
          </p:cNvPr>
          <p:cNvSpPr txBox="1"/>
          <p:nvPr/>
        </p:nvSpPr>
        <p:spPr>
          <a:xfrm>
            <a:off x="5226033" y="3668572"/>
            <a:ext cx="6405262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Sélectionner la condition pour laquelle les colonnes seront affichées</a:t>
            </a:r>
          </a:p>
        </p:txBody>
      </p:sp>
      <p:sp>
        <p:nvSpPr>
          <p:cNvPr id="15" name="Espace réservé du contenu 12">
            <a:extLst>
              <a:ext uri="{FF2B5EF4-FFF2-40B4-BE49-F238E27FC236}">
                <a16:creationId xmlns:a16="http://schemas.microsoft.com/office/drawing/2014/main" id="{9B3EFE2F-C6AD-B8DC-AD31-D450C6ABB1A7}"/>
              </a:ext>
            </a:extLst>
          </p:cNvPr>
          <p:cNvSpPr txBox="1"/>
          <p:nvPr/>
        </p:nvSpPr>
        <p:spPr>
          <a:xfrm>
            <a:off x="5226033" y="4393143"/>
            <a:ext cx="6405262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Ordonner le résultat par résultat croissant ou décroissant</a:t>
            </a:r>
          </a:p>
        </p:txBody>
      </p:sp>
      <p:sp>
        <p:nvSpPr>
          <p:cNvPr id="16" name="Espace réservé du contenu 12">
            <a:extLst>
              <a:ext uri="{FF2B5EF4-FFF2-40B4-BE49-F238E27FC236}">
                <a16:creationId xmlns:a16="http://schemas.microsoft.com/office/drawing/2014/main" id="{06919255-893E-F687-9358-651A73F00A3F}"/>
              </a:ext>
            </a:extLst>
          </p:cNvPr>
          <p:cNvSpPr txBox="1"/>
          <p:nvPr/>
        </p:nvSpPr>
        <p:spPr>
          <a:xfrm>
            <a:off x="5226033" y="5137894"/>
            <a:ext cx="6405262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Agréger les données par groupe</a:t>
            </a:r>
          </a:p>
        </p:txBody>
      </p:sp>
      <p:cxnSp>
        <p:nvCxnSpPr>
          <p:cNvPr id="17" name="Connecteur droit avec flèche 22">
            <a:extLst>
              <a:ext uri="{FF2B5EF4-FFF2-40B4-BE49-F238E27FC236}">
                <a16:creationId xmlns:a16="http://schemas.microsoft.com/office/drawing/2014/main" id="{C9BB1077-EFE4-05E3-FA78-32969EAB7A6E}"/>
              </a:ext>
            </a:extLst>
          </p:cNvPr>
          <p:cNvCxnSpPr/>
          <p:nvPr/>
        </p:nvCxnSpPr>
        <p:spPr>
          <a:xfrm>
            <a:off x="3367342" y="5956026"/>
            <a:ext cx="1493516" cy="0"/>
          </a:xfrm>
          <a:prstGeom prst="straightConnector1">
            <a:avLst/>
          </a:prstGeom>
          <a:noFill/>
          <a:ln w="6345" cap="flat">
            <a:solidFill>
              <a:srgbClr val="66B2B0"/>
            </a:solidFill>
            <a:prstDash val="solid"/>
            <a:miter/>
            <a:tailEnd type="arrow"/>
          </a:ln>
        </p:spPr>
      </p:cxnSp>
      <p:sp>
        <p:nvSpPr>
          <p:cNvPr id="18" name="Espace réservé du contenu 12">
            <a:extLst>
              <a:ext uri="{FF2B5EF4-FFF2-40B4-BE49-F238E27FC236}">
                <a16:creationId xmlns:a16="http://schemas.microsoft.com/office/drawing/2014/main" id="{D48C617B-00C7-954E-2E47-DCD625B55583}"/>
              </a:ext>
            </a:extLst>
          </p:cNvPr>
          <p:cNvSpPr txBox="1"/>
          <p:nvPr/>
        </p:nvSpPr>
        <p:spPr>
          <a:xfrm>
            <a:off x="5226033" y="5786698"/>
            <a:ext cx="6405262" cy="41131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400" b="0" i="0" u="none" strike="noStrike" kern="1200" cap="none" spc="0" baseline="0">
                <a:solidFill>
                  <a:srgbClr val="000000"/>
                </a:solidFill>
                <a:uFillTx/>
                <a:latin typeface="Avenir Next LT Pro Light"/>
              </a:rPr>
              <a:t>Filtrer en utilisant des fonctions telles que SUM ou COUNT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514846-8CF8-5795-D35D-AE316720B6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Requêtes SQL (1/3)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576FF09-0BC4-5069-11CF-4AD282135A1F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5930C4-456F-43F6-8502-398E2A40F8F0}" type="slidenum">
              <a:rPr/>
              <a:t>8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18061F58-AC3B-D975-7720-1FE866FB5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5471679"/>
              </p:ext>
            </p:extLst>
          </p:nvPr>
        </p:nvGraphicFramePr>
        <p:xfrm>
          <a:off x="1330812" y="1425702"/>
          <a:ext cx="8975104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1963">
                  <a:extLst>
                    <a:ext uri="{9D8B030D-6E8A-4147-A177-3AD203B41FA5}">
                      <a16:colId xmlns:a16="http://schemas.microsoft.com/office/drawing/2014/main" val="2851288226"/>
                    </a:ext>
                  </a:extLst>
                </a:gridCol>
                <a:gridCol w="6833141">
                  <a:extLst>
                    <a:ext uri="{9D8B030D-6E8A-4147-A177-3AD203B41FA5}">
                      <a16:colId xmlns:a16="http://schemas.microsoft.com/office/drawing/2014/main" val="3795431828"/>
                    </a:ext>
                  </a:extLst>
                </a:gridCol>
              </a:tblGrid>
              <a:tr h="356289">
                <a:tc>
                  <a:txBody>
                    <a:bodyPr/>
                    <a:lstStyle/>
                    <a:p>
                      <a:r>
                        <a:rPr lang="fr-FR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Requêtes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30208"/>
                  </a:ext>
                </a:extLst>
              </a:tr>
              <a:tr h="681500">
                <a:tc>
                  <a:txBody>
                    <a:bodyPr/>
                    <a:lstStyle/>
                    <a:p>
                      <a:r>
                        <a:rPr lang="fr-FR" sz="1000" dirty="0"/>
                        <a:t>Lister les numéros de contrats (</a:t>
                      </a:r>
                      <a:r>
                        <a:rPr lang="fr-FR" sz="1000" dirty="0" err="1"/>
                        <a:t>contrat_ID</a:t>
                      </a:r>
                      <a:r>
                        <a:rPr lang="fr-FR" sz="1000" dirty="0"/>
                        <a:t>) avec leur surface pour la commune de Caen.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dirty="0"/>
                        <a:t>SELECT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c.contrat_ID</a:t>
                      </a:r>
                      <a:r>
                        <a:rPr lang="fr-FR" sz="1000" dirty="0"/>
                        <a:t>, </a:t>
                      </a:r>
                      <a:r>
                        <a:rPr lang="fr-FR" sz="1000" dirty="0" err="1"/>
                        <a:t>c.surface</a:t>
                      </a:r>
                      <a:r>
                        <a:rPr lang="fr-FR" sz="1000" dirty="0"/>
                        <a:t> </a:t>
                      </a:r>
                    </a:p>
                    <a:p>
                      <a:r>
                        <a:rPr lang="fr-FR" sz="1000" b="1" dirty="0"/>
                        <a:t>FROM</a:t>
                      </a:r>
                      <a:r>
                        <a:rPr lang="fr-FR" sz="1000" dirty="0"/>
                        <a:t> Contrat c JOIN </a:t>
                      </a:r>
                      <a:r>
                        <a:rPr lang="fr-FR" sz="1000" dirty="0" err="1"/>
                        <a:t>region</a:t>
                      </a:r>
                      <a:r>
                        <a:rPr lang="fr-FR" sz="1000" dirty="0"/>
                        <a:t> r </a:t>
                      </a:r>
                      <a:r>
                        <a:rPr lang="fr-FR" sz="1000" b="1" dirty="0"/>
                        <a:t>ON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c.code_dep_code_commune</a:t>
                      </a:r>
                      <a:r>
                        <a:rPr lang="fr-FR" sz="1000" dirty="0"/>
                        <a:t> = </a:t>
                      </a:r>
                      <a:r>
                        <a:rPr lang="fr-FR" sz="1000" dirty="0" err="1"/>
                        <a:t>r.code_dep_code_commune</a:t>
                      </a:r>
                      <a:r>
                        <a:rPr lang="fr-FR" sz="1000" dirty="0"/>
                        <a:t> </a:t>
                      </a:r>
                    </a:p>
                    <a:p>
                      <a:r>
                        <a:rPr lang="fr-FR" sz="1000" b="1" dirty="0"/>
                        <a:t>WHERE</a:t>
                      </a:r>
                      <a:r>
                        <a:rPr lang="fr-FR" sz="1000" dirty="0"/>
                        <a:t> r. </a:t>
                      </a:r>
                      <a:r>
                        <a:rPr lang="fr-FR" sz="1000" dirty="0" err="1"/>
                        <a:t>com_nom_maj_court</a:t>
                      </a:r>
                      <a:r>
                        <a:rPr lang="fr-FR" sz="1000" dirty="0"/>
                        <a:t>= 'Caen';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60966"/>
                  </a:ext>
                </a:extLst>
              </a:tr>
              <a:tr h="681500">
                <a:tc>
                  <a:txBody>
                    <a:bodyPr/>
                    <a:lstStyle/>
                    <a:p>
                      <a:r>
                        <a:rPr lang="fr-FR" sz="1000" dirty="0"/>
                        <a:t>Lister les numéros de contrats avec le type de contrat et leur formule pour les maisons du département 71.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dirty="0"/>
                        <a:t>SELECT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c.contrat_ID</a:t>
                      </a:r>
                      <a:r>
                        <a:rPr lang="fr-FR" sz="1000" dirty="0"/>
                        <a:t>, </a:t>
                      </a:r>
                      <a:r>
                        <a:rPr lang="fr-FR" sz="1000" dirty="0" err="1"/>
                        <a:t>c.type_contrat</a:t>
                      </a:r>
                      <a:r>
                        <a:rPr lang="fr-FR" sz="1000" dirty="0"/>
                        <a:t>, </a:t>
                      </a:r>
                      <a:r>
                        <a:rPr lang="fr-FR" sz="1000" dirty="0" err="1"/>
                        <a:t>c.formule</a:t>
                      </a:r>
                      <a:r>
                        <a:rPr lang="fr-FR" sz="1000" dirty="0"/>
                        <a:t> </a:t>
                      </a:r>
                    </a:p>
                    <a:p>
                      <a:r>
                        <a:rPr lang="fr-FR" sz="1000" b="1" dirty="0"/>
                        <a:t>FROM</a:t>
                      </a:r>
                      <a:r>
                        <a:rPr lang="fr-FR" sz="1000" dirty="0"/>
                        <a:t> Contrat c JOIN </a:t>
                      </a:r>
                      <a:r>
                        <a:rPr lang="fr-FR" sz="1000" dirty="0" err="1"/>
                        <a:t>region</a:t>
                      </a:r>
                      <a:r>
                        <a:rPr lang="fr-FR" sz="1000" dirty="0"/>
                        <a:t> r </a:t>
                      </a:r>
                      <a:r>
                        <a:rPr lang="fr-FR" sz="1000" b="1" dirty="0"/>
                        <a:t>ON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c.code_dep_code_commune</a:t>
                      </a:r>
                      <a:r>
                        <a:rPr lang="fr-FR" sz="1000" dirty="0"/>
                        <a:t> = </a:t>
                      </a:r>
                      <a:r>
                        <a:rPr lang="fr-FR" sz="1000" dirty="0" err="1"/>
                        <a:t>r.code_dep_code_commune</a:t>
                      </a:r>
                      <a:r>
                        <a:rPr lang="fr-FR" sz="1000" dirty="0"/>
                        <a:t> </a:t>
                      </a:r>
                    </a:p>
                    <a:p>
                      <a:r>
                        <a:rPr lang="fr-FR" sz="1000" b="1" dirty="0"/>
                        <a:t>WHERE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r.dep_code</a:t>
                      </a:r>
                      <a:r>
                        <a:rPr lang="fr-FR" sz="1000" dirty="0"/>
                        <a:t> = '71' </a:t>
                      </a:r>
                      <a:r>
                        <a:rPr lang="fr-FR" sz="1000" b="1" dirty="0"/>
                        <a:t>AND</a:t>
                      </a:r>
                      <a:r>
                        <a:rPr lang="fr-FR" sz="1000" dirty="0"/>
                        <a:t> </a:t>
                      </a:r>
                      <a:r>
                        <a:rPr lang="fr-FR" sz="1000" dirty="0" err="1"/>
                        <a:t>c.type_local</a:t>
                      </a:r>
                      <a:r>
                        <a:rPr lang="fr-FR" sz="1000" dirty="0"/>
                        <a:t> = 'maison';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80572"/>
                  </a:ext>
                </a:extLst>
              </a:tr>
              <a:tr h="533348">
                <a:tc>
                  <a:txBody>
                    <a:bodyPr/>
                    <a:lstStyle/>
                    <a:p>
                      <a:r>
                        <a:rPr lang="fr-FR" sz="1000" dirty="0"/>
                        <a:t>Lister le nom des régions de France.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DISTINCT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nom_region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56980"/>
                  </a:ext>
                </a:extLst>
              </a:tr>
              <a:tr h="6406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Quels sont les 5 contrats qui ont les surfaces les plus élevées ?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* 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contrat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Surface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 5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11491"/>
                  </a:ext>
                </a:extLst>
              </a:tr>
              <a:tr h="53334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Quel est le prix moyen de la cotisation mensuelle ?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AVG(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prix_cotisation_mensuel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Moyenne_cotisation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contrat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9408519"/>
                  </a:ext>
                </a:extLst>
              </a:tr>
              <a:tr h="1570413">
                <a:tc>
                  <a:txBody>
                    <a:bodyPr/>
                    <a:lstStyle/>
                    <a:p>
                      <a:r>
                        <a:rPr lang="fr-FR" sz="1000" dirty="0"/>
                        <a:t>Quel est le nombre de contrats pour chaque catégorie de prix de la valeur déclarée des biens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Valeur_declaree_biens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categorie_prix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COUNT(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Contrat_ID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nombre_contrats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contrat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Valeur_declaree_biens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Valeur_declaree_biens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8877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46206-6437-961E-948B-DA61D185F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024520-1AD2-7BEC-CA10-1E78733094C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r-FR" dirty="0"/>
              <a:t>Requêtes SQL (2/3)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929B3E9-768D-9972-45F9-8166C6A7945E}"/>
              </a:ext>
            </a:extLst>
          </p:cNvPr>
          <p:cNvSpPr txBox="1"/>
          <p:nvPr/>
        </p:nvSpPr>
        <p:spPr>
          <a:xfrm>
            <a:off x="911355" y="6246623"/>
            <a:ext cx="2670048" cy="36512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55930C4-456F-43F6-8502-398E2A40F8F0}" type="slidenum">
              <a:rPr/>
              <a:t>9</a:t>
            </a:fld>
            <a:endParaRPr lang="fr-FR" sz="1400" b="1" i="0" u="none" strike="noStrike" kern="1200" cap="none" spc="0" baseline="0">
              <a:solidFill>
                <a:srgbClr val="000000"/>
              </a:solidFill>
              <a:uFillTx/>
              <a:latin typeface="Posterama"/>
            </a:endParaRPr>
          </a:p>
        </p:txBody>
      </p:sp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0D53C9E6-7D42-2C3C-4816-EC33653526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147527"/>
              </p:ext>
            </p:extLst>
          </p:nvPr>
        </p:nvGraphicFramePr>
        <p:xfrm>
          <a:off x="1342417" y="1425702"/>
          <a:ext cx="8963499" cy="3812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0358">
                  <a:extLst>
                    <a:ext uri="{9D8B030D-6E8A-4147-A177-3AD203B41FA5}">
                      <a16:colId xmlns:a16="http://schemas.microsoft.com/office/drawing/2014/main" val="2851288226"/>
                    </a:ext>
                  </a:extLst>
                </a:gridCol>
                <a:gridCol w="6833141">
                  <a:extLst>
                    <a:ext uri="{9D8B030D-6E8A-4147-A177-3AD203B41FA5}">
                      <a16:colId xmlns:a16="http://schemas.microsoft.com/office/drawing/2014/main" val="3795431828"/>
                    </a:ext>
                  </a:extLst>
                </a:gridCol>
              </a:tblGrid>
              <a:tr h="377315">
                <a:tc>
                  <a:txBody>
                    <a:bodyPr/>
                    <a:lstStyle/>
                    <a:p>
                      <a:r>
                        <a:rPr lang="fr-FR" dirty="0"/>
                        <a:t>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/>
                        <a:t>Requêtes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230208"/>
                  </a:ext>
                </a:extLst>
              </a:tr>
              <a:tr h="713280">
                <a:tc>
                  <a:txBody>
                    <a:bodyPr/>
                    <a:lstStyle/>
                    <a:p>
                      <a:r>
                        <a:rPr lang="fr-FR" sz="1000" dirty="0"/>
                        <a:t>Quel est le nombre de formules “</a:t>
                      </a:r>
                      <a:r>
                        <a:rPr lang="fr-FR" sz="1000" dirty="0" err="1"/>
                        <a:t>integral</a:t>
                      </a:r>
                      <a:r>
                        <a:rPr lang="fr-FR" sz="1000" dirty="0"/>
                        <a:t>” sur la région Pays de la Loire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dirty="0"/>
                        <a:t>SELECT</a:t>
                      </a:r>
                      <a:r>
                        <a:rPr lang="fr-FR" sz="1000" b="0" dirty="0"/>
                        <a:t> COUNT(</a:t>
                      </a:r>
                      <a:r>
                        <a:rPr lang="fr-FR" sz="1000" b="0" dirty="0" err="1"/>
                        <a:t>c.Contrat_ID</a:t>
                      </a:r>
                      <a:r>
                        <a:rPr lang="fr-FR" sz="1000" b="0" dirty="0"/>
                        <a:t>) AS </a:t>
                      </a:r>
                      <a:r>
                        <a:rPr lang="fr-FR" sz="1000" b="0" dirty="0" err="1"/>
                        <a:t>nombre_formules_integral</a:t>
                      </a:r>
                      <a:endParaRPr lang="fr-FR" sz="1000" b="0" dirty="0"/>
                    </a:p>
                    <a:p>
                      <a:r>
                        <a:rPr lang="fr-FR" sz="1000" b="1" dirty="0"/>
                        <a:t>FROM</a:t>
                      </a:r>
                      <a:r>
                        <a:rPr lang="fr-FR" sz="1000" b="0" dirty="0"/>
                        <a:t> contrat c</a:t>
                      </a:r>
                    </a:p>
                    <a:p>
                      <a:r>
                        <a:rPr lang="fr-FR" sz="1000" b="1" dirty="0"/>
                        <a:t>JOIN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region</a:t>
                      </a:r>
                      <a:r>
                        <a:rPr lang="fr-FR" sz="1000" b="0" dirty="0"/>
                        <a:t> r </a:t>
                      </a:r>
                      <a:r>
                        <a:rPr lang="fr-FR" sz="1000" b="1" dirty="0"/>
                        <a:t>ON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c.code_dep_code_commune</a:t>
                      </a:r>
                      <a:r>
                        <a:rPr lang="fr-FR" sz="1000" b="0" dirty="0"/>
                        <a:t> = </a:t>
                      </a:r>
                      <a:r>
                        <a:rPr lang="fr-FR" sz="1000" b="0" dirty="0" err="1"/>
                        <a:t>r.code_dep_code_commune</a:t>
                      </a:r>
                      <a:endParaRPr lang="fr-FR" sz="1000" b="0" dirty="0"/>
                    </a:p>
                    <a:p>
                      <a:r>
                        <a:rPr lang="fr-FR" sz="1000" b="1" dirty="0"/>
                        <a:t>WHERE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c.Formule</a:t>
                      </a:r>
                      <a:r>
                        <a:rPr lang="fr-FR" sz="1000" b="0" dirty="0"/>
                        <a:t> = '</a:t>
                      </a:r>
                      <a:r>
                        <a:rPr lang="fr-FR" sz="1000" b="0" dirty="0" err="1"/>
                        <a:t>integral</a:t>
                      </a:r>
                      <a:r>
                        <a:rPr lang="fr-FR" sz="1000" b="0" dirty="0"/>
                        <a:t>’ </a:t>
                      </a:r>
                      <a:r>
                        <a:rPr lang="fr-FR" sz="1000" b="1" dirty="0"/>
                        <a:t>AND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r.reg_nom</a:t>
                      </a:r>
                      <a:r>
                        <a:rPr lang="fr-FR" sz="1000" b="0" dirty="0"/>
                        <a:t> = 'Pays de la Loire';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060966"/>
                  </a:ext>
                </a:extLst>
              </a:tr>
              <a:tr h="713280">
                <a:tc>
                  <a:txBody>
                    <a:bodyPr/>
                    <a:lstStyle/>
                    <a:p>
                      <a:r>
                        <a:rPr lang="fr-FR" sz="1000" dirty="0"/>
                        <a:t>Lister les numéros de contrats avec le type de contrat et leur formule pour les maisons du département 71.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dirty="0"/>
                        <a:t>SELECT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c.contrat_ID</a:t>
                      </a:r>
                      <a:r>
                        <a:rPr lang="fr-FR" sz="1000" b="0" dirty="0"/>
                        <a:t>, </a:t>
                      </a:r>
                      <a:r>
                        <a:rPr lang="fr-FR" sz="1000" b="0" dirty="0" err="1"/>
                        <a:t>c.type_contrat</a:t>
                      </a:r>
                      <a:r>
                        <a:rPr lang="fr-FR" sz="1000" b="0" dirty="0"/>
                        <a:t>, </a:t>
                      </a:r>
                      <a:r>
                        <a:rPr lang="fr-FR" sz="1000" b="0" dirty="0" err="1"/>
                        <a:t>c.formule</a:t>
                      </a:r>
                      <a:r>
                        <a:rPr lang="fr-FR" sz="1000" b="0" dirty="0"/>
                        <a:t> </a:t>
                      </a:r>
                    </a:p>
                    <a:p>
                      <a:r>
                        <a:rPr lang="fr-FR" sz="1000" b="1" dirty="0"/>
                        <a:t>FROM </a:t>
                      </a:r>
                      <a:r>
                        <a:rPr lang="fr-FR" sz="1000" b="0" dirty="0"/>
                        <a:t>Contrat c </a:t>
                      </a:r>
                      <a:r>
                        <a:rPr lang="fr-FR" sz="1000" b="1" dirty="0"/>
                        <a:t>JOIN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region</a:t>
                      </a:r>
                      <a:r>
                        <a:rPr lang="fr-FR" sz="1000" b="0" dirty="0"/>
                        <a:t> r </a:t>
                      </a:r>
                      <a:r>
                        <a:rPr lang="fr-FR" sz="1000" b="1" dirty="0"/>
                        <a:t>ON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c.code_dep_code_commune</a:t>
                      </a:r>
                      <a:r>
                        <a:rPr lang="fr-FR" sz="1000" b="0" dirty="0"/>
                        <a:t> = </a:t>
                      </a:r>
                      <a:r>
                        <a:rPr lang="fr-FR" sz="1000" b="0" dirty="0" err="1"/>
                        <a:t>r.code_dep_code_commune</a:t>
                      </a:r>
                      <a:r>
                        <a:rPr lang="fr-FR" sz="1000" b="0" dirty="0"/>
                        <a:t> </a:t>
                      </a:r>
                    </a:p>
                    <a:p>
                      <a:r>
                        <a:rPr lang="fr-FR" sz="1000" b="1" dirty="0"/>
                        <a:t>WHERE</a:t>
                      </a:r>
                      <a:r>
                        <a:rPr lang="fr-FR" sz="1000" b="0" dirty="0"/>
                        <a:t> </a:t>
                      </a:r>
                      <a:r>
                        <a:rPr lang="fr-FR" sz="1000" b="0" dirty="0" err="1"/>
                        <a:t>r.dep_code</a:t>
                      </a:r>
                      <a:r>
                        <a:rPr lang="fr-FR" sz="1000" b="0" dirty="0"/>
                        <a:t> = '71' </a:t>
                      </a:r>
                      <a:r>
                        <a:rPr lang="fr-FR" sz="1000" b="1" dirty="0"/>
                        <a:t>AND</a:t>
                      </a:r>
                      <a:r>
                        <a:rPr lang="fr-FR" sz="1000" b="0" dirty="0"/>
                        <a:t> LOWER(</a:t>
                      </a:r>
                      <a:r>
                        <a:rPr lang="fr-FR" sz="1000" b="0" dirty="0" err="1"/>
                        <a:t>c.Type_Local</a:t>
                      </a:r>
                      <a:r>
                        <a:rPr lang="fr-FR" sz="1000" b="0" dirty="0"/>
                        <a:t>) = 'maison';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680572"/>
                  </a:ext>
                </a:extLst>
              </a:tr>
              <a:tr h="558219">
                <a:tc>
                  <a:txBody>
                    <a:bodyPr/>
                    <a:lstStyle/>
                    <a:p>
                      <a:r>
                        <a:rPr lang="fr-FR" sz="1000" dirty="0"/>
                        <a:t>Quelle est la surface moyenne des contrats à Paris 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AVG(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c.Surface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Contrat c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c.code_dep_code_commune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r.code_dep_code_commune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LOWER(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r.com_nom_maj_court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'%paris%'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c.Surface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NULL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556980"/>
                  </a:ext>
                </a:extLst>
              </a:tr>
              <a:tr h="8683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Classement des 10 départements où le prix moyen de la cotisation est le plus élevé.</a:t>
                      </a:r>
                      <a:endParaRPr lang="fr-FR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r.dep_nom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departements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</a:p>
                    <a:p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AVG(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c.Prix_cotisation_mensuel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prix_moyen_cotisation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Contrat c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JOIN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r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c.code_dep_code_commune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r.code_dep_code_commune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GROUP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r.dep_nom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 BY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Prix_moyen_cotisation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</a:t>
                      </a:r>
                      <a:endParaRPr lang="fr-FR" sz="100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fr-FR" sz="10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LIMIT</a:t>
                      </a:r>
                      <a:r>
                        <a:rPr lang="fr-FR" sz="100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10 ;</a:t>
                      </a:r>
                    </a:p>
                    <a:p>
                      <a:endParaRPr lang="fr-FR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4114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518816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%7b17296AD3-A91B-43B1-B0ED-028ADA33B2A5%7dtf16411248_win32</Template>
  <TotalTime>2183</TotalTime>
  <Words>1063</Words>
  <Application>Microsoft Office PowerPoint</Application>
  <PresentationFormat>Grand écran</PresentationFormat>
  <Paragraphs>155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8" baseType="lpstr">
      <vt:lpstr>Aptos</vt:lpstr>
      <vt:lpstr>Arial</vt:lpstr>
      <vt:lpstr>Avenir Next LT Pro Light</vt:lpstr>
      <vt:lpstr>Calibri</vt:lpstr>
      <vt:lpstr>Montserrat</vt:lpstr>
      <vt:lpstr>Posterama</vt:lpstr>
      <vt:lpstr>Personnalisé</vt:lpstr>
      <vt:lpstr>Méthodologie – Requête SQL</vt:lpstr>
      <vt:lpstr>Sommaire</vt:lpstr>
      <vt:lpstr>Elaboration du Dictionnaire des données</vt:lpstr>
      <vt:lpstr>Construction du Schéma relationnel</vt:lpstr>
      <vt:lpstr>Code SQL</vt:lpstr>
      <vt:lpstr>Import des données</vt:lpstr>
      <vt:lpstr>Ecritures de Requêtes</vt:lpstr>
      <vt:lpstr>Requêtes SQL (1/3)</vt:lpstr>
      <vt:lpstr>Requêtes SQL (2/3)</vt:lpstr>
      <vt:lpstr>Requêtes SQL (3/3)</vt:lpstr>
      <vt:lpstr>Résultats de l’enquête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SÉRÉ Nicolas</dc:creator>
  <cp:lastModifiedBy>SÉRÉ Nicolas</cp:lastModifiedBy>
  <cp:revision>7</cp:revision>
  <dcterms:created xsi:type="dcterms:W3CDTF">2024-10-30T07:12:49Z</dcterms:created>
  <dcterms:modified xsi:type="dcterms:W3CDTF">2024-11-02T10:34:00Z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