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3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nsisavath2017/THP_loc/THP-2/S06/3/Projet/Fre&#769;quentation%20et%20films%20dans%20les%20salles%20de%20cine&#769;m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Séances (milliers)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Recette moyenne par entrée (€)</a:t>
            </a:r>
            <a:r>
              <a:rPr lang="en-US"/>
              <a:t> appear highly correlated.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freqciné!$B$51</c:f>
              <c:strCache>
                <c:ptCount val="1"/>
                <c:pt idx="0">
                  <c:v>Séances (milliers)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freqciné!$A$52:$A$92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freqciné!$B$52:$B$92</c:f>
              <c:numCache>
                <c:formatCode>#,##0.0,</c:formatCode>
                <c:ptCount val="41"/>
                <c:pt idx="0">
                  <c:v>4141644</c:v>
                </c:pt>
                <c:pt idx="1">
                  <c:v>3715051</c:v>
                </c:pt>
                <c:pt idx="2">
                  <c:v>3872804</c:v>
                </c:pt>
                <c:pt idx="3">
                  <c:v>4037050</c:v>
                </c:pt>
                <c:pt idx="4">
                  <c:v>4320788</c:v>
                </c:pt>
                <c:pt idx="5">
                  <c:v>4418678</c:v>
                </c:pt>
                <c:pt idx="6">
                  <c:v>4461232</c:v>
                </c:pt>
                <c:pt idx="7">
                  <c:v>4333393</c:v>
                </c:pt>
                <c:pt idx="8">
                  <c:v>3995693</c:v>
                </c:pt>
                <c:pt idx="9">
                  <c:v>3886972</c:v>
                </c:pt>
                <c:pt idx="10">
                  <c:v>3795315</c:v>
                </c:pt>
                <c:pt idx="11">
                  <c:v>3709778</c:v>
                </c:pt>
                <c:pt idx="12">
                  <c:v>3598991</c:v>
                </c:pt>
                <c:pt idx="13">
                  <c:v>3717492</c:v>
                </c:pt>
                <c:pt idx="14">
                  <c:v>3778609</c:v>
                </c:pt>
                <c:pt idx="15">
                  <c:v>3909472</c:v>
                </c:pt>
                <c:pt idx="16">
                  <c:v>4211181</c:v>
                </c:pt>
                <c:pt idx="17">
                  <c:v>4493416</c:v>
                </c:pt>
                <c:pt idx="18">
                  <c:v>4627574.4000000004</c:v>
                </c:pt>
                <c:pt idx="19">
                  <c:v>4998995</c:v>
                </c:pt>
                <c:pt idx="20">
                  <c:v>5250167</c:v>
                </c:pt>
                <c:pt idx="21">
                  <c:v>5533721</c:v>
                </c:pt>
                <c:pt idx="22">
                  <c:v>5624245</c:v>
                </c:pt>
                <c:pt idx="23">
                  <c:v>5773515</c:v>
                </c:pt>
                <c:pt idx="24">
                  <c:v>6054415</c:v>
                </c:pt>
                <c:pt idx="25">
                  <c:v>6087838</c:v>
                </c:pt>
                <c:pt idx="26">
                  <c:v>6239679</c:v>
                </c:pt>
                <c:pt idx="27">
                  <c:v>6295918</c:v>
                </c:pt>
                <c:pt idx="28">
                  <c:v>6581681</c:v>
                </c:pt>
                <c:pt idx="29">
                  <c:v>6708539</c:v>
                </c:pt>
                <c:pt idx="30">
                  <c:v>6844814</c:v>
                </c:pt>
                <c:pt idx="31">
                  <c:v>7044485</c:v>
                </c:pt>
                <c:pt idx="32">
                  <c:v>7151596</c:v>
                </c:pt>
                <c:pt idx="33">
                  <c:v>7268673</c:v>
                </c:pt>
                <c:pt idx="34">
                  <c:v>7581492</c:v>
                </c:pt>
                <c:pt idx="35">
                  <c:v>7780824</c:v>
                </c:pt>
                <c:pt idx="36">
                  <c:v>8017529</c:v>
                </c:pt>
                <c:pt idx="37">
                  <c:v>8166439</c:v>
                </c:pt>
                <c:pt idx="38">
                  <c:v>8453378</c:v>
                </c:pt>
                <c:pt idx="39">
                  <c:v>8572476</c:v>
                </c:pt>
                <c:pt idx="40">
                  <c:v>4225051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1D-784D-9A60-1B0DE98D2B16}"/>
            </c:ext>
          </c:extLst>
        </c:ser>
        <c:ser>
          <c:idx val="1"/>
          <c:order val="1"/>
          <c:tx>
            <c:strRef>
              <c:f>freqciné!$C$51</c:f>
              <c:strCache>
                <c:ptCount val="1"/>
                <c:pt idx="0">
                  <c:v>Entrées (millions)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freqciné!$A$52:$A$92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freqciné!$C$52:$C$92</c:f>
              <c:numCache>
                <c:formatCode>#,##0.0,,</c:formatCode>
                <c:ptCount val="41"/>
                <c:pt idx="0">
                  <c:v>175427100</c:v>
                </c:pt>
                <c:pt idx="1">
                  <c:v>189231130</c:v>
                </c:pt>
                <c:pt idx="2">
                  <c:v>201934240</c:v>
                </c:pt>
                <c:pt idx="3">
                  <c:v>198867990</c:v>
                </c:pt>
                <c:pt idx="4">
                  <c:v>190867100</c:v>
                </c:pt>
                <c:pt idx="5">
                  <c:v>175078790</c:v>
                </c:pt>
                <c:pt idx="6">
                  <c:v>168128678</c:v>
                </c:pt>
                <c:pt idx="7">
                  <c:v>136943750</c:v>
                </c:pt>
                <c:pt idx="8">
                  <c:v>124749280</c:v>
                </c:pt>
                <c:pt idx="9">
                  <c:v>120913680</c:v>
                </c:pt>
                <c:pt idx="10">
                  <c:v>121924502</c:v>
                </c:pt>
                <c:pt idx="11">
                  <c:v>117498089</c:v>
                </c:pt>
                <c:pt idx="12">
                  <c:v>115995140</c:v>
                </c:pt>
                <c:pt idx="13">
                  <c:v>132723710</c:v>
                </c:pt>
                <c:pt idx="14">
                  <c:v>124418791</c:v>
                </c:pt>
                <c:pt idx="15">
                  <c:v>130235477</c:v>
                </c:pt>
                <c:pt idx="16">
                  <c:v>136740585</c:v>
                </c:pt>
                <c:pt idx="17">
                  <c:v>149259034</c:v>
                </c:pt>
                <c:pt idx="18">
                  <c:v>170602623.90999997</c:v>
                </c:pt>
                <c:pt idx="19">
                  <c:v>153608169</c:v>
                </c:pt>
                <c:pt idx="20">
                  <c:v>165757514</c:v>
                </c:pt>
                <c:pt idx="21">
                  <c:v>187454333</c:v>
                </c:pt>
                <c:pt idx="22">
                  <c:v>184409642</c:v>
                </c:pt>
                <c:pt idx="23">
                  <c:v>173457270.02000001</c:v>
                </c:pt>
                <c:pt idx="24">
                  <c:v>195845314</c:v>
                </c:pt>
                <c:pt idx="25">
                  <c:v>175630961</c:v>
                </c:pt>
                <c:pt idx="26">
                  <c:v>188761628</c:v>
                </c:pt>
                <c:pt idx="27">
                  <c:v>178484148</c:v>
                </c:pt>
                <c:pt idx="28">
                  <c:v>190308480</c:v>
                </c:pt>
                <c:pt idx="29">
                  <c:v>201623828</c:v>
                </c:pt>
                <c:pt idx="30">
                  <c:v>207101105</c:v>
                </c:pt>
                <c:pt idx="31">
                  <c:v>217199035</c:v>
                </c:pt>
                <c:pt idx="32">
                  <c:v>203584018</c:v>
                </c:pt>
                <c:pt idx="33">
                  <c:v>193740613</c:v>
                </c:pt>
                <c:pt idx="34">
                  <c:v>209078807</c:v>
                </c:pt>
                <c:pt idx="35">
                  <c:v>205358718</c:v>
                </c:pt>
                <c:pt idx="36">
                  <c:v>213204574</c:v>
                </c:pt>
                <c:pt idx="37">
                  <c:v>209413118</c:v>
                </c:pt>
                <c:pt idx="38">
                  <c:v>201212929</c:v>
                </c:pt>
                <c:pt idx="39">
                  <c:v>213223643</c:v>
                </c:pt>
                <c:pt idx="40">
                  <c:v>65221095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1D-784D-9A60-1B0DE98D2B16}"/>
            </c:ext>
          </c:extLst>
        </c:ser>
        <c:ser>
          <c:idx val="2"/>
          <c:order val="2"/>
          <c:tx>
            <c:strRef>
              <c:f>freqciné!$D$51</c:f>
              <c:strCache>
                <c:ptCount val="1"/>
                <c:pt idx="0">
                  <c:v>Recette guichet (M€ courants)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freqciné!$A$52:$A$92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freqciné!$D$52:$D$92</c:f>
              <c:numCache>
                <c:formatCode>#,##0.0,,</c:formatCode>
                <c:ptCount val="41"/>
                <c:pt idx="0">
                  <c:v>430722547.36209846</c:v>
                </c:pt>
                <c:pt idx="1">
                  <c:v>529318004.07648671</c:v>
                </c:pt>
                <c:pt idx="2">
                  <c:v>630711906.4206953</c:v>
                </c:pt>
                <c:pt idx="3">
                  <c:v>671337785.86096346</c:v>
                </c:pt>
                <c:pt idx="4">
                  <c:v>682611192.50194752</c:v>
                </c:pt>
                <c:pt idx="5">
                  <c:v>665926836.66764748</c:v>
                </c:pt>
                <c:pt idx="6">
                  <c:v>675740254.31545055</c:v>
                </c:pt>
                <c:pt idx="7">
                  <c:v>577483432.60305178</c:v>
                </c:pt>
                <c:pt idx="8">
                  <c:v>553727759.59399784</c:v>
                </c:pt>
                <c:pt idx="9">
                  <c:v>560835771.24720061</c:v>
                </c:pt>
                <c:pt idx="10">
                  <c:v>583287654.52613509</c:v>
                </c:pt>
                <c:pt idx="11">
                  <c:v>591688327.13119912</c:v>
                </c:pt>
                <c:pt idx="12">
                  <c:v>600823682.04013371</c:v>
                </c:pt>
                <c:pt idx="13">
                  <c:v>688920310.32521951</c:v>
                </c:pt>
                <c:pt idx="14">
                  <c:v>653519170.92126465</c:v>
                </c:pt>
                <c:pt idx="15">
                  <c:v>690126525.06185615</c:v>
                </c:pt>
                <c:pt idx="16">
                  <c:v>725978370.68588328</c:v>
                </c:pt>
                <c:pt idx="17">
                  <c:v>790171071.23000002</c:v>
                </c:pt>
                <c:pt idx="18">
                  <c:v>917026015.21999991</c:v>
                </c:pt>
                <c:pt idx="19">
                  <c:v>823965938.75999999</c:v>
                </c:pt>
                <c:pt idx="20">
                  <c:v>893951145.3900001</c:v>
                </c:pt>
                <c:pt idx="21">
                  <c:v>1021007439.49</c:v>
                </c:pt>
                <c:pt idx="22">
                  <c:v>1030008866.4499999</c:v>
                </c:pt>
                <c:pt idx="23">
                  <c:v>996106316.67000008</c:v>
                </c:pt>
                <c:pt idx="24">
                  <c:v>1139839552.4100001</c:v>
                </c:pt>
                <c:pt idx="25">
                  <c:v>1031801871.0599999</c:v>
                </c:pt>
                <c:pt idx="26">
                  <c:v>1120649313.25</c:v>
                </c:pt>
                <c:pt idx="27">
                  <c:v>1061869248.53</c:v>
                </c:pt>
                <c:pt idx="28">
                  <c:v>1142893230.5999999</c:v>
                </c:pt>
                <c:pt idx="29">
                  <c:v>1237235680.22</c:v>
                </c:pt>
                <c:pt idx="30">
                  <c:v>1309943916.3799999</c:v>
                </c:pt>
                <c:pt idx="31">
                  <c:v>1374735611.3899999</c:v>
                </c:pt>
                <c:pt idx="32">
                  <c:v>1306478863.4599998</c:v>
                </c:pt>
                <c:pt idx="33">
                  <c:v>1250873538.97</c:v>
                </c:pt>
                <c:pt idx="34">
                  <c:v>1333309408.9999998</c:v>
                </c:pt>
                <c:pt idx="35">
                  <c:v>1331651208.1200001</c:v>
                </c:pt>
                <c:pt idx="36">
                  <c:v>1388446936.4500003</c:v>
                </c:pt>
                <c:pt idx="37">
                  <c:v>1380599273.1000001</c:v>
                </c:pt>
                <c:pt idx="38">
                  <c:v>1336891139.9200001</c:v>
                </c:pt>
                <c:pt idx="39">
                  <c:v>1448657603.9099998</c:v>
                </c:pt>
                <c:pt idx="40">
                  <c:v>432594909.02000004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1D-784D-9A60-1B0DE98D2B16}"/>
            </c:ext>
          </c:extLst>
        </c:ser>
        <c:ser>
          <c:idx val="3"/>
          <c:order val="3"/>
          <c:tx>
            <c:strRef>
              <c:f>freqciné!$E$51</c:f>
              <c:strCache>
                <c:ptCount val="1"/>
                <c:pt idx="0">
                  <c:v>Recette moyenne par entrée (€)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freqciné!$A$52:$A$92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freqciné!$E$52:$E$92</c:f>
              <c:numCache>
                <c:formatCode>#,##0.00_ ;\-#,##0.00\ </c:formatCode>
                <c:ptCount val="41"/>
                <c:pt idx="0">
                  <c:v>2.4552794144239884</c:v>
                </c:pt>
                <c:pt idx="1">
                  <c:v>2.7972036317517457</c:v>
                </c:pt>
                <c:pt idx="2">
                  <c:v>3.1233529609475603</c:v>
                </c:pt>
                <c:pt idx="3">
                  <c:v>3.3757961040435087</c:v>
                </c:pt>
                <c:pt idx="4">
                  <c:v>3.5763690678065916</c:v>
                </c:pt>
                <c:pt idx="5">
                  <c:v>3.8035837274614903</c:v>
                </c:pt>
                <c:pt idx="6">
                  <c:v>4.0191849621005797</c:v>
                </c:pt>
                <c:pt idx="7">
                  <c:v>4.2169389446619636</c:v>
                </c:pt>
                <c:pt idx="8">
                  <c:v>4.438725093996517</c:v>
                </c:pt>
                <c:pt idx="9">
                  <c:v>4.6383152944083799</c:v>
                </c:pt>
                <c:pt idx="10">
                  <c:v>4.7840068645606202</c:v>
                </c:pt>
                <c:pt idx="11">
                  <c:v>5.0357272374974462</c:v>
                </c:pt>
                <c:pt idx="12">
                  <c:v>5.1797315132352413</c:v>
                </c:pt>
                <c:pt idx="13">
                  <c:v>5.1906348181889994</c:v>
                </c:pt>
                <c:pt idx="14">
                  <c:v>5.2525761234994208</c:v>
                </c:pt>
                <c:pt idx="15">
                  <c:v>5.2990670511527069</c:v>
                </c:pt>
                <c:pt idx="16">
                  <c:v>5.309165312448263</c:v>
                </c:pt>
                <c:pt idx="17">
                  <c:v>5.2939580945566087</c:v>
                </c:pt>
                <c:pt idx="18">
                  <c:v>5.3752163607036287</c:v>
                </c:pt>
                <c:pt idx="19">
                  <c:v>5.3640762996139877</c:v>
                </c:pt>
                <c:pt idx="20">
                  <c:v>5.3931259212176652</c:v>
                </c:pt>
                <c:pt idx="21">
                  <c:v>5.4466995942419745</c:v>
                </c:pt>
                <c:pt idx="22">
                  <c:v>5.5854393256183421</c:v>
                </c:pt>
                <c:pt idx="23">
                  <c:v>5.7426610977743788</c:v>
                </c:pt>
                <c:pt idx="24">
                  <c:v>5.8201012274922244</c:v>
                </c:pt>
                <c:pt idx="25">
                  <c:v>5.8748290460017465</c:v>
                </c:pt>
                <c:pt idx="26">
                  <c:v>5.9368491632737985</c:v>
                </c:pt>
                <c:pt idx="27">
                  <c:v>5.9493756752560456</c:v>
                </c:pt>
                <c:pt idx="28">
                  <c:v>6.0054771631826389</c:v>
                </c:pt>
                <c:pt idx="29">
                  <c:v>6.1363564638798547</c:v>
                </c:pt>
                <c:pt idx="30">
                  <c:v>6.3251420912505507</c:v>
                </c:pt>
                <c:pt idx="31">
                  <c:v>6.3293817644723873</c:v>
                </c:pt>
                <c:pt idx="32">
                  <c:v>6.4173940385634776</c:v>
                </c:pt>
                <c:pt idx="33">
                  <c:v>6.4564342994517112</c:v>
                </c:pt>
                <c:pt idx="34">
                  <c:v>6.3770662753016367</c:v>
                </c:pt>
                <c:pt idx="35">
                  <c:v>6.4845126668544948</c:v>
                </c:pt>
                <c:pt idx="36">
                  <c:v>6.5122755595759418</c:v>
                </c:pt>
                <c:pt idx="37">
                  <c:v>6.5927067333957563</c:v>
                </c:pt>
                <c:pt idx="38">
                  <c:v>6.6441612204750529</c:v>
                </c:pt>
                <c:pt idx="39">
                  <c:v>6.7940758516634094</c:v>
                </c:pt>
                <c:pt idx="40">
                  <c:v>6.6327452647030851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1D-784D-9A60-1B0DE98D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825680"/>
        <c:axId val="1737759584"/>
      </c:scatterChart>
      <c:valAx>
        <c:axId val="173782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Séances (milliers)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37759584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valAx>
        <c:axId val="17377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Recette moyenne par entrée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,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378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'Lundi', 'Mardi', 'Mercredi' by '(%)'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Lundi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jour!$A$59:$A$74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jour!$B$59:$B$74</c:f>
              <c:numCache>
                <c:formatCode>0.0</c:formatCode>
                <c:ptCount val="16"/>
                <c:pt idx="0">
                  <c:v>13.670166631513347</c:v>
                </c:pt>
                <c:pt idx="1">
                  <c:v>13.504111258554264</c:v>
                </c:pt>
                <c:pt idx="2">
                  <c:v>13.708298399686091</c:v>
                </c:pt>
                <c:pt idx="3">
                  <c:v>13.502813801588781</c:v>
                </c:pt>
                <c:pt idx="4">
                  <c:v>13.517567424239013</c:v>
                </c:pt>
                <c:pt idx="5">
                  <c:v>13.53088769865238</c:v>
                </c:pt>
                <c:pt idx="6">
                  <c:v>13.558467966377757</c:v>
                </c:pt>
                <c:pt idx="7">
                  <c:v>13.751853771853852</c:v>
                </c:pt>
                <c:pt idx="8">
                  <c:v>13.54953171741202</c:v>
                </c:pt>
                <c:pt idx="9">
                  <c:v>13.503388124613336</c:v>
                </c:pt>
                <c:pt idx="10">
                  <c:v>13.518273865517088</c:v>
                </c:pt>
                <c:pt idx="11">
                  <c:v>13.471580031054732</c:v>
                </c:pt>
                <c:pt idx="12">
                  <c:v>13.495185571956208</c:v>
                </c:pt>
                <c:pt idx="13">
                  <c:v>13.752657207691769</c:v>
                </c:pt>
                <c:pt idx="14">
                  <c:v>13.609396067750035</c:v>
                </c:pt>
                <c:pt idx="15">
                  <c:v>13.347969139816534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4D-D343-BAD3-F1B45A88960F}"/>
            </c:ext>
          </c:extLst>
        </c:ser>
        <c:ser>
          <c:idx val="1"/>
          <c:order val="1"/>
          <c:tx>
            <c:v>Mardi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jour!$A$59:$A$74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jour!$C$59:$C$74</c:f>
              <c:numCache>
                <c:formatCode>0.0</c:formatCode>
                <c:ptCount val="16"/>
                <c:pt idx="0">
                  <c:v>13.45520985337602</c:v>
                </c:pt>
                <c:pt idx="1">
                  <c:v>13.274534251133552</c:v>
                </c:pt>
                <c:pt idx="2">
                  <c:v>13.247209542602112</c:v>
                </c:pt>
                <c:pt idx="3">
                  <c:v>13.530655186622722</c:v>
                </c:pt>
                <c:pt idx="4">
                  <c:v>13.353829554530192</c:v>
                </c:pt>
                <c:pt idx="5">
                  <c:v>13.369542005894584</c:v>
                </c:pt>
                <c:pt idx="6">
                  <c:v>13.395088355561377</c:v>
                </c:pt>
                <c:pt idx="7">
                  <c:v>13.371209328220854</c:v>
                </c:pt>
                <c:pt idx="8">
                  <c:v>13.67702154144124</c:v>
                </c:pt>
                <c:pt idx="9">
                  <c:v>13.623347654431075</c:v>
                </c:pt>
                <c:pt idx="10">
                  <c:v>13.613679253588757</c:v>
                </c:pt>
                <c:pt idx="11">
                  <c:v>13.604684209121148</c:v>
                </c:pt>
                <c:pt idx="12">
                  <c:v>13.659607269690788</c:v>
                </c:pt>
                <c:pt idx="13">
                  <c:v>13.672436490650167</c:v>
                </c:pt>
                <c:pt idx="14">
                  <c:v>13.888969267366768</c:v>
                </c:pt>
                <c:pt idx="15">
                  <c:v>13.482001816613851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4D-D343-BAD3-F1B45A88960F}"/>
            </c:ext>
          </c:extLst>
        </c:ser>
        <c:ser>
          <c:idx val="2"/>
          <c:order val="2"/>
          <c:tx>
            <c:v>Mercredi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jour!$A$59:$A$74</c:f>
              <c:numCache>
                <c:formatCode>General</c:formatCode>
                <c:ptCount val="1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</c:numCache>
            </c:numRef>
          </c:cat>
          <c:val>
            <c:numRef>
              <c:f>jour!$D$59:$D$74</c:f>
              <c:numCache>
                <c:formatCode>0.0</c:formatCode>
                <c:ptCount val="16"/>
                <c:pt idx="0">
                  <c:v>14.570840070389446</c:v>
                </c:pt>
                <c:pt idx="1">
                  <c:v>14.613449488247534</c:v>
                </c:pt>
                <c:pt idx="2">
                  <c:v>14.699531818553929</c:v>
                </c:pt>
                <c:pt idx="3">
                  <c:v>14.872942042845102</c:v>
                </c:pt>
                <c:pt idx="4">
                  <c:v>14.733877045345173</c:v>
                </c:pt>
                <c:pt idx="5">
                  <c:v>14.703647427824684</c:v>
                </c:pt>
                <c:pt idx="6">
                  <c:v>14.66276704500811</c:v>
                </c:pt>
                <c:pt idx="7">
                  <c:v>14.650532195888013</c:v>
                </c:pt>
                <c:pt idx="8">
                  <c:v>14.588823898773134</c:v>
                </c:pt>
                <c:pt idx="9">
                  <c:v>14.802417658085002</c:v>
                </c:pt>
                <c:pt idx="10">
                  <c:v>14.682687437270925</c:v>
                </c:pt>
                <c:pt idx="11">
                  <c:v>14.63675621537501</c:v>
                </c:pt>
                <c:pt idx="12">
                  <c:v>14.659331865491021</c:v>
                </c:pt>
                <c:pt idx="13">
                  <c:v>14.632209079474965</c:v>
                </c:pt>
                <c:pt idx="14">
                  <c:v>14.573848348836785</c:v>
                </c:pt>
                <c:pt idx="15">
                  <c:v>14.891451759480706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4D-D343-BAD3-F1B45A889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6661440"/>
        <c:axId val="1737789392"/>
      </c:lineChart>
      <c:catAx>
        <c:axId val="177666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37789392"/>
        <c:crosses val="autoZero"/>
        <c:auto val="1"/>
        <c:lblAlgn val="ctr"/>
        <c:lblOffset val="100"/>
        <c:noMultiLvlLbl val="0"/>
      </c:catAx>
      <c:valAx>
        <c:axId val="173778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666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'Entrées (millions)', 'Recette guichet (M€ courants)' by 'Field1'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HF'!$B$8:$B$24</c:f>
              <c:numCache>
                <c:formatCode>#,##0.0,</c:formatCode>
                <c:ptCount val="17"/>
                <c:pt idx="0">
                  <c:v>6029652</c:v>
                </c:pt>
                <c:pt idx="1">
                  <c:v>6063608</c:v>
                </c:pt>
                <c:pt idx="2">
                  <c:v>6215079</c:v>
                </c:pt>
                <c:pt idx="3">
                  <c:v>6263188</c:v>
                </c:pt>
                <c:pt idx="4">
                  <c:v>6546132</c:v>
                </c:pt>
                <c:pt idx="5">
                  <c:v>6674829</c:v>
                </c:pt>
                <c:pt idx="6">
                  <c:v>6803279</c:v>
                </c:pt>
                <c:pt idx="7">
                  <c:v>6994075</c:v>
                </c:pt>
                <c:pt idx="8">
                  <c:v>7099414</c:v>
                </c:pt>
                <c:pt idx="9">
                  <c:v>7205589</c:v>
                </c:pt>
                <c:pt idx="10">
                  <c:v>7504612</c:v>
                </c:pt>
                <c:pt idx="11">
                  <c:v>7702626</c:v>
                </c:pt>
                <c:pt idx="12">
                  <c:v>7930150</c:v>
                </c:pt>
                <c:pt idx="13">
                  <c:v>8072854</c:v>
                </c:pt>
                <c:pt idx="14">
                  <c:v>8339061</c:v>
                </c:pt>
                <c:pt idx="15">
                  <c:v>8466820</c:v>
                </c:pt>
                <c:pt idx="16">
                  <c:v>4152442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1A-B947-B19A-32929E19AE7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HF'!$C$8:$C$24</c:f>
              <c:numCache>
                <c:formatCode>#,##0.0,,</c:formatCode>
                <c:ptCount val="17"/>
                <c:pt idx="0">
                  <c:v>194556025</c:v>
                </c:pt>
                <c:pt idx="1">
                  <c:v>174436306</c:v>
                </c:pt>
                <c:pt idx="2">
                  <c:v>187521758</c:v>
                </c:pt>
                <c:pt idx="3">
                  <c:v>176833986</c:v>
                </c:pt>
                <c:pt idx="4">
                  <c:v>188520360</c:v>
                </c:pt>
                <c:pt idx="5">
                  <c:v>199709129</c:v>
                </c:pt>
                <c:pt idx="6">
                  <c:v>205108257</c:v>
                </c:pt>
                <c:pt idx="7">
                  <c:v>214728568</c:v>
                </c:pt>
                <c:pt idx="8">
                  <c:v>201057375</c:v>
                </c:pt>
                <c:pt idx="9">
                  <c:v>191063734</c:v>
                </c:pt>
                <c:pt idx="10">
                  <c:v>205685917</c:v>
                </c:pt>
                <c:pt idx="11">
                  <c:v>202244120</c:v>
                </c:pt>
                <c:pt idx="12">
                  <c:v>209720281</c:v>
                </c:pt>
                <c:pt idx="13">
                  <c:v>205869650</c:v>
                </c:pt>
                <c:pt idx="14">
                  <c:v>197188825</c:v>
                </c:pt>
                <c:pt idx="15">
                  <c:v>209358394</c:v>
                </c:pt>
                <c:pt idx="16">
                  <c:v>63675932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1A-B947-B19A-32929E19AE7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HF'!$D$8:$D$24</c:f>
              <c:numCache>
                <c:formatCode>#,##0.00,,</c:formatCode>
                <c:ptCount val="17"/>
                <c:pt idx="0">
                  <c:v>1134289524.8799999</c:v>
                </c:pt>
                <c:pt idx="1">
                  <c:v>1026489216.96</c:v>
                </c:pt>
                <c:pt idx="2">
                  <c:v>1115437650.52</c:v>
                </c:pt>
                <c:pt idx="3">
                  <c:v>1054351480.5299999</c:v>
                </c:pt>
                <c:pt idx="4">
                  <c:v>1134428050.2099998</c:v>
                </c:pt>
                <c:pt idx="5">
                  <c:v>1226818264.5</c:v>
                </c:pt>
                <c:pt idx="6">
                  <c:v>1298590388.04</c:v>
                </c:pt>
                <c:pt idx="7">
                  <c:v>1356903933.2</c:v>
                </c:pt>
                <c:pt idx="8">
                  <c:v>1288790212.9199998</c:v>
                </c:pt>
                <c:pt idx="9">
                  <c:v>1232689452.21</c:v>
                </c:pt>
                <c:pt idx="10">
                  <c:v>1307365685.3299999</c:v>
                </c:pt>
                <c:pt idx="11">
                  <c:v>1309733093.4200001</c:v>
                </c:pt>
                <c:pt idx="12">
                  <c:v>1366354795.77</c:v>
                </c:pt>
                <c:pt idx="13">
                  <c:v>1357857591.1300001</c:v>
                </c:pt>
                <c:pt idx="14">
                  <c:v>1310672647.8499999</c:v>
                </c:pt>
                <c:pt idx="15">
                  <c:v>1422678476.05</c:v>
                </c:pt>
                <c:pt idx="16">
                  <c:v>423576054.20000005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1A-B947-B19A-32929E19AE7C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HF'!$E$8:$E$24</c:f>
              <c:numCache>
                <c:formatCode>#,##0.00_ ;\-#,##0.00\ </c:formatCode>
                <c:ptCount val="17"/>
                <c:pt idx="0">
                  <c:v>5.8301433989515354</c:v>
                </c:pt>
                <c:pt idx="1">
                  <c:v>5.8846076284142361</c:v>
                </c:pt>
                <c:pt idx="2">
                  <c:v>5.9483105449555351</c:v>
                </c:pt>
                <c:pt idx="3">
                  <c:v>5.9623803341174462</c:v>
                </c:pt>
                <c:pt idx="4">
                  <c:v>6.0175359850257015</c:v>
                </c:pt>
                <c:pt idx="5">
                  <c:v>6.1430254622962179</c:v>
                </c:pt>
                <c:pt idx="6">
                  <c:v>6.3312438369558182</c:v>
                </c:pt>
                <c:pt idx="7">
                  <c:v>6.3191588610603509</c:v>
                </c:pt>
                <c:pt idx="8">
                  <c:v>6.4100618687576114</c:v>
                </c:pt>
                <c:pt idx="9">
                  <c:v>6.4517186302346632</c:v>
                </c:pt>
                <c:pt idx="10">
                  <c:v>6.3561263911422774</c:v>
                </c:pt>
                <c:pt idx="11">
                  <c:v>6.4760008519407144</c:v>
                </c:pt>
                <c:pt idx="12">
                  <c:v>6.5151295299380223</c:v>
                </c:pt>
                <c:pt idx="13">
                  <c:v>6.5957152554055449</c:v>
                </c:pt>
                <c:pt idx="14">
                  <c:v>6.6467896842024388</c:v>
                </c:pt>
                <c:pt idx="15">
                  <c:v>6.7954212337433191</c:v>
                </c:pt>
                <c:pt idx="16">
                  <c:v>6.6520589631887921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1A-B947-B19A-32929E19A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0732800"/>
        <c:axId val="1719623584"/>
      </c:lineChart>
      <c:catAx>
        <c:axId val="174073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Field1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19623584"/>
        <c:crosses val="autoZero"/>
        <c:auto val="1"/>
        <c:lblAlgn val="ctr"/>
        <c:lblOffset val="100"/>
        <c:noMultiLvlLbl val="0"/>
      </c:catAx>
      <c:valAx>
        <c:axId val="17196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40732800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'Recette guichet (M€ courants)' by 'Field1'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'LM CM HF'!$A$30:$A$46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HF'!$B$30:$B$46</c:f>
              <c:numCache>
                <c:formatCode>#,##0.0,</c:formatCode>
                <c:ptCount val="17"/>
                <c:pt idx="0">
                  <c:v>24074</c:v>
                </c:pt>
                <c:pt idx="1">
                  <c:v>23508</c:v>
                </c:pt>
                <c:pt idx="2">
                  <c:v>23572.999999999996</c:v>
                </c:pt>
                <c:pt idx="3">
                  <c:v>32073</c:v>
                </c:pt>
                <c:pt idx="4">
                  <c:v>34565</c:v>
                </c:pt>
                <c:pt idx="5">
                  <c:v>32128.000000000004</c:v>
                </c:pt>
                <c:pt idx="6">
                  <c:v>39533</c:v>
                </c:pt>
                <c:pt idx="7">
                  <c:v>42991</c:v>
                </c:pt>
                <c:pt idx="8">
                  <c:v>43983.999999999993</c:v>
                </c:pt>
                <c:pt idx="9">
                  <c:v>53516.999999999993</c:v>
                </c:pt>
                <c:pt idx="10">
                  <c:v>65165</c:v>
                </c:pt>
                <c:pt idx="11">
                  <c:v>67044</c:v>
                </c:pt>
                <c:pt idx="12">
                  <c:v>73396</c:v>
                </c:pt>
                <c:pt idx="13">
                  <c:v>79789</c:v>
                </c:pt>
                <c:pt idx="14">
                  <c:v>99329</c:v>
                </c:pt>
                <c:pt idx="15">
                  <c:v>89431</c:v>
                </c:pt>
                <c:pt idx="16">
                  <c:v>63150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AE-4140-9ACD-F0772EE26BB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'LM CM HF'!$A$30:$A$46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HF'!$C$30:$C$46</c:f>
              <c:numCache>
                <c:formatCode>#,##0.0,,</c:formatCode>
                <c:ptCount val="17"/>
                <c:pt idx="0">
                  <c:v>1256684</c:v>
                </c:pt>
                <c:pt idx="1">
                  <c:v>1166834</c:v>
                </c:pt>
                <c:pt idx="2">
                  <c:v>1178507</c:v>
                </c:pt>
                <c:pt idx="3">
                  <c:v>1617269</c:v>
                </c:pt>
                <c:pt idx="4">
                  <c:v>1726079.0000000002</c:v>
                </c:pt>
                <c:pt idx="5">
                  <c:v>1754922.9999999998</c:v>
                </c:pt>
                <c:pt idx="6">
                  <c:v>1790499</c:v>
                </c:pt>
                <c:pt idx="7">
                  <c:v>1970371.0000000002</c:v>
                </c:pt>
                <c:pt idx="8">
                  <c:v>2005829.0000000005</c:v>
                </c:pt>
                <c:pt idx="9">
                  <c:v>2085969.9999999998</c:v>
                </c:pt>
                <c:pt idx="10">
                  <c:v>2338520.9999999995</c:v>
                </c:pt>
                <c:pt idx="11">
                  <c:v>2306345</c:v>
                </c:pt>
                <c:pt idx="12">
                  <c:v>2729058</c:v>
                </c:pt>
                <c:pt idx="13">
                  <c:v>2780939</c:v>
                </c:pt>
                <c:pt idx="14">
                  <c:v>3187593</c:v>
                </c:pt>
                <c:pt idx="15">
                  <c:v>2856886</c:v>
                </c:pt>
                <c:pt idx="16">
                  <c:v>1279108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AE-4140-9ACD-F0772EE26BB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'LM CM HF'!$A$30:$A$46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HF'!$D$30:$D$46</c:f>
              <c:numCache>
                <c:formatCode>#,##0.00,,</c:formatCode>
                <c:ptCount val="17"/>
                <c:pt idx="0">
                  <c:v>5392910.6300000008</c:v>
                </c:pt>
                <c:pt idx="1">
                  <c:v>5180704.25</c:v>
                </c:pt>
                <c:pt idx="2">
                  <c:v>4921987.6800000006</c:v>
                </c:pt>
                <c:pt idx="3">
                  <c:v>7345584.7800000003</c:v>
                </c:pt>
                <c:pt idx="4">
                  <c:v>7857639.1300000008</c:v>
                </c:pt>
                <c:pt idx="5">
                  <c:v>7885033.040000001</c:v>
                </c:pt>
                <c:pt idx="6">
                  <c:v>7659329.0499999989</c:v>
                </c:pt>
                <c:pt idx="7">
                  <c:v>8652140.3600000013</c:v>
                </c:pt>
                <c:pt idx="8">
                  <c:v>8681518.5899999999</c:v>
                </c:pt>
                <c:pt idx="9">
                  <c:v>8803750.1500000004</c:v>
                </c:pt>
                <c:pt idx="10">
                  <c:v>9432317.3100000005</c:v>
                </c:pt>
                <c:pt idx="11">
                  <c:v>9166896.6499999985</c:v>
                </c:pt>
                <c:pt idx="12">
                  <c:v>10284985.859999999</c:v>
                </c:pt>
                <c:pt idx="13">
                  <c:v>10663350.929999998</c:v>
                </c:pt>
                <c:pt idx="14">
                  <c:v>13109204.18</c:v>
                </c:pt>
                <c:pt idx="15">
                  <c:v>10172155.02</c:v>
                </c:pt>
                <c:pt idx="16">
                  <c:v>4794589.830000001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AE-4140-9ACD-F0772EE26BBC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'LM CM HF'!$A$30:$A$46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HF'!$E$30:$E$46</c:f>
              <c:numCache>
                <c:formatCode>#,##0.00_ ;\-#,##0.00\ </c:formatCode>
                <c:ptCount val="17"/>
                <c:pt idx="0">
                  <c:v>4.2913816281579145</c:v>
                </c:pt>
                <c:pt idx="1">
                  <c:v>4.4399668247582778</c:v>
                </c:pt>
                <c:pt idx="2">
                  <c:v>4.176460284071287</c:v>
                </c:pt>
                <c:pt idx="3">
                  <c:v>4.5419684542274661</c:v>
                </c:pt>
                <c:pt idx="4">
                  <c:v>4.5523056186883677</c:v>
                </c:pt>
                <c:pt idx="5">
                  <c:v>4.4930934519634205</c:v>
                </c:pt>
                <c:pt idx="6">
                  <c:v>4.2777622606882213</c:v>
                </c:pt>
                <c:pt idx="7">
                  <c:v>4.3911224637390625</c:v>
                </c:pt>
                <c:pt idx="8">
                  <c:v>4.3281449166404506</c:v>
                </c:pt>
                <c:pt idx="9">
                  <c:v>4.2204586595205118</c:v>
                </c:pt>
                <c:pt idx="10">
                  <c:v>4.0334541832209343</c:v>
                </c:pt>
                <c:pt idx="11">
                  <c:v>3.9746424103939342</c:v>
                </c:pt>
                <c:pt idx="12">
                  <c:v>3.768694494583845</c:v>
                </c:pt>
                <c:pt idx="13">
                  <c:v>3.8344425857597013</c:v>
                </c:pt>
                <c:pt idx="14">
                  <c:v>4.1125715171290684</c:v>
                </c:pt>
                <c:pt idx="15">
                  <c:v>3.5605743526343017</c:v>
                </c:pt>
                <c:pt idx="16">
                  <c:v>3.7483854608054998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AE-4140-9ACD-F0772EE26B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7130672"/>
        <c:axId val="1777046768"/>
      </c:lineChart>
      <c:catAx>
        <c:axId val="1777130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Field1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7046768"/>
        <c:crosses val="autoZero"/>
        <c:auto val="1"/>
        <c:lblAlgn val="ctr"/>
        <c:lblOffset val="100"/>
        <c:noMultiLvlLbl val="0"/>
      </c:catAx>
      <c:valAx>
        <c:axId val="177704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Recette guichet (M€ courants)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713067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'Recette guichet (M€ courants)' by 'Field1'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'LM CM HF'!$A$52:$A$68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HF'!$B$52:$B$68</c:f>
              <c:numCache>
                <c:formatCode>#,##0.0,</c:formatCode>
                <c:ptCount val="17"/>
                <c:pt idx="0">
                  <c:v>691</c:v>
                </c:pt>
                <c:pt idx="1">
                  <c:v>721</c:v>
                </c:pt>
                <c:pt idx="2">
                  <c:v>1024</c:v>
                </c:pt>
                <c:pt idx="3">
                  <c:v>657</c:v>
                </c:pt>
                <c:pt idx="4">
                  <c:v>984</c:v>
                </c:pt>
                <c:pt idx="5">
                  <c:v>1582</c:v>
                </c:pt>
                <c:pt idx="6">
                  <c:v>2002</c:v>
                </c:pt>
                <c:pt idx="7">
                  <c:v>7418.9999999999991</c:v>
                </c:pt>
                <c:pt idx="8">
                  <c:v>8198</c:v>
                </c:pt>
                <c:pt idx="9">
                  <c:v>9567</c:v>
                </c:pt>
                <c:pt idx="10">
                  <c:v>11715</c:v>
                </c:pt>
                <c:pt idx="11">
                  <c:v>11154</c:v>
                </c:pt>
                <c:pt idx="12">
                  <c:v>13975</c:v>
                </c:pt>
                <c:pt idx="13">
                  <c:v>13796</c:v>
                </c:pt>
                <c:pt idx="14">
                  <c:v>14988.000000000002</c:v>
                </c:pt>
                <c:pt idx="15">
                  <c:v>16225</c:v>
                </c:pt>
                <c:pt idx="16">
                  <c:v>9459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5-6140-B229-A7F653CA63B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'LM CM HF'!$A$52:$A$68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HF'!$C$52:$C$68</c:f>
              <c:numCache>
                <c:formatCode>#,##0.00,,</c:formatCode>
                <c:ptCount val="17"/>
                <c:pt idx="0">
                  <c:v>32604</c:v>
                </c:pt>
                <c:pt idx="1">
                  <c:v>27822</c:v>
                </c:pt>
                <c:pt idx="2">
                  <c:v>61363</c:v>
                </c:pt>
                <c:pt idx="3">
                  <c:v>32895</c:v>
                </c:pt>
                <c:pt idx="4">
                  <c:v>62041</c:v>
                </c:pt>
                <c:pt idx="5">
                  <c:v>159776</c:v>
                </c:pt>
                <c:pt idx="6">
                  <c:v>202349</c:v>
                </c:pt>
                <c:pt idx="7">
                  <c:v>500096</c:v>
                </c:pt>
                <c:pt idx="8">
                  <c:v>520814.00000000006</c:v>
                </c:pt>
                <c:pt idx="9">
                  <c:v>590909</c:v>
                </c:pt>
                <c:pt idx="10">
                  <c:v>1054369</c:v>
                </c:pt>
                <c:pt idx="11">
                  <c:v>808252.99999999988</c:v>
                </c:pt>
                <c:pt idx="12">
                  <c:v>755230</c:v>
                </c:pt>
                <c:pt idx="13">
                  <c:v>762529</c:v>
                </c:pt>
                <c:pt idx="14">
                  <c:v>836511.00000000012</c:v>
                </c:pt>
                <c:pt idx="15">
                  <c:v>1008363.0000000001</c:v>
                </c:pt>
                <c:pt idx="16">
                  <c:v>266055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5-6140-B229-A7F653CA63B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'LM CM HF'!$A$52:$A$68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HF'!$D$52:$D$68</c:f>
              <c:numCache>
                <c:formatCode>#,##0.00,,</c:formatCode>
                <c:ptCount val="17"/>
                <c:pt idx="0">
                  <c:v>157116.87000000002</c:v>
                </c:pt>
                <c:pt idx="1">
                  <c:v>131949.81000000003</c:v>
                </c:pt>
                <c:pt idx="2">
                  <c:v>289675.03000000003</c:v>
                </c:pt>
                <c:pt idx="3">
                  <c:v>172183.24000000002</c:v>
                </c:pt>
                <c:pt idx="4">
                  <c:v>607541.26</c:v>
                </c:pt>
                <c:pt idx="5">
                  <c:v>2532382.6800000002</c:v>
                </c:pt>
                <c:pt idx="6">
                  <c:v>3694199.29</c:v>
                </c:pt>
                <c:pt idx="7">
                  <c:v>9179537.8300000001</c:v>
                </c:pt>
                <c:pt idx="8">
                  <c:v>9007131.9499999993</c:v>
                </c:pt>
                <c:pt idx="9">
                  <c:v>9380336.6099999994</c:v>
                </c:pt>
                <c:pt idx="10">
                  <c:v>16511406.360000001</c:v>
                </c:pt>
                <c:pt idx="11">
                  <c:v>12751218.050000001</c:v>
                </c:pt>
                <c:pt idx="12">
                  <c:v>11807154.799999999</c:v>
                </c:pt>
                <c:pt idx="13">
                  <c:v>12078331.040000001</c:v>
                </c:pt>
                <c:pt idx="14">
                  <c:v>13109287.890000001</c:v>
                </c:pt>
                <c:pt idx="15">
                  <c:v>15806972.839999998</c:v>
                </c:pt>
                <c:pt idx="16">
                  <c:v>4224264.99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25-6140-B229-A7F653CA63B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'LM CM HF'!$A$52:$A$68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HF'!$E$52:$E$68</c:f>
              <c:numCache>
                <c:formatCode>#,##0.00_ ;\-#,##0.00\ </c:formatCode>
                <c:ptCount val="17"/>
                <c:pt idx="0">
                  <c:v>4.8189446080235561</c:v>
                </c:pt>
                <c:pt idx="1">
                  <c:v>4.7426428725469059</c:v>
                </c:pt>
                <c:pt idx="2">
                  <c:v>4.7206790737089133</c:v>
                </c:pt>
                <c:pt idx="3">
                  <c:v>5.2343286213710298</c:v>
                </c:pt>
                <c:pt idx="4">
                  <c:v>9.7925768443448682</c:v>
                </c:pt>
                <c:pt idx="5">
                  <c:v>15.849581163629082</c:v>
                </c:pt>
                <c:pt idx="6">
                  <c:v>18.256573000113665</c:v>
                </c:pt>
                <c:pt idx="7">
                  <c:v>18.355551394132327</c:v>
                </c:pt>
                <c:pt idx="8">
                  <c:v>17.294335309726694</c:v>
                </c:pt>
                <c:pt idx="9">
                  <c:v>15.874418243756653</c:v>
                </c:pt>
                <c:pt idx="10">
                  <c:v>15.659988448067043</c:v>
                </c:pt>
                <c:pt idx="11">
                  <c:v>15.776270610811222</c:v>
                </c:pt>
                <c:pt idx="12">
                  <c:v>15.63385299842432</c:v>
                </c:pt>
                <c:pt idx="13">
                  <c:v>15.839831717875649</c:v>
                </c:pt>
                <c:pt idx="14">
                  <c:v>15.67138733381868</c:v>
                </c:pt>
                <c:pt idx="15">
                  <c:v>15.675875493249947</c:v>
                </c:pt>
                <c:pt idx="16">
                  <c:v>15.877412527484919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25-6140-B229-A7F653CA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8125760"/>
        <c:axId val="1770737216"/>
      </c:lineChart>
      <c:catAx>
        <c:axId val="179812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Field1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0737216"/>
        <c:crosses val="autoZero"/>
        <c:auto val="1"/>
        <c:lblAlgn val="ctr"/>
        <c:lblOffset val="100"/>
        <c:noMultiLvlLbl val="0"/>
      </c:catAx>
      <c:valAx>
        <c:axId val="177073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Recette guichet (M€ courants)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98125760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'films français', 'films américains', 'autres films' by 'entrées (millions)'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'filmexpl&lt;1979'!$A$42:$A$72</c:f>
              <c:numCache>
                <c:formatCode>0</c:formatCode>
                <c:ptCount val="31"/>
                <c:pt idx="0">
                  <c:v>1949</c:v>
                </c:pt>
                <c:pt idx="1">
                  <c:v>1950</c:v>
                </c:pt>
                <c:pt idx="2">
                  <c:v>1951</c:v>
                </c:pt>
                <c:pt idx="3">
                  <c:v>1952</c:v>
                </c:pt>
                <c:pt idx="4">
                  <c:v>1953</c:v>
                </c:pt>
                <c:pt idx="5">
                  <c:v>1954</c:v>
                </c:pt>
                <c:pt idx="6">
                  <c:v>1955</c:v>
                </c:pt>
                <c:pt idx="7">
                  <c:v>1956</c:v>
                </c:pt>
                <c:pt idx="8">
                  <c:v>1957</c:v>
                </c:pt>
                <c:pt idx="9">
                  <c:v>1958</c:v>
                </c:pt>
                <c:pt idx="10">
                  <c:v>1959</c:v>
                </c:pt>
                <c:pt idx="11">
                  <c:v>1960</c:v>
                </c:pt>
                <c:pt idx="12">
                  <c:v>1961</c:v>
                </c:pt>
                <c:pt idx="13">
                  <c:v>1962</c:v>
                </c:pt>
                <c:pt idx="14">
                  <c:v>1963</c:v>
                </c:pt>
                <c:pt idx="15">
                  <c:v>1964</c:v>
                </c:pt>
                <c:pt idx="16">
                  <c:v>1965</c:v>
                </c:pt>
                <c:pt idx="17">
                  <c:v>1966</c:v>
                </c:pt>
                <c:pt idx="18">
                  <c:v>1967</c:v>
                </c:pt>
                <c:pt idx="19">
                  <c:v>1968</c:v>
                </c:pt>
                <c:pt idx="20">
                  <c:v>1969</c:v>
                </c:pt>
                <c:pt idx="21">
                  <c:v>1970</c:v>
                </c:pt>
                <c:pt idx="22">
                  <c:v>1971</c:v>
                </c:pt>
                <c:pt idx="23">
                  <c:v>1972</c:v>
                </c:pt>
                <c:pt idx="24">
                  <c:v>1973</c:v>
                </c:pt>
                <c:pt idx="25">
                  <c:v>1974</c:v>
                </c:pt>
                <c:pt idx="26">
                  <c:v>1975</c:v>
                </c:pt>
                <c:pt idx="27">
                  <c:v>1976</c:v>
                </c:pt>
                <c:pt idx="28">
                  <c:v>1977</c:v>
                </c:pt>
                <c:pt idx="29">
                  <c:v>1978</c:v>
                </c:pt>
                <c:pt idx="30">
                  <c:v>1979</c:v>
                </c:pt>
              </c:numCache>
            </c:numRef>
          </c:cat>
          <c:val>
            <c:numRef>
              <c:f>'filmexpl&lt;1979'!$B$42:$B$72</c:f>
              <c:numCache>
                <c:formatCode>#,##0.0,,</c:formatCode>
                <c:ptCount val="31"/>
                <c:pt idx="0">
                  <c:v>164500000</c:v>
                </c:pt>
                <c:pt idx="1">
                  <c:v>167200000</c:v>
                </c:pt>
                <c:pt idx="2">
                  <c:v>175900000</c:v>
                </c:pt>
                <c:pt idx="3">
                  <c:v>175100000</c:v>
                </c:pt>
                <c:pt idx="4">
                  <c:v>174200000</c:v>
                </c:pt>
                <c:pt idx="5">
                  <c:v>179000000</c:v>
                </c:pt>
                <c:pt idx="6">
                  <c:v>184200000</c:v>
                </c:pt>
                <c:pt idx="7">
                  <c:v>191500000</c:v>
                </c:pt>
                <c:pt idx="8">
                  <c:v>205900000</c:v>
                </c:pt>
                <c:pt idx="9">
                  <c:v>180200000</c:v>
                </c:pt>
                <c:pt idx="10">
                  <c:v>175200000</c:v>
                </c:pt>
                <c:pt idx="11">
                  <c:v>181600000</c:v>
                </c:pt>
                <c:pt idx="12">
                  <c:v>168100000</c:v>
                </c:pt>
                <c:pt idx="13">
                  <c:v>158700000</c:v>
                </c:pt>
                <c:pt idx="14">
                  <c:v>142500000</c:v>
                </c:pt>
                <c:pt idx="15">
                  <c:v>134600000</c:v>
                </c:pt>
                <c:pt idx="16">
                  <c:v>136100000</c:v>
                </c:pt>
                <c:pt idx="17">
                  <c:v>119600000</c:v>
                </c:pt>
                <c:pt idx="18">
                  <c:v>110200000</c:v>
                </c:pt>
                <c:pt idx="19">
                  <c:v>101600000</c:v>
                </c:pt>
                <c:pt idx="20">
                  <c:v>85200000</c:v>
                </c:pt>
                <c:pt idx="21">
                  <c:v>90400000</c:v>
                </c:pt>
                <c:pt idx="22">
                  <c:v>93800000</c:v>
                </c:pt>
                <c:pt idx="23">
                  <c:v>98700000</c:v>
                </c:pt>
                <c:pt idx="24">
                  <c:v>103000000</c:v>
                </c:pt>
                <c:pt idx="25">
                  <c:v>96700000</c:v>
                </c:pt>
                <c:pt idx="26">
                  <c:v>91600000</c:v>
                </c:pt>
                <c:pt idx="27">
                  <c:v>90600000</c:v>
                </c:pt>
                <c:pt idx="28">
                  <c:v>79200000</c:v>
                </c:pt>
                <c:pt idx="29">
                  <c:v>82200000</c:v>
                </c:pt>
                <c:pt idx="30">
                  <c:v>89200000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A-2A46-BF7B-AA7E78572CE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'filmexpl&lt;1979'!$A$42:$A$72</c:f>
              <c:numCache>
                <c:formatCode>0</c:formatCode>
                <c:ptCount val="31"/>
                <c:pt idx="0">
                  <c:v>1949</c:v>
                </c:pt>
                <c:pt idx="1">
                  <c:v>1950</c:v>
                </c:pt>
                <c:pt idx="2">
                  <c:v>1951</c:v>
                </c:pt>
                <c:pt idx="3">
                  <c:v>1952</c:v>
                </c:pt>
                <c:pt idx="4">
                  <c:v>1953</c:v>
                </c:pt>
                <c:pt idx="5">
                  <c:v>1954</c:v>
                </c:pt>
                <c:pt idx="6">
                  <c:v>1955</c:v>
                </c:pt>
                <c:pt idx="7">
                  <c:v>1956</c:v>
                </c:pt>
                <c:pt idx="8">
                  <c:v>1957</c:v>
                </c:pt>
                <c:pt idx="9">
                  <c:v>1958</c:v>
                </c:pt>
                <c:pt idx="10">
                  <c:v>1959</c:v>
                </c:pt>
                <c:pt idx="11">
                  <c:v>1960</c:v>
                </c:pt>
                <c:pt idx="12">
                  <c:v>1961</c:v>
                </c:pt>
                <c:pt idx="13">
                  <c:v>1962</c:v>
                </c:pt>
                <c:pt idx="14">
                  <c:v>1963</c:v>
                </c:pt>
                <c:pt idx="15">
                  <c:v>1964</c:v>
                </c:pt>
                <c:pt idx="16">
                  <c:v>1965</c:v>
                </c:pt>
                <c:pt idx="17">
                  <c:v>1966</c:v>
                </c:pt>
                <c:pt idx="18">
                  <c:v>1967</c:v>
                </c:pt>
                <c:pt idx="19">
                  <c:v>1968</c:v>
                </c:pt>
                <c:pt idx="20">
                  <c:v>1969</c:v>
                </c:pt>
                <c:pt idx="21">
                  <c:v>1970</c:v>
                </c:pt>
                <c:pt idx="22">
                  <c:v>1971</c:v>
                </c:pt>
                <c:pt idx="23">
                  <c:v>1972</c:v>
                </c:pt>
                <c:pt idx="24">
                  <c:v>1973</c:v>
                </c:pt>
                <c:pt idx="25">
                  <c:v>1974</c:v>
                </c:pt>
                <c:pt idx="26">
                  <c:v>1975</c:v>
                </c:pt>
                <c:pt idx="27">
                  <c:v>1976</c:v>
                </c:pt>
                <c:pt idx="28">
                  <c:v>1977</c:v>
                </c:pt>
                <c:pt idx="29">
                  <c:v>1978</c:v>
                </c:pt>
                <c:pt idx="30">
                  <c:v>1979</c:v>
                </c:pt>
              </c:numCache>
            </c:numRef>
          </c:cat>
          <c:val>
            <c:numRef>
              <c:f>'filmexpl&lt;1979'!$C$42:$C$72</c:f>
              <c:numCache>
                <c:formatCode>#,##0.0,,</c:formatCode>
                <c:ptCount val="31"/>
                <c:pt idx="0">
                  <c:v>172700000</c:v>
                </c:pt>
                <c:pt idx="1">
                  <c:v>157600000</c:v>
                </c:pt>
                <c:pt idx="2">
                  <c:v>149000000</c:v>
                </c:pt>
                <c:pt idx="3">
                  <c:v>132300000</c:v>
                </c:pt>
                <c:pt idx="4">
                  <c:v>128600000</c:v>
                </c:pt>
                <c:pt idx="5">
                  <c:v>130600000</c:v>
                </c:pt>
                <c:pt idx="6">
                  <c:v>132600000</c:v>
                </c:pt>
                <c:pt idx="7">
                  <c:v>132300000</c:v>
                </c:pt>
                <c:pt idx="8">
                  <c:v>132900000</c:v>
                </c:pt>
                <c:pt idx="9">
                  <c:v>112900000</c:v>
                </c:pt>
                <c:pt idx="10">
                  <c:v>111600000</c:v>
                </c:pt>
                <c:pt idx="11">
                  <c:v>101000000</c:v>
                </c:pt>
                <c:pt idx="12">
                  <c:v>90500000</c:v>
                </c:pt>
                <c:pt idx="13">
                  <c:v>92200000</c:v>
                </c:pt>
                <c:pt idx="14">
                  <c:v>89600000</c:v>
                </c:pt>
                <c:pt idx="15">
                  <c:v>83800000</c:v>
                </c:pt>
                <c:pt idx="16">
                  <c:v>69900000</c:v>
                </c:pt>
                <c:pt idx="17">
                  <c:v>65900000</c:v>
                </c:pt>
                <c:pt idx="18">
                  <c:v>58200000</c:v>
                </c:pt>
                <c:pt idx="19">
                  <c:v>53300000</c:v>
                </c:pt>
                <c:pt idx="20">
                  <c:v>48000000</c:v>
                </c:pt>
                <c:pt idx="21">
                  <c:v>47900000</c:v>
                </c:pt>
                <c:pt idx="22">
                  <c:v>43900000</c:v>
                </c:pt>
                <c:pt idx="23">
                  <c:v>44900000</c:v>
                </c:pt>
                <c:pt idx="24">
                  <c:v>34700000</c:v>
                </c:pt>
                <c:pt idx="25">
                  <c:v>38200000</c:v>
                </c:pt>
                <c:pt idx="26">
                  <c:v>48700000</c:v>
                </c:pt>
                <c:pt idx="27">
                  <c:v>49100000</c:v>
                </c:pt>
                <c:pt idx="28">
                  <c:v>51700000</c:v>
                </c:pt>
                <c:pt idx="29">
                  <c:v>58100000</c:v>
                </c:pt>
                <c:pt idx="30">
                  <c:v>52100000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9A-2A46-BF7B-AA7E78572CE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'filmexpl&lt;1979'!$A$42:$A$72</c:f>
              <c:numCache>
                <c:formatCode>0</c:formatCode>
                <c:ptCount val="31"/>
                <c:pt idx="0">
                  <c:v>1949</c:v>
                </c:pt>
                <c:pt idx="1">
                  <c:v>1950</c:v>
                </c:pt>
                <c:pt idx="2">
                  <c:v>1951</c:v>
                </c:pt>
                <c:pt idx="3">
                  <c:v>1952</c:v>
                </c:pt>
                <c:pt idx="4">
                  <c:v>1953</c:v>
                </c:pt>
                <c:pt idx="5">
                  <c:v>1954</c:v>
                </c:pt>
                <c:pt idx="6">
                  <c:v>1955</c:v>
                </c:pt>
                <c:pt idx="7">
                  <c:v>1956</c:v>
                </c:pt>
                <c:pt idx="8">
                  <c:v>1957</c:v>
                </c:pt>
                <c:pt idx="9">
                  <c:v>1958</c:v>
                </c:pt>
                <c:pt idx="10">
                  <c:v>1959</c:v>
                </c:pt>
                <c:pt idx="11">
                  <c:v>1960</c:v>
                </c:pt>
                <c:pt idx="12">
                  <c:v>1961</c:v>
                </c:pt>
                <c:pt idx="13">
                  <c:v>1962</c:v>
                </c:pt>
                <c:pt idx="14">
                  <c:v>1963</c:v>
                </c:pt>
                <c:pt idx="15">
                  <c:v>1964</c:v>
                </c:pt>
                <c:pt idx="16">
                  <c:v>1965</c:v>
                </c:pt>
                <c:pt idx="17">
                  <c:v>1966</c:v>
                </c:pt>
                <c:pt idx="18">
                  <c:v>1967</c:v>
                </c:pt>
                <c:pt idx="19">
                  <c:v>1968</c:v>
                </c:pt>
                <c:pt idx="20">
                  <c:v>1969</c:v>
                </c:pt>
                <c:pt idx="21">
                  <c:v>1970</c:v>
                </c:pt>
                <c:pt idx="22">
                  <c:v>1971</c:v>
                </c:pt>
                <c:pt idx="23">
                  <c:v>1972</c:v>
                </c:pt>
                <c:pt idx="24">
                  <c:v>1973</c:v>
                </c:pt>
                <c:pt idx="25">
                  <c:v>1974</c:v>
                </c:pt>
                <c:pt idx="26">
                  <c:v>1975</c:v>
                </c:pt>
                <c:pt idx="27">
                  <c:v>1976</c:v>
                </c:pt>
                <c:pt idx="28">
                  <c:v>1977</c:v>
                </c:pt>
                <c:pt idx="29">
                  <c:v>1978</c:v>
                </c:pt>
                <c:pt idx="30">
                  <c:v>1979</c:v>
                </c:pt>
              </c:numCache>
            </c:numRef>
          </c:cat>
          <c:val>
            <c:numRef>
              <c:f>'filmexpl&lt;1979'!$D$42:$D$72</c:f>
              <c:numCache>
                <c:formatCode>#,##0.0,,</c:formatCode>
                <c:ptCount val="31"/>
                <c:pt idx="0">
                  <c:v>50500000</c:v>
                </c:pt>
                <c:pt idx="1">
                  <c:v>45900000</c:v>
                </c:pt>
                <c:pt idx="2">
                  <c:v>47900000</c:v>
                </c:pt>
                <c:pt idx="3">
                  <c:v>52200000</c:v>
                </c:pt>
                <c:pt idx="4">
                  <c:v>67800000</c:v>
                </c:pt>
                <c:pt idx="5">
                  <c:v>73200000</c:v>
                </c:pt>
                <c:pt idx="6">
                  <c:v>78000000</c:v>
                </c:pt>
                <c:pt idx="7">
                  <c:v>75000000</c:v>
                </c:pt>
                <c:pt idx="8">
                  <c:v>72800000</c:v>
                </c:pt>
                <c:pt idx="9">
                  <c:v>77900000</c:v>
                </c:pt>
                <c:pt idx="10">
                  <c:v>66900000</c:v>
                </c:pt>
                <c:pt idx="11">
                  <c:v>72000000</c:v>
                </c:pt>
                <c:pt idx="12">
                  <c:v>69700000</c:v>
                </c:pt>
                <c:pt idx="13">
                  <c:v>60800000</c:v>
                </c:pt>
                <c:pt idx="14">
                  <c:v>59100000</c:v>
                </c:pt>
                <c:pt idx="15">
                  <c:v>57400000</c:v>
                </c:pt>
                <c:pt idx="16">
                  <c:v>53100000</c:v>
                </c:pt>
                <c:pt idx="17">
                  <c:v>49200000</c:v>
                </c:pt>
                <c:pt idx="18">
                  <c:v>43000000</c:v>
                </c:pt>
                <c:pt idx="19">
                  <c:v>48300000</c:v>
                </c:pt>
                <c:pt idx="20">
                  <c:v>50700000</c:v>
                </c:pt>
                <c:pt idx="21">
                  <c:v>46100000</c:v>
                </c:pt>
                <c:pt idx="22">
                  <c:v>39300000</c:v>
                </c:pt>
                <c:pt idx="23">
                  <c:v>40800000</c:v>
                </c:pt>
                <c:pt idx="24">
                  <c:v>38300000</c:v>
                </c:pt>
                <c:pt idx="25">
                  <c:v>44500000</c:v>
                </c:pt>
                <c:pt idx="26">
                  <c:v>41400000</c:v>
                </c:pt>
                <c:pt idx="27">
                  <c:v>37600000</c:v>
                </c:pt>
                <c:pt idx="28">
                  <c:v>39400000</c:v>
                </c:pt>
                <c:pt idx="29">
                  <c:v>38200000</c:v>
                </c:pt>
                <c:pt idx="30">
                  <c:v>36800000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9A-2A46-BF7B-AA7E78572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0271"/>
        <c:axId val="1733174176"/>
      </c:lineChart>
      <c:catAx>
        <c:axId val="59210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entrées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33174176"/>
        <c:crosses val="autoZero"/>
        <c:auto val="1"/>
        <c:lblAlgn val="ctr"/>
        <c:lblOffset val="100"/>
        <c:noMultiLvlLbl val="0"/>
      </c:catAx>
      <c:valAx>
        <c:axId val="173317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9210271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Multiple values by 'nombre de films'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filmexpl!$A$8:$A$48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 formatCode="0">
                  <c:v>2006</c:v>
                </c:pt>
                <c:pt idx="27" formatCode="0">
                  <c:v>2007</c:v>
                </c:pt>
                <c:pt idx="28" formatCode="0">
                  <c:v>2008</c:v>
                </c:pt>
                <c:pt idx="29" formatCode="0">
                  <c:v>2009</c:v>
                </c:pt>
                <c:pt idx="30" formatCode="0">
                  <c:v>2010</c:v>
                </c:pt>
                <c:pt idx="31" formatCode="0">
                  <c:v>2011</c:v>
                </c:pt>
                <c:pt idx="32" formatCode="0">
                  <c:v>2012</c:v>
                </c:pt>
                <c:pt idx="33" formatCode="0">
                  <c:v>2013</c:v>
                </c:pt>
                <c:pt idx="34" formatCode="0">
                  <c:v>2014</c:v>
                </c:pt>
                <c:pt idx="35" formatCode="0">
                  <c:v>2015</c:v>
                </c:pt>
                <c:pt idx="36" formatCode="0">
                  <c:v>2016</c:v>
                </c:pt>
                <c:pt idx="37" formatCode="0">
                  <c:v>2017</c:v>
                </c:pt>
                <c:pt idx="38" formatCode="0">
                  <c:v>2018</c:v>
                </c:pt>
                <c:pt idx="39" formatCode="0">
                  <c:v>2019</c:v>
                </c:pt>
                <c:pt idx="40" formatCode="0">
                  <c:v>2020</c:v>
                </c:pt>
              </c:numCache>
            </c:numRef>
          </c:cat>
          <c:val>
            <c:numRef>
              <c:f>filmexpl!$B$8:$B$48</c:f>
              <c:numCache>
                <c:formatCode>#,##0</c:formatCode>
                <c:ptCount val="41"/>
                <c:pt idx="0">
                  <c:v>1763</c:v>
                </c:pt>
                <c:pt idx="1">
                  <c:v>1841</c:v>
                </c:pt>
                <c:pt idx="2">
                  <c:v>1936</c:v>
                </c:pt>
                <c:pt idx="3">
                  <c:v>1863</c:v>
                </c:pt>
                <c:pt idx="4">
                  <c:v>1748</c:v>
                </c:pt>
                <c:pt idx="5">
                  <c:v>1684</c:v>
                </c:pt>
                <c:pt idx="6">
                  <c:v>1596</c:v>
                </c:pt>
                <c:pt idx="7">
                  <c:v>1426</c:v>
                </c:pt>
                <c:pt idx="8">
                  <c:v>1500</c:v>
                </c:pt>
                <c:pt idx="9">
                  <c:v>1426</c:v>
                </c:pt>
                <c:pt idx="10">
                  <c:v>1321</c:v>
                </c:pt>
                <c:pt idx="11">
                  <c:v>1343</c:v>
                </c:pt>
                <c:pt idx="12">
                  <c:v>1464</c:v>
                </c:pt>
                <c:pt idx="13">
                  <c:v>1547</c:v>
                </c:pt>
                <c:pt idx="14">
                  <c:v>1635</c:v>
                </c:pt>
                <c:pt idx="15">
                  <c:v>1527</c:v>
                </c:pt>
                <c:pt idx="16">
                  <c:v>1499</c:v>
                </c:pt>
                <c:pt idx="17">
                  <c:v>1619</c:v>
                </c:pt>
                <c:pt idx="18">
                  <c:v>1523</c:v>
                </c:pt>
                <c:pt idx="19">
                  <c:v>1612</c:v>
                </c:pt>
                <c:pt idx="20">
                  <c:v>1690</c:v>
                </c:pt>
                <c:pt idx="21">
                  <c:v>1808</c:v>
                </c:pt>
                <c:pt idx="22">
                  <c:v>1836</c:v>
                </c:pt>
                <c:pt idx="23">
                  <c:v>1882</c:v>
                </c:pt>
                <c:pt idx="24">
                  <c:v>1922</c:v>
                </c:pt>
                <c:pt idx="25">
                  <c:v>1878</c:v>
                </c:pt>
                <c:pt idx="26">
                  <c:v>2124</c:v>
                </c:pt>
                <c:pt idx="27">
                  <c:v>2164</c:v>
                </c:pt>
                <c:pt idx="28">
                  <c:v>2105</c:v>
                </c:pt>
                <c:pt idx="29">
                  <c:v>2312</c:v>
                </c:pt>
                <c:pt idx="30">
                  <c:v>2421</c:v>
                </c:pt>
                <c:pt idx="31">
                  <c:v>2587</c:v>
                </c:pt>
                <c:pt idx="32">
                  <c:v>2746</c:v>
                </c:pt>
                <c:pt idx="33">
                  <c:v>2831</c:v>
                </c:pt>
                <c:pt idx="34">
                  <c:v>2924</c:v>
                </c:pt>
                <c:pt idx="35">
                  <c:v>3100</c:v>
                </c:pt>
                <c:pt idx="36">
                  <c:v>3316</c:v>
                </c:pt>
                <c:pt idx="37">
                  <c:v>3467</c:v>
                </c:pt>
                <c:pt idx="38">
                  <c:v>3443</c:v>
                </c:pt>
                <c:pt idx="39">
                  <c:v>3606</c:v>
                </c:pt>
                <c:pt idx="40">
                  <c:v>2448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3-714D-8782-DB16BA2D7052}"/>
            </c:ext>
          </c:extLst>
        </c:ser>
        <c:ser>
          <c:idx val="1"/>
          <c:order val="1"/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filmexpl!$A$8:$A$48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 formatCode="0">
                  <c:v>2006</c:v>
                </c:pt>
                <c:pt idx="27" formatCode="0">
                  <c:v>2007</c:v>
                </c:pt>
                <c:pt idx="28" formatCode="0">
                  <c:v>2008</c:v>
                </c:pt>
                <c:pt idx="29" formatCode="0">
                  <c:v>2009</c:v>
                </c:pt>
                <c:pt idx="30" formatCode="0">
                  <c:v>2010</c:v>
                </c:pt>
                <c:pt idx="31" formatCode="0">
                  <c:v>2011</c:v>
                </c:pt>
                <c:pt idx="32" formatCode="0">
                  <c:v>2012</c:v>
                </c:pt>
                <c:pt idx="33" formatCode="0">
                  <c:v>2013</c:v>
                </c:pt>
                <c:pt idx="34" formatCode="0">
                  <c:v>2014</c:v>
                </c:pt>
                <c:pt idx="35" formatCode="0">
                  <c:v>2015</c:v>
                </c:pt>
                <c:pt idx="36" formatCode="0">
                  <c:v>2016</c:v>
                </c:pt>
                <c:pt idx="37" formatCode="0">
                  <c:v>2017</c:v>
                </c:pt>
                <c:pt idx="38" formatCode="0">
                  <c:v>2018</c:v>
                </c:pt>
                <c:pt idx="39" formatCode="0">
                  <c:v>2019</c:v>
                </c:pt>
                <c:pt idx="40" formatCode="0">
                  <c:v>2020</c:v>
                </c:pt>
              </c:numCache>
            </c:numRef>
          </c:cat>
          <c:val>
            <c:numRef>
              <c:f>filmexpl!$C$8:$C$48</c:f>
              <c:numCache>
                <c:formatCode>#,##0</c:formatCode>
                <c:ptCount val="41"/>
                <c:pt idx="0">
                  <c:v>1344</c:v>
                </c:pt>
                <c:pt idx="1">
                  <c:v>1396</c:v>
                </c:pt>
                <c:pt idx="2">
                  <c:v>1485</c:v>
                </c:pt>
                <c:pt idx="3">
                  <c:v>1462</c:v>
                </c:pt>
                <c:pt idx="4">
                  <c:v>1419</c:v>
                </c:pt>
                <c:pt idx="5">
                  <c:v>1395</c:v>
                </c:pt>
                <c:pt idx="6">
                  <c:v>1319</c:v>
                </c:pt>
                <c:pt idx="7">
                  <c:v>1253</c:v>
                </c:pt>
                <c:pt idx="8">
                  <c:v>1259</c:v>
                </c:pt>
                <c:pt idx="9">
                  <c:v>1134</c:v>
                </c:pt>
                <c:pt idx="10">
                  <c:v>1120</c:v>
                </c:pt>
                <c:pt idx="11">
                  <c:v>1129</c:v>
                </c:pt>
                <c:pt idx="12">
                  <c:v>1177</c:v>
                </c:pt>
                <c:pt idx="13">
                  <c:v>1176</c:v>
                </c:pt>
                <c:pt idx="14">
                  <c:v>1214</c:v>
                </c:pt>
                <c:pt idx="15">
                  <c:v>1184</c:v>
                </c:pt>
                <c:pt idx="16">
                  <c:v>1155</c:v>
                </c:pt>
                <c:pt idx="17">
                  <c:v>1249</c:v>
                </c:pt>
                <c:pt idx="18">
                  <c:v>1286</c:v>
                </c:pt>
                <c:pt idx="19">
                  <c:v>1373</c:v>
                </c:pt>
                <c:pt idx="20">
                  <c:v>1377</c:v>
                </c:pt>
                <c:pt idx="21">
                  <c:v>1378</c:v>
                </c:pt>
                <c:pt idx="22">
                  <c:v>1336</c:v>
                </c:pt>
                <c:pt idx="23">
                  <c:v>1286</c:v>
                </c:pt>
                <c:pt idx="24">
                  <c:v>1308</c:v>
                </c:pt>
                <c:pt idx="25">
                  <c:v>1266</c:v>
                </c:pt>
                <c:pt idx="26">
                  <c:v>1354</c:v>
                </c:pt>
                <c:pt idx="27">
                  <c:v>1380</c:v>
                </c:pt>
                <c:pt idx="28">
                  <c:v>1496</c:v>
                </c:pt>
                <c:pt idx="29">
                  <c:v>1556</c:v>
                </c:pt>
                <c:pt idx="30">
                  <c:v>1562</c:v>
                </c:pt>
                <c:pt idx="31">
                  <c:v>1703</c:v>
                </c:pt>
                <c:pt idx="32">
                  <c:v>1674</c:v>
                </c:pt>
                <c:pt idx="33">
                  <c:v>1735</c:v>
                </c:pt>
                <c:pt idx="34">
                  <c:v>1670</c:v>
                </c:pt>
                <c:pt idx="35">
                  <c:v>1676</c:v>
                </c:pt>
                <c:pt idx="36">
                  <c:v>1725</c:v>
                </c:pt>
                <c:pt idx="37">
                  <c:v>1691</c:v>
                </c:pt>
                <c:pt idx="38">
                  <c:v>1728</c:v>
                </c:pt>
                <c:pt idx="39">
                  <c:v>1753</c:v>
                </c:pt>
                <c:pt idx="40">
                  <c:v>1368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3-714D-8782-DB16BA2D7052}"/>
            </c:ext>
          </c:extLst>
        </c:ser>
        <c:ser>
          <c:idx val="2"/>
          <c:order val="2"/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filmexpl!$A$8:$A$48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 formatCode="0">
                  <c:v>2006</c:v>
                </c:pt>
                <c:pt idx="27" formatCode="0">
                  <c:v>2007</c:v>
                </c:pt>
                <c:pt idx="28" formatCode="0">
                  <c:v>2008</c:v>
                </c:pt>
                <c:pt idx="29" formatCode="0">
                  <c:v>2009</c:v>
                </c:pt>
                <c:pt idx="30" formatCode="0">
                  <c:v>2010</c:v>
                </c:pt>
                <c:pt idx="31" formatCode="0">
                  <c:v>2011</c:v>
                </c:pt>
                <c:pt idx="32" formatCode="0">
                  <c:v>2012</c:v>
                </c:pt>
                <c:pt idx="33" formatCode="0">
                  <c:v>2013</c:v>
                </c:pt>
                <c:pt idx="34" formatCode="0">
                  <c:v>2014</c:v>
                </c:pt>
                <c:pt idx="35" formatCode="0">
                  <c:v>2015</c:v>
                </c:pt>
                <c:pt idx="36" formatCode="0">
                  <c:v>2016</c:v>
                </c:pt>
                <c:pt idx="37" formatCode="0">
                  <c:v>2017</c:v>
                </c:pt>
                <c:pt idx="38" formatCode="0">
                  <c:v>2018</c:v>
                </c:pt>
                <c:pt idx="39" formatCode="0">
                  <c:v>2019</c:v>
                </c:pt>
                <c:pt idx="40" formatCode="0">
                  <c:v>2020</c:v>
                </c:pt>
              </c:numCache>
            </c:numRef>
          </c:cat>
          <c:val>
            <c:numRef>
              <c:f>filmexpl!$D$8:$D$48</c:f>
              <c:numCache>
                <c:formatCode>#,##0</c:formatCode>
                <c:ptCount val="41"/>
                <c:pt idx="0">
                  <c:v>2149</c:v>
                </c:pt>
                <c:pt idx="1">
                  <c:v>2120</c:v>
                </c:pt>
                <c:pt idx="2">
                  <c:v>2072</c:v>
                </c:pt>
                <c:pt idx="3">
                  <c:v>1968</c:v>
                </c:pt>
                <c:pt idx="4">
                  <c:v>1861</c:v>
                </c:pt>
                <c:pt idx="5">
                  <c:v>1805</c:v>
                </c:pt>
                <c:pt idx="6">
                  <c:v>1664</c:v>
                </c:pt>
                <c:pt idx="7">
                  <c:v>1513</c:v>
                </c:pt>
                <c:pt idx="8">
                  <c:v>1533</c:v>
                </c:pt>
                <c:pt idx="9">
                  <c:v>1261</c:v>
                </c:pt>
                <c:pt idx="10">
                  <c:v>1248</c:v>
                </c:pt>
                <c:pt idx="11">
                  <c:v>1276</c:v>
                </c:pt>
                <c:pt idx="12">
                  <c:v>876</c:v>
                </c:pt>
                <c:pt idx="13">
                  <c:v>868</c:v>
                </c:pt>
                <c:pt idx="14">
                  <c:v>879</c:v>
                </c:pt>
                <c:pt idx="15">
                  <c:v>812</c:v>
                </c:pt>
                <c:pt idx="16">
                  <c:v>761</c:v>
                </c:pt>
                <c:pt idx="17">
                  <c:v>822</c:v>
                </c:pt>
                <c:pt idx="18">
                  <c:v>779</c:v>
                </c:pt>
                <c:pt idx="19">
                  <c:v>776</c:v>
                </c:pt>
                <c:pt idx="20">
                  <c:v>898</c:v>
                </c:pt>
                <c:pt idx="21">
                  <c:v>815</c:v>
                </c:pt>
                <c:pt idx="22">
                  <c:v>850</c:v>
                </c:pt>
                <c:pt idx="23">
                  <c:v>829</c:v>
                </c:pt>
                <c:pt idx="24">
                  <c:v>890</c:v>
                </c:pt>
                <c:pt idx="25">
                  <c:v>892</c:v>
                </c:pt>
                <c:pt idx="26">
                  <c:v>957</c:v>
                </c:pt>
                <c:pt idx="27">
                  <c:v>1040</c:v>
                </c:pt>
                <c:pt idx="28">
                  <c:v>1031</c:v>
                </c:pt>
                <c:pt idx="29">
                  <c:v>1169</c:v>
                </c:pt>
                <c:pt idx="30">
                  <c:v>1285</c:v>
                </c:pt>
                <c:pt idx="31">
                  <c:v>1326</c:v>
                </c:pt>
                <c:pt idx="32">
                  <c:v>1364</c:v>
                </c:pt>
                <c:pt idx="33">
                  <c:v>1337</c:v>
                </c:pt>
                <c:pt idx="34">
                  <c:v>1481</c:v>
                </c:pt>
                <c:pt idx="35">
                  <c:v>1553</c:v>
                </c:pt>
                <c:pt idx="36">
                  <c:v>1645</c:v>
                </c:pt>
                <c:pt idx="37">
                  <c:v>1688</c:v>
                </c:pt>
                <c:pt idx="38">
                  <c:v>1755</c:v>
                </c:pt>
                <c:pt idx="39">
                  <c:v>1708</c:v>
                </c:pt>
                <c:pt idx="40">
                  <c:v>1176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3-714D-8782-DB16BA2D7052}"/>
            </c:ext>
          </c:extLst>
        </c:ser>
        <c:ser>
          <c:idx val="3"/>
          <c:order val="3"/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filmexpl!$A$8:$A$48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 formatCode="0">
                  <c:v>2006</c:v>
                </c:pt>
                <c:pt idx="27" formatCode="0">
                  <c:v>2007</c:v>
                </c:pt>
                <c:pt idx="28" formatCode="0">
                  <c:v>2008</c:v>
                </c:pt>
                <c:pt idx="29" formatCode="0">
                  <c:v>2009</c:v>
                </c:pt>
                <c:pt idx="30" formatCode="0">
                  <c:v>2010</c:v>
                </c:pt>
                <c:pt idx="31" formatCode="0">
                  <c:v>2011</c:v>
                </c:pt>
                <c:pt idx="32" formatCode="0">
                  <c:v>2012</c:v>
                </c:pt>
                <c:pt idx="33" formatCode="0">
                  <c:v>2013</c:v>
                </c:pt>
                <c:pt idx="34" formatCode="0">
                  <c:v>2014</c:v>
                </c:pt>
                <c:pt idx="35" formatCode="0">
                  <c:v>2015</c:v>
                </c:pt>
                <c:pt idx="36" formatCode="0">
                  <c:v>2016</c:v>
                </c:pt>
                <c:pt idx="37" formatCode="0">
                  <c:v>2017</c:v>
                </c:pt>
                <c:pt idx="38" formatCode="0">
                  <c:v>2018</c:v>
                </c:pt>
                <c:pt idx="39" formatCode="0">
                  <c:v>2019</c:v>
                </c:pt>
                <c:pt idx="40" formatCode="0">
                  <c:v>2020</c:v>
                </c:pt>
              </c:numCache>
            </c:numRef>
          </c:cat>
          <c:val>
            <c:numRef>
              <c:f>filmexpl!$E$8:$E$48</c:f>
              <c:numCache>
                <c:formatCode>#,##0</c:formatCode>
                <c:ptCount val="41"/>
                <c:pt idx="12">
                  <c:v>435</c:v>
                </c:pt>
                <c:pt idx="13">
                  <c:v>475</c:v>
                </c:pt>
                <c:pt idx="14">
                  <c:v>463</c:v>
                </c:pt>
                <c:pt idx="15">
                  <c:v>410</c:v>
                </c:pt>
                <c:pt idx="16">
                  <c:v>357</c:v>
                </c:pt>
                <c:pt idx="17">
                  <c:v>420</c:v>
                </c:pt>
                <c:pt idx="18">
                  <c:v>365</c:v>
                </c:pt>
                <c:pt idx="19">
                  <c:v>387</c:v>
                </c:pt>
                <c:pt idx="20">
                  <c:v>408</c:v>
                </c:pt>
                <c:pt idx="21">
                  <c:v>448</c:v>
                </c:pt>
                <c:pt idx="22">
                  <c:v>424</c:v>
                </c:pt>
                <c:pt idx="23">
                  <c:v>489</c:v>
                </c:pt>
                <c:pt idx="24">
                  <c:v>480</c:v>
                </c:pt>
                <c:pt idx="25">
                  <c:v>497</c:v>
                </c:pt>
                <c:pt idx="26">
                  <c:v>523</c:v>
                </c:pt>
                <c:pt idx="27">
                  <c:v>559</c:v>
                </c:pt>
                <c:pt idx="28">
                  <c:v>590</c:v>
                </c:pt>
                <c:pt idx="29">
                  <c:v>661</c:v>
                </c:pt>
                <c:pt idx="30">
                  <c:v>682</c:v>
                </c:pt>
                <c:pt idx="31">
                  <c:v>788</c:v>
                </c:pt>
                <c:pt idx="32">
                  <c:v>877</c:v>
                </c:pt>
                <c:pt idx="33">
                  <c:v>954</c:v>
                </c:pt>
                <c:pt idx="34">
                  <c:v>979</c:v>
                </c:pt>
                <c:pt idx="35">
                  <c:v>1066</c:v>
                </c:pt>
                <c:pt idx="36">
                  <c:v>1113</c:v>
                </c:pt>
                <c:pt idx="37">
                  <c:v>1109</c:v>
                </c:pt>
                <c:pt idx="38">
                  <c:v>1190</c:v>
                </c:pt>
                <c:pt idx="39">
                  <c:v>1133</c:v>
                </c:pt>
                <c:pt idx="40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33-714D-8782-DB16BA2D7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104048"/>
        <c:axId val="1810621376"/>
      </c:areaChart>
      <c:catAx>
        <c:axId val="181010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de films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10621376"/>
        <c:crosses val="autoZero"/>
        <c:auto val="1"/>
        <c:lblAlgn val="ctr"/>
        <c:lblOffset val="100"/>
        <c:noMultiLvlLbl val="0"/>
      </c:catAx>
      <c:valAx>
        <c:axId val="18106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10104048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Multiple values by 'entrées (millions)'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filmexpl!$A$52:$A$92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filmexpl!$B$52:$B$92</c:f>
              <c:numCache>
                <c:formatCode>#,##0.0,,</c:formatCode>
                <c:ptCount val="41"/>
                <c:pt idx="0">
                  <c:v>82631610</c:v>
                </c:pt>
                <c:pt idx="1">
                  <c:v>94060740</c:v>
                </c:pt>
                <c:pt idx="2">
                  <c:v>107795090</c:v>
                </c:pt>
                <c:pt idx="3">
                  <c:v>92980380</c:v>
                </c:pt>
                <c:pt idx="4">
                  <c:v>94117210</c:v>
                </c:pt>
                <c:pt idx="5">
                  <c:v>77990390</c:v>
                </c:pt>
                <c:pt idx="6">
                  <c:v>73511010</c:v>
                </c:pt>
                <c:pt idx="7">
                  <c:v>49479530</c:v>
                </c:pt>
                <c:pt idx="8">
                  <c:v>48776490</c:v>
                </c:pt>
                <c:pt idx="9">
                  <c:v>41413550</c:v>
                </c:pt>
                <c:pt idx="10">
                  <c:v>45767840</c:v>
                </c:pt>
                <c:pt idx="11">
                  <c:v>35987730</c:v>
                </c:pt>
                <c:pt idx="12">
                  <c:v>40542070</c:v>
                </c:pt>
                <c:pt idx="13">
                  <c:v>46604570</c:v>
                </c:pt>
                <c:pt idx="14">
                  <c:v>35254009</c:v>
                </c:pt>
                <c:pt idx="15">
                  <c:v>45861860</c:v>
                </c:pt>
                <c:pt idx="16">
                  <c:v>51258954.04864753</c:v>
                </c:pt>
                <c:pt idx="17">
                  <c:v>51999183</c:v>
                </c:pt>
                <c:pt idx="18">
                  <c:v>47494113.729999997</c:v>
                </c:pt>
                <c:pt idx="19">
                  <c:v>50408057</c:v>
                </c:pt>
                <c:pt idx="20">
                  <c:v>47213720</c:v>
                </c:pt>
                <c:pt idx="21">
                  <c:v>77299090</c:v>
                </c:pt>
                <c:pt idx="22">
                  <c:v>64304515</c:v>
                </c:pt>
                <c:pt idx="23">
                  <c:v>60527926.030000016</c:v>
                </c:pt>
                <c:pt idx="24">
                  <c:v>74681090</c:v>
                </c:pt>
                <c:pt idx="25">
                  <c:v>63857666.000000007</c:v>
                </c:pt>
                <c:pt idx="26">
                  <c:v>83755906</c:v>
                </c:pt>
                <c:pt idx="27">
                  <c:v>64614364.000000015</c:v>
                </c:pt>
                <c:pt idx="28">
                  <c:v>85709290.000000015</c:v>
                </c:pt>
                <c:pt idx="29">
                  <c:v>73769642</c:v>
                </c:pt>
                <c:pt idx="30">
                  <c:v>73598278</c:v>
                </c:pt>
                <c:pt idx="31">
                  <c:v>88012562</c:v>
                </c:pt>
                <c:pt idx="32">
                  <c:v>81396676</c:v>
                </c:pt>
                <c:pt idx="33">
                  <c:v>64626406</c:v>
                </c:pt>
                <c:pt idx="34">
                  <c:v>91437577</c:v>
                </c:pt>
                <c:pt idx="35">
                  <c:v>72103538</c:v>
                </c:pt>
                <c:pt idx="36">
                  <c:v>75552533</c:v>
                </c:pt>
                <c:pt idx="37">
                  <c:v>77123390</c:v>
                </c:pt>
                <c:pt idx="38">
                  <c:v>77846966</c:v>
                </c:pt>
                <c:pt idx="39">
                  <c:v>72815250.000000015</c:v>
                </c:pt>
                <c:pt idx="40">
                  <c:v>28567055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9-7042-8684-E308AEAC7B8C}"/>
            </c:ext>
          </c:extLst>
        </c:ser>
        <c:ser>
          <c:idx val="1"/>
          <c:order val="1"/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filmexpl!$A$52:$A$92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filmexpl!$C$52:$C$92</c:f>
              <c:numCache>
                <c:formatCode>#,##0.0,,</c:formatCode>
                <c:ptCount val="41"/>
                <c:pt idx="0">
                  <c:v>62854900</c:v>
                </c:pt>
                <c:pt idx="1">
                  <c:v>58585980</c:v>
                </c:pt>
                <c:pt idx="2">
                  <c:v>60682530</c:v>
                </c:pt>
                <c:pt idx="3">
                  <c:v>69669400</c:v>
                </c:pt>
                <c:pt idx="4">
                  <c:v>70480650</c:v>
                </c:pt>
                <c:pt idx="5">
                  <c:v>68695020</c:v>
                </c:pt>
                <c:pt idx="6">
                  <c:v>72758310</c:v>
                </c:pt>
                <c:pt idx="7">
                  <c:v>59828010</c:v>
                </c:pt>
                <c:pt idx="8">
                  <c:v>57010320</c:v>
                </c:pt>
                <c:pt idx="9">
                  <c:v>67134680</c:v>
                </c:pt>
                <c:pt idx="10">
                  <c:v>68127990</c:v>
                </c:pt>
                <c:pt idx="11">
                  <c:v>68152540</c:v>
                </c:pt>
                <c:pt idx="12">
                  <c:v>67464425</c:v>
                </c:pt>
                <c:pt idx="13">
                  <c:v>75839045</c:v>
                </c:pt>
                <c:pt idx="14">
                  <c:v>75813562</c:v>
                </c:pt>
                <c:pt idx="15">
                  <c:v>70246419</c:v>
                </c:pt>
                <c:pt idx="16">
                  <c:v>74292348.016935721</c:v>
                </c:pt>
                <c:pt idx="17">
                  <c:v>78007382</c:v>
                </c:pt>
                <c:pt idx="18">
                  <c:v>107984214.94</c:v>
                </c:pt>
                <c:pt idx="19">
                  <c:v>83705403</c:v>
                </c:pt>
                <c:pt idx="20">
                  <c:v>103276686</c:v>
                </c:pt>
                <c:pt idx="21">
                  <c:v>86982242</c:v>
                </c:pt>
                <c:pt idx="22">
                  <c:v>92077131</c:v>
                </c:pt>
                <c:pt idx="23">
                  <c:v>90462930.819999993</c:v>
                </c:pt>
                <c:pt idx="24">
                  <c:v>93366526</c:v>
                </c:pt>
                <c:pt idx="25">
                  <c:v>80103311.999999985</c:v>
                </c:pt>
                <c:pt idx="26">
                  <c:v>83011173</c:v>
                </c:pt>
                <c:pt idx="27">
                  <c:v>87168052</c:v>
                </c:pt>
                <c:pt idx="28">
                  <c:v>81779009</c:v>
                </c:pt>
                <c:pt idx="29">
                  <c:v>99758131.999999985</c:v>
                </c:pt>
                <c:pt idx="30">
                  <c:v>98201420</c:v>
                </c:pt>
                <c:pt idx="31">
                  <c:v>99101366.000000015</c:v>
                </c:pt>
                <c:pt idx="32">
                  <c:v>86387558</c:v>
                </c:pt>
                <c:pt idx="33">
                  <c:v>103188408</c:v>
                </c:pt>
                <c:pt idx="34">
                  <c:v>92332727</c:v>
                </c:pt>
                <c:pt idx="35">
                  <c:v>103513101</c:v>
                </c:pt>
                <c:pt idx="36">
                  <c:v>111009691.00000001</c:v>
                </c:pt>
                <c:pt idx="37">
                  <c:v>99382842</c:v>
                </c:pt>
                <c:pt idx="38">
                  <c:v>87970778.000000015</c:v>
                </c:pt>
                <c:pt idx="39">
                  <c:v>113211780.99999999</c:v>
                </c:pt>
                <c:pt idx="40">
                  <c:v>26514598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9-7042-8684-E308AEAC7B8C}"/>
            </c:ext>
          </c:extLst>
        </c:ser>
        <c:ser>
          <c:idx val="2"/>
          <c:order val="2"/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filmexpl!$A$52:$A$92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filmexpl!$D$52:$D$92</c:f>
              <c:numCache>
                <c:formatCode>#,##0.0,,</c:formatCode>
                <c:ptCount val="41"/>
                <c:pt idx="0">
                  <c:v>22236102.699999999</c:v>
                </c:pt>
                <c:pt idx="1">
                  <c:v>28825696.399999999</c:v>
                </c:pt>
                <c:pt idx="2">
                  <c:v>20210571.5</c:v>
                </c:pt>
                <c:pt idx="3">
                  <c:v>21704352.100000001</c:v>
                </c:pt>
                <c:pt idx="4">
                  <c:v>20517384.899999999</c:v>
                </c:pt>
                <c:pt idx="5">
                  <c:v>20884924.300000001</c:v>
                </c:pt>
                <c:pt idx="6">
                  <c:v>17724854</c:v>
                </c:pt>
                <c:pt idx="7">
                  <c:v>16095855.300000001</c:v>
                </c:pt>
                <c:pt idx="8">
                  <c:v>13623607.9</c:v>
                </c:pt>
                <c:pt idx="9">
                  <c:v>9733180.6999999993</c:v>
                </c:pt>
                <c:pt idx="10">
                  <c:v>6892354</c:v>
                </c:pt>
                <c:pt idx="11">
                  <c:v>11708060</c:v>
                </c:pt>
                <c:pt idx="12">
                  <c:v>5453097</c:v>
                </c:pt>
                <c:pt idx="13">
                  <c:v>5796276</c:v>
                </c:pt>
                <c:pt idx="14">
                  <c:v>10882237</c:v>
                </c:pt>
                <c:pt idx="15">
                  <c:v>10998008</c:v>
                </c:pt>
                <c:pt idx="16">
                  <c:v>8512981.9085962661</c:v>
                </c:pt>
                <c:pt idx="17">
                  <c:v>15212206</c:v>
                </c:pt>
                <c:pt idx="18">
                  <c:v>13720075.76</c:v>
                </c:pt>
                <c:pt idx="19">
                  <c:v>17018884</c:v>
                </c:pt>
                <c:pt idx="20">
                  <c:v>10609646</c:v>
                </c:pt>
                <c:pt idx="21">
                  <c:v>14908385</c:v>
                </c:pt>
                <c:pt idx="22">
                  <c:v>15458288</c:v>
                </c:pt>
                <c:pt idx="23">
                  <c:v>9672408.089999998</c:v>
                </c:pt>
                <c:pt idx="24">
                  <c:v>18975445.999999996</c:v>
                </c:pt>
                <c:pt idx="25">
                  <c:v>27380083</c:v>
                </c:pt>
                <c:pt idx="26">
                  <c:v>16693292</c:v>
                </c:pt>
                <c:pt idx="27">
                  <c:v>21850126</c:v>
                </c:pt>
                <c:pt idx="28">
                  <c:v>17806059</c:v>
                </c:pt>
                <c:pt idx="29">
                  <c:v>19602880</c:v>
                </c:pt>
                <c:pt idx="30">
                  <c:v>30387550</c:v>
                </c:pt>
                <c:pt idx="31">
                  <c:v>22864660.000000004</c:v>
                </c:pt>
                <c:pt idx="32">
                  <c:v>26065887</c:v>
                </c:pt>
                <c:pt idx="33">
                  <c:v>14305700</c:v>
                </c:pt>
                <c:pt idx="34">
                  <c:v>12058549</c:v>
                </c:pt>
                <c:pt idx="35">
                  <c:v>19619120</c:v>
                </c:pt>
                <c:pt idx="36">
                  <c:v>19306064</c:v>
                </c:pt>
                <c:pt idx="37">
                  <c:v>23739080</c:v>
                </c:pt>
                <c:pt idx="38">
                  <c:v>27184506.999999996</c:v>
                </c:pt>
                <c:pt idx="39">
                  <c:v>17173057</c:v>
                </c:pt>
                <c:pt idx="40">
                  <c:v>5925113.9999999991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59-7042-8684-E308AEAC7B8C}"/>
            </c:ext>
          </c:extLst>
        </c:ser>
        <c:ser>
          <c:idx val="3"/>
          <c:order val="3"/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filmexpl!$A$52:$A$92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filmexpl!$E$52:$E$92</c:f>
              <c:numCache>
                <c:formatCode>#,##0.0,,</c:formatCode>
                <c:ptCount val="41"/>
                <c:pt idx="0">
                  <c:v>7704487.3000000007</c:v>
                </c:pt>
                <c:pt idx="1">
                  <c:v>7758713.6000000015</c:v>
                </c:pt>
                <c:pt idx="2">
                  <c:v>13246048.5</c:v>
                </c:pt>
                <c:pt idx="3">
                  <c:v>14513857.899999999</c:v>
                </c:pt>
                <c:pt idx="4">
                  <c:v>5751855.1000000015</c:v>
                </c:pt>
                <c:pt idx="5">
                  <c:v>7508455.6999999993</c:v>
                </c:pt>
                <c:pt idx="6">
                  <c:v>4134504</c:v>
                </c:pt>
                <c:pt idx="7">
                  <c:v>11540354.699999999</c:v>
                </c:pt>
                <c:pt idx="8">
                  <c:v>5338862.0999999996</c:v>
                </c:pt>
                <c:pt idx="9">
                  <c:v>2632269.2999999998</c:v>
                </c:pt>
                <c:pt idx="10">
                  <c:v>1136318</c:v>
                </c:pt>
                <c:pt idx="11">
                  <c:v>1649759</c:v>
                </c:pt>
                <c:pt idx="12">
                  <c:v>2535463</c:v>
                </c:pt>
                <c:pt idx="13">
                  <c:v>4483849</c:v>
                </c:pt>
                <c:pt idx="14">
                  <c:v>2468984</c:v>
                </c:pt>
                <c:pt idx="15">
                  <c:v>3129188</c:v>
                </c:pt>
                <c:pt idx="16">
                  <c:v>2676301.0258204853</c:v>
                </c:pt>
                <c:pt idx="17">
                  <c:v>4040262</c:v>
                </c:pt>
                <c:pt idx="18">
                  <c:v>1404222.48</c:v>
                </c:pt>
                <c:pt idx="19">
                  <c:v>2475824</c:v>
                </c:pt>
                <c:pt idx="20">
                  <c:v>4657462</c:v>
                </c:pt>
                <c:pt idx="21">
                  <c:v>8264617</c:v>
                </c:pt>
                <c:pt idx="22">
                  <c:v>12569708</c:v>
                </c:pt>
                <c:pt idx="23">
                  <c:v>12794005.08</c:v>
                </c:pt>
                <c:pt idx="24">
                  <c:v>7532963</c:v>
                </c:pt>
                <c:pt idx="25">
                  <c:v>3095245</c:v>
                </c:pt>
                <c:pt idx="26">
                  <c:v>4061387</c:v>
                </c:pt>
                <c:pt idx="27">
                  <c:v>3201443.9999999995</c:v>
                </c:pt>
                <c:pt idx="28">
                  <c:v>3226002</c:v>
                </c:pt>
                <c:pt idx="29">
                  <c:v>6578475.0000000009</c:v>
                </c:pt>
                <c:pt idx="30">
                  <c:v>2921009</c:v>
                </c:pt>
                <c:pt idx="31">
                  <c:v>4749980</c:v>
                </c:pt>
                <c:pt idx="32">
                  <c:v>7207254</c:v>
                </c:pt>
                <c:pt idx="33">
                  <c:v>8943220</c:v>
                </c:pt>
                <c:pt idx="34">
                  <c:v>9857064</c:v>
                </c:pt>
                <c:pt idx="35">
                  <c:v>7008360.9999999991</c:v>
                </c:pt>
                <c:pt idx="36">
                  <c:v>3851993</c:v>
                </c:pt>
                <c:pt idx="37">
                  <c:v>5624338</c:v>
                </c:pt>
                <c:pt idx="38">
                  <c:v>4186574</c:v>
                </c:pt>
                <c:pt idx="39">
                  <c:v>6158306</c:v>
                </c:pt>
                <c:pt idx="40">
                  <c:v>2669165.0000000005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59-7042-8684-E308AEAC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162688"/>
        <c:axId val="1793524736"/>
      </c:areaChart>
      <c:catAx>
        <c:axId val="1794162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entrées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93524736"/>
        <c:crosses val="autoZero"/>
        <c:auto val="1"/>
        <c:lblAlgn val="ctr"/>
        <c:lblOffset val="100"/>
        <c:noMultiLvlLbl val="0"/>
      </c:catAx>
      <c:valAx>
        <c:axId val="17935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94162688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Multiple values by 'recettes guichet (M€)'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v>films français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filmexpl!$A$96:$A$136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filmexpl!$B$96:$B$136</c:f>
              <c:numCache>
                <c:formatCode>#,##0.0,,</c:formatCode>
                <c:ptCount val="41"/>
                <c:pt idx="0">
                  <c:v>206279695.16294512</c:v>
                </c:pt>
                <c:pt idx="1">
                  <c:v>268131081.76298141</c:v>
                </c:pt>
                <c:pt idx="2">
                  <c:v>339272238.88151205</c:v>
                </c:pt>
                <c:pt idx="3">
                  <c:v>316340186.93298495</c:v>
                </c:pt>
                <c:pt idx="4">
                  <c:v>339107776.88171631</c:v>
                </c:pt>
                <c:pt idx="5">
                  <c:v>299167796.05980271</c:v>
                </c:pt>
                <c:pt idx="6">
                  <c:v>299841102.38933343</c:v>
                </c:pt>
                <c:pt idx="7">
                  <c:v>208788518.14981776</c:v>
                </c:pt>
                <c:pt idx="8">
                  <c:v>219197066.27111229</c:v>
                </c:pt>
                <c:pt idx="9">
                  <c:v>189471672.68586203</c:v>
                </c:pt>
                <c:pt idx="10">
                  <c:v>218068409.97199515</c:v>
                </c:pt>
                <c:pt idx="11">
                  <c:v>178059003.86763155</c:v>
                </c:pt>
                <c:pt idx="12">
                  <c:v>210912056.58787268</c:v>
                </c:pt>
                <c:pt idx="13">
                  <c:v>239740409.81344819</c:v>
                </c:pt>
                <c:pt idx="14">
                  <c:v>184838627.68443662</c:v>
                </c:pt>
                <c:pt idx="15">
                  <c:v>243249678.86614519</c:v>
                </c:pt>
                <c:pt idx="16">
                  <c:v>270924360.94340134</c:v>
                </c:pt>
                <c:pt idx="17">
                  <c:v>273321045.54000002</c:v>
                </c:pt>
                <c:pt idx="18">
                  <c:v>251187333.81999999</c:v>
                </c:pt>
                <c:pt idx="19">
                  <c:v>268199478.33000001</c:v>
                </c:pt>
                <c:pt idx="20">
                  <c:v>251611972.57000002</c:v>
                </c:pt>
                <c:pt idx="21">
                  <c:v>423032345.87</c:v>
                </c:pt>
                <c:pt idx="22">
                  <c:v>356440003.19</c:v>
                </c:pt>
                <c:pt idx="23">
                  <c:v>344370795.52999997</c:v>
                </c:pt>
                <c:pt idx="24">
                  <c:v>435251038.74999994</c:v>
                </c:pt>
                <c:pt idx="25">
                  <c:v>373907267.01000005</c:v>
                </c:pt>
                <c:pt idx="26">
                  <c:v>497330325.69</c:v>
                </c:pt>
                <c:pt idx="27">
                  <c:v>380920873.02999997</c:v>
                </c:pt>
                <c:pt idx="28">
                  <c:v>514344625.09999996</c:v>
                </c:pt>
                <c:pt idx="29">
                  <c:v>437676340.34999996</c:v>
                </c:pt>
                <c:pt idx="30">
                  <c:v>441613945.74999994</c:v>
                </c:pt>
                <c:pt idx="31">
                  <c:v>540054203.26999998</c:v>
                </c:pt>
                <c:pt idx="32">
                  <c:v>502646324.95000005</c:v>
                </c:pt>
                <c:pt idx="33">
                  <c:v>393335563.44999999</c:v>
                </c:pt>
                <c:pt idx="34">
                  <c:v>564038997.08000004</c:v>
                </c:pt>
                <c:pt idx="35">
                  <c:v>442936619.41000003</c:v>
                </c:pt>
                <c:pt idx="36">
                  <c:v>471365526.74000001</c:v>
                </c:pt>
                <c:pt idx="37">
                  <c:v>491865874.39999998</c:v>
                </c:pt>
                <c:pt idx="38">
                  <c:v>493494562.54000002</c:v>
                </c:pt>
                <c:pt idx="39">
                  <c:v>467678028.18999994</c:v>
                </c:pt>
                <c:pt idx="40">
                  <c:v>180230094.71999997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1-1248-9377-BE74EA25C164}"/>
            </c:ext>
          </c:extLst>
        </c:ser>
        <c:ser>
          <c:idx val="1"/>
          <c:order val="1"/>
          <c:tx>
            <c:v>films américains</c:v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filmexpl!$A$96:$A$136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filmexpl!$C$96:$C$136</c:f>
              <c:numCache>
                <c:formatCode>#,##0.0,,</c:formatCode>
                <c:ptCount val="41"/>
                <c:pt idx="0">
                  <c:v>158451621.06662479</c:v>
                </c:pt>
                <c:pt idx="1">
                  <c:v>165684305.52612442</c:v>
                </c:pt>
                <c:pt idx="2">
                  <c:v>193309180.32736903</c:v>
                </c:pt>
                <c:pt idx="3">
                  <c:v>237367083.51309612</c:v>
                </c:pt>
                <c:pt idx="4">
                  <c:v>255202734.32557318</c:v>
                </c:pt>
                <c:pt idx="5">
                  <c:v>262373768.402502</c:v>
                </c:pt>
                <c:pt idx="6">
                  <c:v>290477729.48531687</c:v>
                </c:pt>
                <c:pt idx="7">
                  <c:v>252638297.93721235</c:v>
                </c:pt>
                <c:pt idx="8">
                  <c:v>253157676.49403849</c:v>
                </c:pt>
                <c:pt idx="9">
                  <c:v>317511513.71202683</c:v>
                </c:pt>
                <c:pt idx="10">
                  <c:v>330280033.59976345</c:v>
                </c:pt>
                <c:pt idx="11">
                  <c:v>347572630.52303731</c:v>
                </c:pt>
                <c:pt idx="12">
                  <c:v>350505368.62599653</c:v>
                </c:pt>
                <c:pt idx="13">
                  <c:v>397115100.52952302</c:v>
                </c:pt>
                <c:pt idx="14">
                  <c:v>400397421.92977142</c:v>
                </c:pt>
                <c:pt idx="15">
                  <c:v>372717120.78932983</c:v>
                </c:pt>
                <c:pt idx="16">
                  <c:v>396844704.90847898</c:v>
                </c:pt>
                <c:pt idx="17">
                  <c:v>413945668.83000004</c:v>
                </c:pt>
                <c:pt idx="18">
                  <c:v>584698446.62</c:v>
                </c:pt>
                <c:pt idx="19">
                  <c:v>448040581.25999999</c:v>
                </c:pt>
                <c:pt idx="20">
                  <c:v>564652018.82000005</c:v>
                </c:pt>
                <c:pt idx="21">
                  <c:v>476097768.28999996</c:v>
                </c:pt>
                <c:pt idx="22">
                  <c:v>517391924.09999996</c:v>
                </c:pt>
                <c:pt idx="23">
                  <c:v>526582833.53999996</c:v>
                </c:pt>
                <c:pt idx="24">
                  <c:v>549422588.78999996</c:v>
                </c:pt>
                <c:pt idx="25">
                  <c:v>477216840.42000002</c:v>
                </c:pt>
                <c:pt idx="26">
                  <c:v>498999527.13999999</c:v>
                </c:pt>
                <c:pt idx="27">
                  <c:v>529903050.62999994</c:v>
                </c:pt>
                <c:pt idx="28">
                  <c:v>498778718.26999992</c:v>
                </c:pt>
                <c:pt idx="29">
                  <c:v>635464389.10000002</c:v>
                </c:pt>
                <c:pt idx="30">
                  <c:v>651690625.62999988</c:v>
                </c:pt>
                <c:pt idx="31">
                  <c:v>646368783.98000002</c:v>
                </c:pt>
                <c:pt idx="32">
                  <c:v>575423948.66999996</c:v>
                </c:pt>
                <c:pt idx="33">
                  <c:v>685772681.51999998</c:v>
                </c:pt>
                <c:pt idx="34">
                  <c:v>606888388.33000004</c:v>
                </c:pt>
                <c:pt idx="35">
                  <c:v>698970390.75000012</c:v>
                </c:pt>
                <c:pt idx="36">
                  <c:v>747928351.86000001</c:v>
                </c:pt>
                <c:pt idx="37">
                  <c:v>675186781.06000006</c:v>
                </c:pt>
                <c:pt idx="38">
                  <c:v>611045054.26999998</c:v>
                </c:pt>
                <c:pt idx="39">
                  <c:v>808467133.97000003</c:v>
                </c:pt>
                <c:pt idx="40">
                  <c:v>185533516.11000004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1-1248-9377-BE74EA25C164}"/>
            </c:ext>
          </c:extLst>
        </c:ser>
        <c:ser>
          <c:idx val="2"/>
          <c:order val="2"/>
          <c:tx>
            <c:v>films européens</c:v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filmexpl!$A$96:$A$136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filmexpl!$D$96:$D$136</c:f>
              <c:numCache>
                <c:formatCode>#,##0.0,,</c:formatCode>
                <c:ptCount val="41"/>
                <c:pt idx="0">
                  <c:v>50513955.945283003</c:v>
                </c:pt>
                <c:pt idx="1">
                  <c:v>78624139.996981516</c:v>
                </c:pt>
                <c:pt idx="2">
                  <c:v>60730948.522540353</c:v>
                </c:pt>
                <c:pt idx="3">
                  <c:v>72015824.817785308</c:v>
                </c:pt>
                <c:pt idx="4">
                  <c:v>71588510.984713942</c:v>
                </c:pt>
                <c:pt idx="5">
                  <c:v>78126888.195415244</c:v>
                </c:pt>
                <c:pt idx="6">
                  <c:v>71339939.050882906</c:v>
                </c:pt>
                <c:pt idx="7">
                  <c:v>69333387.401918113</c:v>
                </c:pt>
                <c:pt idx="8">
                  <c:v>59052899.656532362</c:v>
                </c:pt>
                <c:pt idx="9">
                  <c:v>43476079.377154298</c:v>
                </c:pt>
                <c:pt idx="10">
                  <c:v>30694879.38996001</c:v>
                </c:pt>
                <c:pt idx="11">
                  <c:v>58364734.121291481</c:v>
                </c:pt>
                <c:pt idx="12">
                  <c:v>25695483.850313358</c:v>
                </c:pt>
                <c:pt idx="13">
                  <c:v>28316393.147721574</c:v>
                </c:pt>
                <c:pt idx="14">
                  <c:v>55967076.9577884</c:v>
                </c:pt>
                <c:pt idx="15">
                  <c:v>57743949.984526418</c:v>
                </c:pt>
                <c:pt idx="16">
                  <c:v>43482203.982463561</c:v>
                </c:pt>
                <c:pt idx="17">
                  <c:v>80260328.710000008</c:v>
                </c:pt>
                <c:pt idx="18">
                  <c:v>70760450.900000006</c:v>
                </c:pt>
                <c:pt idx="19">
                  <c:v>91746072.420000002</c:v>
                </c:pt>
                <c:pt idx="20">
                  <c:v>54101784.239999995</c:v>
                </c:pt>
                <c:pt idx="21">
                  <c:v>76832307.520000011</c:v>
                </c:pt>
                <c:pt idx="22">
                  <c:v>86071765.709999993</c:v>
                </c:pt>
                <c:pt idx="23">
                  <c:v>52427520.439999998</c:v>
                </c:pt>
                <c:pt idx="24">
                  <c:v>106508388.99999999</c:v>
                </c:pt>
                <c:pt idx="25">
                  <c:v>159561174.31999999</c:v>
                </c:pt>
                <c:pt idx="26">
                  <c:v>97623040.890000001</c:v>
                </c:pt>
                <c:pt idx="27">
                  <c:v>127158448.72</c:v>
                </c:pt>
                <c:pt idx="28">
                  <c:v>104008445.78</c:v>
                </c:pt>
                <c:pt idx="29">
                  <c:v>116116034.55</c:v>
                </c:pt>
                <c:pt idx="30">
                  <c:v>189511292</c:v>
                </c:pt>
                <c:pt idx="31">
                  <c:v>144285449.22000003</c:v>
                </c:pt>
                <c:pt idx="32">
                  <c:v>165280379.49000001</c:v>
                </c:pt>
                <c:pt idx="33">
                  <c:v>95357910.689999998</c:v>
                </c:pt>
                <c:pt idx="34">
                  <c:v>71478992.629999995</c:v>
                </c:pt>
                <c:pt idx="35">
                  <c:v>122447860.95</c:v>
                </c:pt>
                <c:pt idx="36">
                  <c:v>125851762.22999999</c:v>
                </c:pt>
                <c:pt idx="37">
                  <c:v>157487574.70000002</c:v>
                </c:pt>
                <c:pt idx="38">
                  <c:v>182140340.08999997</c:v>
                </c:pt>
                <c:pt idx="39">
                  <c:v>108885217.44</c:v>
                </c:pt>
                <c:pt idx="40">
                  <c:v>41198422.330000006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91-1248-9377-BE74EA25C164}"/>
            </c:ext>
          </c:extLst>
        </c:ser>
        <c:ser>
          <c:idx val="3"/>
          <c:order val="3"/>
          <c:tx>
            <c:v>autres films</c:v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filmexpl!$A$96:$A$136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filmexpl!$E$96:$E$136</c:f>
              <c:numCache>
                <c:formatCode>#,##0.0,,</c:formatCode>
                <c:ptCount val="41"/>
                <c:pt idx="0">
                  <c:v>15477275.187245505</c:v>
                </c:pt>
                <c:pt idx="1">
                  <c:v>16878476.790399373</c:v>
                </c:pt>
                <c:pt idx="2">
                  <c:v>37399538.689273842</c:v>
                </c:pt>
                <c:pt idx="3">
                  <c:v>45614690.597097069</c:v>
                </c:pt>
                <c:pt idx="4">
                  <c:v>16712170.309944097</c:v>
                </c:pt>
                <c:pt idx="5">
                  <c:v>26258384.009927481</c:v>
                </c:pt>
                <c:pt idx="6">
                  <c:v>14081483.389917327</c:v>
                </c:pt>
                <c:pt idx="7">
                  <c:v>46723229.114103518</c:v>
                </c:pt>
                <c:pt idx="8">
                  <c:v>22320117.172314648</c:v>
                </c:pt>
                <c:pt idx="9">
                  <c:v>10376505.472157475</c:v>
                </c:pt>
                <c:pt idx="10">
                  <c:v>4244331.5644165697</c:v>
                </c:pt>
                <c:pt idx="11">
                  <c:v>7691958.6192387613</c:v>
                </c:pt>
                <c:pt idx="12">
                  <c:v>13710772.962252099</c:v>
                </c:pt>
                <c:pt idx="13">
                  <c:v>23748406.831545353</c:v>
                </c:pt>
                <c:pt idx="14">
                  <c:v>12316044.344370134</c:v>
                </c:pt>
                <c:pt idx="15">
                  <c:v>16415775.424303727</c:v>
                </c:pt>
                <c:pt idx="16">
                  <c:v>14727100.851539375</c:v>
                </c:pt>
                <c:pt idx="17">
                  <c:v>22644028.149999999</c:v>
                </c:pt>
                <c:pt idx="18">
                  <c:v>10379783.870000001</c:v>
                </c:pt>
                <c:pt idx="19">
                  <c:v>15979806.759999998</c:v>
                </c:pt>
                <c:pt idx="20">
                  <c:v>23585369.789999999</c:v>
                </c:pt>
                <c:pt idx="21">
                  <c:v>45045017.829999998</c:v>
                </c:pt>
                <c:pt idx="22">
                  <c:v>70105173.430000007</c:v>
                </c:pt>
                <c:pt idx="23">
                  <c:v>72725167.159999996</c:v>
                </c:pt>
                <c:pt idx="24">
                  <c:v>43107508.340000004</c:v>
                </c:pt>
                <c:pt idx="25">
                  <c:v>15803935.210000003</c:v>
                </c:pt>
                <c:pt idx="26">
                  <c:v>21484756.799999997</c:v>
                </c:pt>
                <c:pt idx="27">
                  <c:v>16369108.15</c:v>
                </c:pt>
                <c:pt idx="28">
                  <c:v>17296261.060000002</c:v>
                </c:pt>
                <c:pt idx="29">
                  <c:v>37561500.500000007</c:v>
                </c:pt>
                <c:pt idx="30">
                  <c:v>15774524.66</c:v>
                </c:pt>
                <c:pt idx="31">
                  <c:v>26195496.729999997</c:v>
                </c:pt>
                <c:pt idx="32">
                  <c:v>45439559.810000002</c:v>
                </c:pt>
                <c:pt idx="33">
                  <c:v>58223296.550000004</c:v>
                </c:pt>
                <c:pt idx="34">
                  <c:v>64959307.289999999</c:v>
                </c:pt>
                <c:pt idx="35">
                  <c:v>45378222.309999987</c:v>
                </c:pt>
                <c:pt idx="36">
                  <c:v>21209154.940000005</c:v>
                </c:pt>
                <c:pt idx="37">
                  <c:v>33317360.970000003</c:v>
                </c:pt>
                <c:pt idx="38">
                  <c:v>23992690.949999999</c:v>
                </c:pt>
                <c:pt idx="39">
                  <c:v>37648096.450000003</c:v>
                </c:pt>
                <c:pt idx="40">
                  <c:v>16614021.039999999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91-1248-9377-BE74EA25C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3883424"/>
        <c:axId val="1775680096"/>
      </c:areaChart>
      <c:catAx>
        <c:axId val="1823883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recettes guichet (M€)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5680096"/>
        <c:crosses val="autoZero"/>
        <c:auto val="1"/>
        <c:lblAlgn val="ctr"/>
        <c:lblOffset val="100"/>
        <c:noMultiLvlLbl val="0"/>
      </c:catAx>
      <c:valAx>
        <c:axId val="177568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23883424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'films américains', 'films européens' by 'séances (milliers)'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filmexpl!$A$140:$A$168</c:f>
              <c:numCache>
                <c:formatCode>0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filmexpl!$B$140:$B$168</c:f>
              <c:numCache>
                <c:formatCode>#,##0.0,</c:formatCode>
                <c:ptCount val="29"/>
                <c:pt idx="0">
                  <c:v>1218563</c:v>
                </c:pt>
                <c:pt idx="1">
                  <c:v>1238453</c:v>
                </c:pt>
                <c:pt idx="2">
                  <c:v>1164082</c:v>
                </c:pt>
                <c:pt idx="3">
                  <c:v>1298453</c:v>
                </c:pt>
                <c:pt idx="4">
                  <c:v>1653924.347028455</c:v>
                </c:pt>
                <c:pt idx="5">
                  <c:v>1646651</c:v>
                </c:pt>
                <c:pt idx="6">
                  <c:v>1455967.0499999998</c:v>
                </c:pt>
                <c:pt idx="7">
                  <c:v>1783919</c:v>
                </c:pt>
                <c:pt idx="8">
                  <c:v>1589050</c:v>
                </c:pt>
                <c:pt idx="9">
                  <c:v>2273260</c:v>
                </c:pt>
                <c:pt idx="10">
                  <c:v>2111898</c:v>
                </c:pt>
                <c:pt idx="11">
                  <c:v>2359448.83</c:v>
                </c:pt>
                <c:pt idx="12">
                  <c:v>2502665</c:v>
                </c:pt>
                <c:pt idx="13">
                  <c:v>2536350</c:v>
                </c:pt>
                <c:pt idx="14">
                  <c:v>2737271</c:v>
                </c:pt>
                <c:pt idx="15">
                  <c:v>2688210</c:v>
                </c:pt>
                <c:pt idx="16">
                  <c:v>2906614</c:v>
                </c:pt>
                <c:pt idx="17">
                  <c:v>2835570</c:v>
                </c:pt>
                <c:pt idx="18">
                  <c:v>2793033</c:v>
                </c:pt>
                <c:pt idx="19">
                  <c:v>3002535</c:v>
                </c:pt>
                <c:pt idx="20">
                  <c:v>3209731.9999999995</c:v>
                </c:pt>
                <c:pt idx="21">
                  <c:v>2955793</c:v>
                </c:pt>
                <c:pt idx="22">
                  <c:v>3477757</c:v>
                </c:pt>
                <c:pt idx="23">
                  <c:v>3258383</c:v>
                </c:pt>
                <c:pt idx="24">
                  <c:v>3308788</c:v>
                </c:pt>
                <c:pt idx="25">
                  <c:v>3611806</c:v>
                </c:pt>
                <c:pt idx="26">
                  <c:v>3620655</c:v>
                </c:pt>
                <c:pt idx="27">
                  <c:v>3613498</c:v>
                </c:pt>
                <c:pt idx="28">
                  <c:v>2118707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8-5B4A-BDEC-B13E99263A61}"/>
            </c:ext>
          </c:extLst>
        </c:ser>
        <c:ser>
          <c:idx val="1"/>
          <c:order val="1"/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filmexpl!$A$140:$A$168</c:f>
              <c:numCache>
                <c:formatCode>0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filmexpl!$C$140:$C$168</c:f>
              <c:numCache>
                <c:formatCode>#,##0.0,</c:formatCode>
                <c:ptCount val="29"/>
                <c:pt idx="0">
                  <c:v>1960562</c:v>
                </c:pt>
                <c:pt idx="1">
                  <c:v>2063267</c:v>
                </c:pt>
                <c:pt idx="2">
                  <c:v>2173353</c:v>
                </c:pt>
                <c:pt idx="3">
                  <c:v>2142275</c:v>
                </c:pt>
                <c:pt idx="4">
                  <c:v>2165842.3178735403</c:v>
                </c:pt>
                <c:pt idx="5">
                  <c:v>2275237</c:v>
                </c:pt>
                <c:pt idx="6">
                  <c:v>2623447.6500000004</c:v>
                </c:pt>
                <c:pt idx="7">
                  <c:v>2561956</c:v>
                </c:pt>
                <c:pt idx="8">
                  <c:v>3115826</c:v>
                </c:pt>
                <c:pt idx="9">
                  <c:v>2516745</c:v>
                </c:pt>
                <c:pt idx="10">
                  <c:v>2716128</c:v>
                </c:pt>
                <c:pt idx="11">
                  <c:v>2704056.81</c:v>
                </c:pt>
                <c:pt idx="12">
                  <c:v>2732268</c:v>
                </c:pt>
                <c:pt idx="13">
                  <c:v>2567814</c:v>
                </c:pt>
                <c:pt idx="14">
                  <c:v>2658712</c:v>
                </c:pt>
                <c:pt idx="15">
                  <c:v>2706882.0000000005</c:v>
                </c:pt>
                <c:pt idx="16">
                  <c:v>2798747.0000000005</c:v>
                </c:pt>
                <c:pt idx="17">
                  <c:v>2928463.0000000005</c:v>
                </c:pt>
                <c:pt idx="18">
                  <c:v>2939245</c:v>
                </c:pt>
                <c:pt idx="19">
                  <c:v>3051042.0000000005</c:v>
                </c:pt>
                <c:pt idx="20">
                  <c:v>2860996</c:v>
                </c:pt>
                <c:pt idx="21">
                  <c:v>3321900.0000000005</c:v>
                </c:pt>
                <c:pt idx="22">
                  <c:v>3132856.0000000005</c:v>
                </c:pt>
                <c:pt idx="23">
                  <c:v>3295293.0000000005</c:v>
                </c:pt>
                <c:pt idx="24">
                  <c:v>3653536</c:v>
                </c:pt>
                <c:pt idx="25">
                  <c:v>3193076</c:v>
                </c:pt>
                <c:pt idx="26">
                  <c:v>3282527.9999999995</c:v>
                </c:pt>
                <c:pt idx="27">
                  <c:v>3693270</c:v>
                </c:pt>
                <c:pt idx="28">
                  <c:v>1391655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8-5B4A-BDEC-B13E99263A61}"/>
            </c:ext>
          </c:extLst>
        </c:ser>
        <c:ser>
          <c:idx val="2"/>
          <c:order val="2"/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filmexpl!$A$140:$A$168</c:f>
              <c:numCache>
                <c:formatCode>0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filmexpl!$D$140:$D$168</c:f>
              <c:numCache>
                <c:formatCode>#,##0.0,</c:formatCode>
                <c:ptCount val="29"/>
                <c:pt idx="0">
                  <c:v>348491</c:v>
                </c:pt>
                <c:pt idx="1">
                  <c:v>255202</c:v>
                </c:pt>
                <c:pt idx="2">
                  <c:v>347683</c:v>
                </c:pt>
                <c:pt idx="3">
                  <c:v>363923</c:v>
                </c:pt>
                <c:pt idx="4">
                  <c:v>308328.6779467201</c:v>
                </c:pt>
                <c:pt idx="5">
                  <c:v>394795</c:v>
                </c:pt>
                <c:pt idx="6">
                  <c:v>487744.14999999997</c:v>
                </c:pt>
                <c:pt idx="7">
                  <c:v>535768</c:v>
                </c:pt>
                <c:pt idx="8">
                  <c:v>369473</c:v>
                </c:pt>
                <c:pt idx="9">
                  <c:v>543970</c:v>
                </c:pt>
                <c:pt idx="10">
                  <c:v>502953</c:v>
                </c:pt>
                <c:pt idx="11">
                  <c:v>391410.71</c:v>
                </c:pt>
                <c:pt idx="12">
                  <c:v>523650.00000000006</c:v>
                </c:pt>
                <c:pt idx="13">
                  <c:v>799281.00000000012</c:v>
                </c:pt>
                <c:pt idx="14">
                  <c:v>620664</c:v>
                </c:pt>
                <c:pt idx="15">
                  <c:v>717800</c:v>
                </c:pt>
                <c:pt idx="16">
                  <c:v>688044.00000000012</c:v>
                </c:pt>
                <c:pt idx="17">
                  <c:v>648744</c:v>
                </c:pt>
                <c:pt idx="18">
                  <c:v>938349</c:v>
                </c:pt>
                <c:pt idx="19">
                  <c:v>745847.99999999988</c:v>
                </c:pt>
                <c:pt idx="20">
                  <c:v>782070.99999999988</c:v>
                </c:pt>
                <c:pt idx="21">
                  <c:v>597975</c:v>
                </c:pt>
                <c:pt idx="22">
                  <c:v>571668</c:v>
                </c:pt>
                <c:pt idx="23">
                  <c:v>828044.99999999988</c:v>
                </c:pt>
                <c:pt idx="24">
                  <c:v>774655</c:v>
                </c:pt>
                <c:pt idx="25">
                  <c:v>1013711.9999999999</c:v>
                </c:pt>
                <c:pt idx="26">
                  <c:v>1218168.9999999998</c:v>
                </c:pt>
                <c:pt idx="27">
                  <c:v>861509</c:v>
                </c:pt>
                <c:pt idx="28">
                  <c:v>410649.00000000006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D8-5B4A-BDEC-B13E99263A61}"/>
            </c:ext>
          </c:extLst>
        </c:ser>
        <c:ser>
          <c:idx val="3"/>
          <c:order val="3"/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filmexpl!$A$140:$A$168</c:f>
              <c:numCache>
                <c:formatCode>0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filmexpl!$E$140:$E$168</c:f>
              <c:numCache>
                <c:formatCode>#,##0.0,</c:formatCode>
                <c:ptCount val="29"/>
                <c:pt idx="0">
                  <c:v>71375</c:v>
                </c:pt>
                <c:pt idx="1">
                  <c:v>160570</c:v>
                </c:pt>
                <c:pt idx="2">
                  <c:v>93491</c:v>
                </c:pt>
                <c:pt idx="3">
                  <c:v>104822</c:v>
                </c:pt>
                <c:pt idx="4">
                  <c:v>83085.657151284395</c:v>
                </c:pt>
                <c:pt idx="5">
                  <c:v>176735</c:v>
                </c:pt>
                <c:pt idx="6">
                  <c:v>60413.539999999994</c:v>
                </c:pt>
                <c:pt idx="7">
                  <c:v>117354</c:v>
                </c:pt>
                <c:pt idx="8">
                  <c:v>175821</c:v>
                </c:pt>
                <c:pt idx="9">
                  <c:v>199745</c:v>
                </c:pt>
                <c:pt idx="10">
                  <c:v>293265</c:v>
                </c:pt>
                <c:pt idx="11">
                  <c:v>318598.67</c:v>
                </c:pt>
                <c:pt idx="12">
                  <c:v>271069</c:v>
                </c:pt>
                <c:pt idx="13">
                  <c:v>160163</c:v>
                </c:pt>
                <c:pt idx="14">
                  <c:v>198432</c:v>
                </c:pt>
                <c:pt idx="15">
                  <c:v>150295.99999999997</c:v>
                </c:pt>
                <c:pt idx="16">
                  <c:v>152727</c:v>
                </c:pt>
                <c:pt idx="17">
                  <c:v>262051.99999999997</c:v>
                </c:pt>
                <c:pt idx="18">
                  <c:v>132652</c:v>
                </c:pt>
                <c:pt idx="19">
                  <c:v>194650</c:v>
                </c:pt>
                <c:pt idx="20">
                  <c:v>246615</c:v>
                </c:pt>
                <c:pt idx="21">
                  <c:v>329921.00000000006</c:v>
                </c:pt>
                <c:pt idx="22">
                  <c:v>322331</c:v>
                </c:pt>
                <c:pt idx="23">
                  <c:v>320904.99999999994</c:v>
                </c:pt>
                <c:pt idx="24">
                  <c:v>193170.99999999997</c:v>
                </c:pt>
                <c:pt idx="25">
                  <c:v>254259.99999999997</c:v>
                </c:pt>
                <c:pt idx="26">
                  <c:v>217709</c:v>
                </c:pt>
                <c:pt idx="27">
                  <c:v>298543.00000000006</c:v>
                </c:pt>
                <c:pt idx="28">
                  <c:v>231431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D8-5B4A-BDEC-B13E99263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269536"/>
        <c:axId val="1807512320"/>
      </c:areaChart>
      <c:catAx>
        <c:axId val="180726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séances (milliers)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07512320"/>
        <c:crosses val="autoZero"/>
        <c:auto val="1"/>
        <c:lblAlgn val="ctr"/>
        <c:lblOffset val="100"/>
        <c:noMultiLvlLbl val="0"/>
      </c:catAx>
      <c:valAx>
        <c:axId val="18075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80726953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'top 10', 'top 20', 'top 30' by 'entrées (millions)'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perform!$B$8:$B$36</c:f>
              <c:numCache>
                <c:formatCode>#,##0.0,,</c:formatCode>
                <c:ptCount val="29"/>
                <c:pt idx="0">
                  <c:v>31445766</c:v>
                </c:pt>
                <c:pt idx="1">
                  <c:v>45953190</c:v>
                </c:pt>
                <c:pt idx="2">
                  <c:v>37131413</c:v>
                </c:pt>
                <c:pt idx="3">
                  <c:v>36697811</c:v>
                </c:pt>
                <c:pt idx="4">
                  <c:v>40738538</c:v>
                </c:pt>
                <c:pt idx="5">
                  <c:v>43160670</c:v>
                </c:pt>
                <c:pt idx="6">
                  <c:v>67704622</c:v>
                </c:pt>
                <c:pt idx="7">
                  <c:v>47237283</c:v>
                </c:pt>
                <c:pt idx="8">
                  <c:v>49717744</c:v>
                </c:pt>
                <c:pt idx="9">
                  <c:v>51630176</c:v>
                </c:pt>
                <c:pt idx="10">
                  <c:v>58550114</c:v>
                </c:pt>
                <c:pt idx="11">
                  <c:v>46407795</c:v>
                </c:pt>
                <c:pt idx="12">
                  <c:v>50487738</c:v>
                </c:pt>
                <c:pt idx="13">
                  <c:v>41797404</c:v>
                </c:pt>
                <c:pt idx="14">
                  <c:v>50193667</c:v>
                </c:pt>
                <c:pt idx="15">
                  <c:v>49303373</c:v>
                </c:pt>
                <c:pt idx="16">
                  <c:v>55090391</c:v>
                </c:pt>
                <c:pt idx="17">
                  <c:v>49521513</c:v>
                </c:pt>
                <c:pt idx="18">
                  <c:v>49270450</c:v>
                </c:pt>
                <c:pt idx="19">
                  <c:v>57564426</c:v>
                </c:pt>
                <c:pt idx="20">
                  <c:v>46917741</c:v>
                </c:pt>
                <c:pt idx="21">
                  <c:v>37831233</c:v>
                </c:pt>
                <c:pt idx="22">
                  <c:v>46920041</c:v>
                </c:pt>
                <c:pt idx="23">
                  <c:v>51168607</c:v>
                </c:pt>
                <c:pt idx="24">
                  <c:v>40152580</c:v>
                </c:pt>
                <c:pt idx="25">
                  <c:v>41831821</c:v>
                </c:pt>
                <c:pt idx="26">
                  <c:v>44830698</c:v>
                </c:pt>
                <c:pt idx="27">
                  <c:v>54551655</c:v>
                </c:pt>
                <c:pt idx="28">
                  <c:v>16524405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14-C945-973B-2CD51E76E41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perform!$C$8:$C$36</c:f>
              <c:numCache>
                <c:formatCode>#,##0.0,,</c:formatCode>
                <c:ptCount val="29"/>
                <c:pt idx="0">
                  <c:v>47196358</c:v>
                </c:pt>
                <c:pt idx="1">
                  <c:v>61899960</c:v>
                </c:pt>
                <c:pt idx="2">
                  <c:v>57420525</c:v>
                </c:pt>
                <c:pt idx="3">
                  <c:v>55773659</c:v>
                </c:pt>
                <c:pt idx="4">
                  <c:v>60446596</c:v>
                </c:pt>
                <c:pt idx="5">
                  <c:v>64309909</c:v>
                </c:pt>
                <c:pt idx="6">
                  <c:v>90284953</c:v>
                </c:pt>
                <c:pt idx="7">
                  <c:v>65615660</c:v>
                </c:pt>
                <c:pt idx="8">
                  <c:v>72108174</c:v>
                </c:pt>
                <c:pt idx="9">
                  <c:v>78760299</c:v>
                </c:pt>
                <c:pt idx="10">
                  <c:v>85720887</c:v>
                </c:pt>
                <c:pt idx="11">
                  <c:v>69551373</c:v>
                </c:pt>
                <c:pt idx="12">
                  <c:v>74695547</c:v>
                </c:pt>
                <c:pt idx="13">
                  <c:v>63886079</c:v>
                </c:pt>
                <c:pt idx="14">
                  <c:v>73464456</c:v>
                </c:pt>
                <c:pt idx="15">
                  <c:v>68912693</c:v>
                </c:pt>
                <c:pt idx="16">
                  <c:v>75112139</c:v>
                </c:pt>
                <c:pt idx="17">
                  <c:v>75634794</c:v>
                </c:pt>
                <c:pt idx="18">
                  <c:v>79965430</c:v>
                </c:pt>
                <c:pt idx="19">
                  <c:v>82518429</c:v>
                </c:pt>
                <c:pt idx="20">
                  <c:v>73615009</c:v>
                </c:pt>
                <c:pt idx="21">
                  <c:v>60282700</c:v>
                </c:pt>
                <c:pt idx="22">
                  <c:v>71669130</c:v>
                </c:pt>
                <c:pt idx="23">
                  <c:v>79470885</c:v>
                </c:pt>
                <c:pt idx="24">
                  <c:v>68429735</c:v>
                </c:pt>
                <c:pt idx="25">
                  <c:v>70227036</c:v>
                </c:pt>
                <c:pt idx="26">
                  <c:v>71373278</c:v>
                </c:pt>
                <c:pt idx="27">
                  <c:v>79024103</c:v>
                </c:pt>
                <c:pt idx="28">
                  <c:v>25579060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14-C945-973B-2CD51E76E41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perform!$D$8:$D$36</c:f>
              <c:numCache>
                <c:formatCode>#,##0.0,,</c:formatCode>
                <c:ptCount val="29"/>
                <c:pt idx="0">
                  <c:v>58750773</c:v>
                </c:pt>
                <c:pt idx="1">
                  <c:v>73662922</c:v>
                </c:pt>
                <c:pt idx="2">
                  <c:v>71223945</c:v>
                </c:pt>
                <c:pt idx="3">
                  <c:v>69261610</c:v>
                </c:pt>
                <c:pt idx="4">
                  <c:v>74983358</c:v>
                </c:pt>
                <c:pt idx="5">
                  <c:v>79907865</c:v>
                </c:pt>
                <c:pt idx="6">
                  <c:v>103256104</c:v>
                </c:pt>
                <c:pt idx="7">
                  <c:v>78200803</c:v>
                </c:pt>
                <c:pt idx="8">
                  <c:v>88819819</c:v>
                </c:pt>
                <c:pt idx="9">
                  <c:v>99063998</c:v>
                </c:pt>
                <c:pt idx="10">
                  <c:v>101351578</c:v>
                </c:pt>
                <c:pt idx="11">
                  <c:v>84658455</c:v>
                </c:pt>
                <c:pt idx="12">
                  <c:v>91827981</c:v>
                </c:pt>
                <c:pt idx="13">
                  <c:v>79459042</c:v>
                </c:pt>
                <c:pt idx="14">
                  <c:v>88934023</c:v>
                </c:pt>
                <c:pt idx="15">
                  <c:v>83291239</c:v>
                </c:pt>
                <c:pt idx="16">
                  <c:v>89327246</c:v>
                </c:pt>
                <c:pt idx="17">
                  <c:v>93550908</c:v>
                </c:pt>
                <c:pt idx="18">
                  <c:v>100459609</c:v>
                </c:pt>
                <c:pt idx="19">
                  <c:v>99708315</c:v>
                </c:pt>
                <c:pt idx="20">
                  <c:v>92349011</c:v>
                </c:pt>
                <c:pt idx="21">
                  <c:v>78240400</c:v>
                </c:pt>
                <c:pt idx="22">
                  <c:v>90594619</c:v>
                </c:pt>
                <c:pt idx="23">
                  <c:v>99118613</c:v>
                </c:pt>
                <c:pt idx="24">
                  <c:v>89096558</c:v>
                </c:pt>
                <c:pt idx="25">
                  <c:v>90426306</c:v>
                </c:pt>
                <c:pt idx="26">
                  <c:v>89637143</c:v>
                </c:pt>
                <c:pt idx="27">
                  <c:v>97628704</c:v>
                </c:pt>
                <c:pt idx="28">
                  <c:v>32591177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14-C945-973B-2CD51E76E41C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perform!$A$8:$A$36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perform!$E$8:$E$36</c:f>
              <c:numCache>
                <c:formatCode>#,##0.0,,</c:formatCode>
                <c:ptCount val="29"/>
                <c:pt idx="0">
                  <c:v>94504178</c:v>
                </c:pt>
                <c:pt idx="1">
                  <c:v>112013783</c:v>
                </c:pt>
                <c:pt idx="2">
                  <c:v>102972035</c:v>
                </c:pt>
                <c:pt idx="3">
                  <c:v>110129981</c:v>
                </c:pt>
                <c:pt idx="4">
                  <c:v>114035350</c:v>
                </c:pt>
                <c:pt idx="5">
                  <c:v>126081785</c:v>
                </c:pt>
                <c:pt idx="6">
                  <c:v>147096756</c:v>
                </c:pt>
                <c:pt idx="7">
                  <c:v>125886218</c:v>
                </c:pt>
                <c:pt idx="8">
                  <c:v>133752290</c:v>
                </c:pt>
                <c:pt idx="9">
                  <c:v>154104082</c:v>
                </c:pt>
                <c:pt idx="10">
                  <c:v>152177330</c:v>
                </c:pt>
                <c:pt idx="11">
                  <c:v>136756267</c:v>
                </c:pt>
                <c:pt idx="12">
                  <c:v>152974189</c:v>
                </c:pt>
                <c:pt idx="13">
                  <c:v>134656737</c:v>
                </c:pt>
                <c:pt idx="14">
                  <c:v>142944197</c:v>
                </c:pt>
                <c:pt idx="15">
                  <c:v>130849627</c:v>
                </c:pt>
                <c:pt idx="16">
                  <c:v>143629669</c:v>
                </c:pt>
                <c:pt idx="17">
                  <c:v>154102104</c:v>
                </c:pt>
                <c:pt idx="18">
                  <c:v>159379903</c:v>
                </c:pt>
                <c:pt idx="19">
                  <c:v>162879245</c:v>
                </c:pt>
                <c:pt idx="20">
                  <c:v>153289122</c:v>
                </c:pt>
                <c:pt idx="21">
                  <c:v>138985264</c:v>
                </c:pt>
                <c:pt idx="22">
                  <c:v>153905551</c:v>
                </c:pt>
                <c:pt idx="23">
                  <c:v>155081062</c:v>
                </c:pt>
                <c:pt idx="24">
                  <c:v>153646334</c:v>
                </c:pt>
                <c:pt idx="25">
                  <c:v>153687928</c:v>
                </c:pt>
                <c:pt idx="26">
                  <c:v>144294481</c:v>
                </c:pt>
                <c:pt idx="27">
                  <c:v>159823736</c:v>
                </c:pt>
                <c:pt idx="28">
                  <c:v>51715118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14-C945-973B-2CD51E76E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59679"/>
        <c:axId val="1767210336"/>
      </c:lineChart>
      <c:catAx>
        <c:axId val="7605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entrées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67210336"/>
        <c:crosses val="autoZero"/>
        <c:auto val="1"/>
        <c:lblAlgn val="ctr"/>
        <c:lblOffset val="100"/>
        <c:noMultiLvlLbl val="0"/>
      </c:catAx>
      <c:valAx>
        <c:axId val="17672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6059679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Field: </a:t>
            </a:r>
            <a:r>
              <a:rPr lang="en-US">
                <a:solidFill>
                  <a:srgbClr val="DD5A13"/>
                </a:solidFill>
              </a:rPr>
              <a:t>T.V.A.</a:t>
            </a:r>
            <a:r>
              <a:rPr lang="en-US"/>
              <a:t> and Field: </a:t>
            </a:r>
            <a:r>
              <a:rPr lang="en-US">
                <a:solidFill>
                  <a:srgbClr val="DD5A13"/>
                </a:solidFill>
              </a:rPr>
              <a:t>rémunération distributeurs 2</a:t>
            </a:r>
            <a:r>
              <a:rPr lang="en-US"/>
              <a:t> appear highly correlated.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décompos!$B$7</c:f>
              <c:strCache>
                <c:ptCount val="1"/>
                <c:pt idx="0">
                  <c:v>T.S.A.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décompos!$B$8:$B$24</c:f>
              <c:numCache>
                <c:formatCode>0.0,,</c:formatCode>
                <c:ptCount val="17"/>
                <c:pt idx="0">
                  <c:v>124030317.26174296</c:v>
                </c:pt>
                <c:pt idx="1">
                  <c:v>112196792.29360396</c:v>
                </c:pt>
                <c:pt idx="2">
                  <c:v>121732331.8784517</c:v>
                </c:pt>
                <c:pt idx="3">
                  <c:v>113820372.13653651</c:v>
                </c:pt>
                <c:pt idx="4">
                  <c:v>122508145.43571796</c:v>
                </c:pt>
                <c:pt idx="5">
                  <c:v>132617468.71244422</c:v>
                </c:pt>
                <c:pt idx="6">
                  <c:v>140415187.60903436</c:v>
                </c:pt>
                <c:pt idx="7">
                  <c:v>147372344.2558701</c:v>
                </c:pt>
                <c:pt idx="8">
                  <c:v>140060246.34919864</c:v>
                </c:pt>
                <c:pt idx="9">
                  <c:v>134102560.42441584</c:v>
                </c:pt>
                <c:pt idx="10">
                  <c:v>142942175.17933825</c:v>
                </c:pt>
                <c:pt idx="11">
                  <c:v>142763167.05770072</c:v>
                </c:pt>
                <c:pt idx="12">
                  <c:v>148849874.51099759</c:v>
                </c:pt>
                <c:pt idx="13">
                  <c:v>148008147.96797183</c:v>
                </c:pt>
                <c:pt idx="14">
                  <c:v>143319417.62782261</c:v>
                </c:pt>
                <c:pt idx="15">
                  <c:v>155296075.94999999</c:v>
                </c:pt>
                <c:pt idx="16">
                  <c:v>46373973.937856011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CD-5D4A-9CF5-78279DBE174E}"/>
            </c:ext>
          </c:extLst>
        </c:ser>
        <c:ser>
          <c:idx val="1"/>
          <c:order val="1"/>
          <c:tx>
            <c:strRef>
              <c:f>décompos!$C$7</c:f>
              <c:strCache>
                <c:ptCount val="1"/>
                <c:pt idx="0">
                  <c:v>T.V.A.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décompos!$C$8:$C$24</c:f>
              <c:numCache>
                <c:formatCode>0.0,,</c:formatCode>
                <c:ptCount val="17"/>
                <c:pt idx="0">
                  <c:v>60348875.380631484</c:v>
                </c:pt>
                <c:pt idx="1">
                  <c:v>54647530.709772214</c:v>
                </c:pt>
                <c:pt idx="2">
                  <c:v>59352639.449253432</c:v>
                </c:pt>
                <c:pt idx="3">
                  <c:v>56240849.431164205</c:v>
                </c:pt>
                <c:pt idx="4">
                  <c:v>60532903.798248842</c:v>
                </c:pt>
                <c:pt idx="5">
                  <c:v>65518609.872152247</c:v>
                </c:pt>
                <c:pt idx="6">
                  <c:v>69362518.153624699</c:v>
                </c:pt>
                <c:pt idx="7">
                  <c:v>72792219.31043911</c:v>
                </c:pt>
                <c:pt idx="8">
                  <c:v>86136868.151748791</c:v>
                </c:pt>
                <c:pt idx="9">
                  <c:v>82474259.075104594</c:v>
                </c:pt>
                <c:pt idx="10">
                  <c:v>70600606.603229329</c:v>
                </c:pt>
                <c:pt idx="11">
                  <c:v>70462659.787963867</c:v>
                </c:pt>
                <c:pt idx="12">
                  <c:v>73452833.811088324</c:v>
                </c:pt>
                <c:pt idx="13">
                  <c:v>73035055.774465024</c:v>
                </c:pt>
                <c:pt idx="14">
                  <c:v>70702623.724716455</c:v>
                </c:pt>
                <c:pt idx="15">
                  <c:v>76569709.310000002</c:v>
                </c:pt>
                <c:pt idx="16">
                  <c:v>22864388.20894292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CD-5D4A-9CF5-78279DBE174E}"/>
            </c:ext>
          </c:extLst>
        </c:ser>
        <c:ser>
          <c:idx val="2"/>
          <c:order val="2"/>
          <c:tx>
            <c:strRef>
              <c:f>décompos!$D$7</c:f>
              <c:strCache>
                <c:ptCount val="1"/>
                <c:pt idx="0">
                  <c:v>rémunération distributeurs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décompos!$D$8:$D$24</c:f>
              <c:numCache>
                <c:formatCode>#,##0.0,,</c:formatCode>
                <c:ptCount val="17"/>
                <c:pt idx="0">
                  <c:v>468072162.34765798</c:v>
                </c:pt>
                <c:pt idx="1">
                  <c:v>429815112.38034552</c:v>
                </c:pt>
                <c:pt idx="2">
                  <c:v>469202776.77460915</c:v>
                </c:pt>
                <c:pt idx="3">
                  <c:v>448936662.71107513</c:v>
                </c:pt>
                <c:pt idx="4">
                  <c:v>483215342.91590941</c:v>
                </c:pt>
                <c:pt idx="5">
                  <c:v>523878644.726089</c:v>
                </c:pt>
                <c:pt idx="6">
                  <c:v>558873027.89867306</c:v>
                </c:pt>
                <c:pt idx="7">
                  <c:v>579943909.30768633</c:v>
                </c:pt>
                <c:pt idx="8">
                  <c:v>539985483.09644365</c:v>
                </c:pt>
                <c:pt idx="9">
                  <c:v>511597273.02415144</c:v>
                </c:pt>
                <c:pt idx="10">
                  <c:v>561486569.53548372</c:v>
                </c:pt>
                <c:pt idx="11">
                  <c:v>561263848.2826041</c:v>
                </c:pt>
                <c:pt idx="12">
                  <c:v>588787259.79489064</c:v>
                </c:pt>
                <c:pt idx="13">
                  <c:v>584503552.24102414</c:v>
                </c:pt>
                <c:pt idx="14">
                  <c:v>565476087.73067915</c:v>
                </c:pt>
                <c:pt idx="15">
                  <c:v>614104951.52999997</c:v>
                </c:pt>
                <c:pt idx="16">
                  <c:v>180668053.75164723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0CD-5D4A-9CF5-78279DBE174E}"/>
            </c:ext>
          </c:extLst>
        </c:ser>
        <c:ser>
          <c:idx val="3"/>
          <c:order val="3"/>
          <c:tx>
            <c:strRef>
              <c:f>décompos!$E$7</c:f>
              <c:strCache>
                <c:ptCount val="1"/>
                <c:pt idx="0">
                  <c:v>rémunération exploitants3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décompos!$E$8:$E$24</c:f>
              <c:numCache>
                <c:formatCode>#,##0.0,,</c:formatCode>
                <c:ptCount val="17"/>
                <c:pt idx="0">
                  <c:v>472914155.934138</c:v>
                </c:pt>
                <c:pt idx="1">
                  <c:v>422038798.62577915</c:v>
                </c:pt>
                <c:pt idx="2">
                  <c:v>456127433.80607009</c:v>
                </c:pt>
                <c:pt idx="3">
                  <c:v>429363988.76517969</c:v>
                </c:pt>
                <c:pt idx="4">
                  <c:v>462101013.33819687</c:v>
                </c:pt>
                <c:pt idx="5">
                  <c:v>499480393.45348036</c:v>
                </c:pt>
                <c:pt idx="6">
                  <c:v>524626771.24941266</c:v>
                </c:pt>
                <c:pt idx="7">
                  <c:v>557168457.2482363</c:v>
                </c:pt>
                <c:pt idx="8">
                  <c:v>523976601.75291771</c:v>
                </c:pt>
                <c:pt idx="9">
                  <c:v>507085030.52762908</c:v>
                </c:pt>
                <c:pt idx="10">
                  <c:v>541364995.11145341</c:v>
                </c:pt>
                <c:pt idx="11">
                  <c:v>540268037.04978979</c:v>
                </c:pt>
                <c:pt idx="12">
                  <c:v>559722594.35805154</c:v>
                </c:pt>
                <c:pt idx="13">
                  <c:v>557506582.54437077</c:v>
                </c:pt>
                <c:pt idx="14">
                  <c:v>540391311.01179731</c:v>
                </c:pt>
                <c:pt idx="15">
                  <c:v>584288982.84091699</c:v>
                </c:pt>
                <c:pt idx="16">
                  <c:v>177183676.86394131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0CD-5D4A-9CF5-78279DBE174E}"/>
            </c:ext>
          </c:extLst>
        </c:ser>
        <c:ser>
          <c:idx val="4"/>
          <c:order val="4"/>
          <c:tx>
            <c:strRef>
              <c:f>décompos!$F$7</c:f>
              <c:strCache>
                <c:ptCount val="1"/>
                <c:pt idx="0">
                  <c:v>sacem1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décompos!$F$8:$F$24</c:f>
              <c:numCache>
                <c:formatCode>#,##0.0,,</c:formatCode>
                <c:ptCount val="17"/>
                <c:pt idx="0">
                  <c:v>14474041.485829584</c:v>
                </c:pt>
                <c:pt idx="1">
                  <c:v>13103637.050499029</c:v>
                </c:pt>
                <c:pt idx="2">
                  <c:v>14234131.341615696</c:v>
                </c:pt>
                <c:pt idx="3">
                  <c:v>13507375.48604455</c:v>
                </c:pt>
                <c:pt idx="4">
                  <c:v>14535825.061926844</c:v>
                </c:pt>
                <c:pt idx="5">
                  <c:v>15740563.415834174</c:v>
                </c:pt>
                <c:pt idx="6">
                  <c:v>16666411.529255118</c:v>
                </c:pt>
                <c:pt idx="7">
                  <c:v>17458681.257768519</c:v>
                </c:pt>
                <c:pt idx="8">
                  <c:v>16319664.179691071</c:v>
                </c:pt>
                <c:pt idx="9">
                  <c:v>15614415.938699113</c:v>
                </c:pt>
                <c:pt idx="10">
                  <c:v>16915062.57049511</c:v>
                </c:pt>
                <c:pt idx="11">
                  <c:v>16893495.941941623</c:v>
                </c:pt>
                <c:pt idx="12">
                  <c:v>17634373.974972188</c:v>
                </c:pt>
                <c:pt idx="13">
                  <c:v>17545934.572168</c:v>
                </c:pt>
                <c:pt idx="14">
                  <c:v>17001699.824984483</c:v>
                </c:pt>
                <c:pt idx="15">
                  <c:v>18397884.349082999</c:v>
                </c:pt>
                <c:pt idx="16">
                  <c:v>5504816.2476124978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0CD-5D4A-9CF5-78279DBE174E}"/>
            </c:ext>
          </c:extLst>
        </c:ser>
        <c:ser>
          <c:idx val="5"/>
          <c:order val="5"/>
          <c:tx>
            <c:strRef>
              <c:f>décompos!$G$7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décompos!$A$8:$A$24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xVal>
          <c:yVal>
            <c:numRef>
              <c:f>décompos!$G$8:$G$24</c:f>
              <c:numCache>
                <c:formatCode>#,##0.0,,</c:formatCode>
                <c:ptCount val="17"/>
                <c:pt idx="0">
                  <c:v>1139839552.4100001</c:v>
                </c:pt>
                <c:pt idx="1">
                  <c:v>1031801871.0599999</c:v>
                </c:pt>
                <c:pt idx="2">
                  <c:v>1120649313.25</c:v>
                </c:pt>
                <c:pt idx="3">
                  <c:v>1061869248.5300001</c:v>
                </c:pt>
                <c:pt idx="4">
                  <c:v>1142893230.55</c:v>
                </c:pt>
                <c:pt idx="5">
                  <c:v>1237235680.1800001</c:v>
                </c:pt>
                <c:pt idx="6">
                  <c:v>1309943916.4399998</c:v>
                </c:pt>
                <c:pt idx="7">
                  <c:v>1374735611.3800006</c:v>
                </c:pt>
                <c:pt idx="8">
                  <c:v>1306478863.53</c:v>
                </c:pt>
                <c:pt idx="9">
                  <c:v>1250873538.99</c:v>
                </c:pt>
                <c:pt idx="10">
                  <c:v>1333309409</c:v>
                </c:pt>
                <c:pt idx="11">
                  <c:v>1331651208.1200004</c:v>
                </c:pt>
                <c:pt idx="12">
                  <c:v>1388446936.4500003</c:v>
                </c:pt>
                <c:pt idx="13">
                  <c:v>1380599273.0999999</c:v>
                </c:pt>
                <c:pt idx="14">
                  <c:v>1336891139.9200001</c:v>
                </c:pt>
                <c:pt idx="15">
                  <c:v>1448657603.98</c:v>
                </c:pt>
                <c:pt idx="16">
                  <c:v>432594909.00999999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0CD-5D4A-9CF5-78279DBE1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4335"/>
        <c:axId val="75417599"/>
      </c:scatterChart>
      <c:valAx>
        <c:axId val="30974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T.V.A.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5417599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valAx>
        <c:axId val="7541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rémunération distributeurs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,,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30974335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Taux</a:t>
            </a:r>
            <a:r>
              <a:rPr lang="en-US" baseline="0"/>
              <a:t> de 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décompos!$H$30</c:f>
              <c:strCache>
                <c:ptCount val="1"/>
                <c:pt idx="0">
                  <c:v>taux de location4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décompos!$H$31:$H$47</c:f>
              <c:numCache>
                <c:formatCode>0.0%</c:formatCode>
                <c:ptCount val="17"/>
                <c:pt idx="0">
                  <c:v>0.48129424252276698</c:v>
                </c:pt>
                <c:pt idx="1">
                  <c:v>0.47460954084465978</c:v>
                </c:pt>
                <c:pt idx="2">
                  <c:v>0.47226692286382782</c:v>
                </c:pt>
                <c:pt idx="3">
                  <c:v>0.46857270863648459</c:v>
                </c:pt>
                <c:pt idx="4">
                  <c:v>0.46861747495265371</c:v>
                </c:pt>
                <c:pt idx="5">
                  <c:v>0.46777829744918381</c:v>
                </c:pt>
                <c:pt idx="6">
                  <c:v>0.46413131323317092</c:v>
                </c:pt>
                <c:pt idx="7">
                  <c:v>0.470384595056489</c:v>
                </c:pt>
                <c:pt idx="8">
                  <c:v>0.46670010462368322</c:v>
                </c:pt>
                <c:pt idx="9">
                  <c:v>0.47191581168108782</c:v>
                </c:pt>
                <c:pt idx="10">
                  <c:v>0.46927840872787746</c:v>
                </c:pt>
                <c:pt idx="11">
                  <c:v>0.46968047576440436</c:v>
                </c:pt>
                <c:pt idx="12">
                  <c:v>0.47195223871970415</c:v>
                </c:pt>
                <c:pt idx="13">
                  <c:v>0.47090759339690319</c:v>
                </c:pt>
                <c:pt idx="14">
                  <c:v>0.47018054581216273</c:v>
                </c:pt>
                <c:pt idx="15">
                  <c:v>0.47182133826766087</c:v>
                </c:pt>
                <c:pt idx="16">
                  <c:v>0.46412087032334082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8-B24E-81D3-F9F8FA8F0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517007"/>
        <c:axId val="71115231"/>
      </c:lineChart>
      <c:catAx>
        <c:axId val="72517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1115231"/>
        <c:crosses val="autoZero"/>
        <c:auto val="1"/>
        <c:lblAlgn val="ctr"/>
        <c:lblOffset val="100"/>
        <c:noMultiLvlLbl val="0"/>
      </c:catAx>
      <c:valAx>
        <c:axId val="7111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rémunération exploitants3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2517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'total'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décompos!$A$54</c:f>
              <c:strCache>
                <c:ptCount val="1"/>
                <c:pt idx="0">
                  <c:v>En M€ courants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décompos!$A$55:$A$78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C4-EF4A-9543-A309156FCFCB}"/>
            </c:ext>
          </c:extLst>
        </c:ser>
        <c:ser>
          <c:idx val="1"/>
          <c:order val="1"/>
          <c:tx>
            <c:strRef>
              <c:f>décompos!$B$54</c:f>
              <c:strCache>
                <c:ptCount val="1"/>
                <c:pt idx="0">
                  <c:v>T.S.A.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décompos!$B$55:$B$78</c:f>
              <c:numCache>
                <c:formatCode>#,##0.0,,</c:formatCode>
                <c:ptCount val="24"/>
                <c:pt idx="0">
                  <c:v>50825062.404675528</c:v>
                </c:pt>
                <c:pt idx="1">
                  <c:v>61770612.702867031</c:v>
                </c:pt>
                <c:pt idx="2">
                  <c:v>73414676.261300296</c:v>
                </c:pt>
                <c:pt idx="3">
                  <c:v>78009459.863958403</c:v>
                </c:pt>
                <c:pt idx="4">
                  <c:v>79046797.158346713</c:v>
                </c:pt>
                <c:pt idx="5">
                  <c:v>76648206.341229737</c:v>
                </c:pt>
                <c:pt idx="6">
                  <c:v>77304759.039493233</c:v>
                </c:pt>
                <c:pt idx="7">
                  <c:v>65255627.884144843</c:v>
                </c:pt>
                <c:pt idx="8">
                  <c:v>62571236.834121749</c:v>
                </c:pt>
                <c:pt idx="9">
                  <c:v>62252770.608439274</c:v>
                </c:pt>
                <c:pt idx="10">
                  <c:v>64628272.121495768</c:v>
                </c:pt>
                <c:pt idx="11">
                  <c:v>64967378.319005668</c:v>
                </c:pt>
                <c:pt idx="12">
                  <c:v>65850275.551598661</c:v>
                </c:pt>
                <c:pt idx="13">
                  <c:v>75436773.980611533</c:v>
                </c:pt>
                <c:pt idx="14">
                  <c:v>70710774.293680847</c:v>
                </c:pt>
                <c:pt idx="15">
                  <c:v>75430829.189260885</c:v>
                </c:pt>
                <c:pt idx="16" formatCode="0.0,,">
                  <c:v>79393205.466665894</c:v>
                </c:pt>
                <c:pt idx="17" formatCode="0.0,,">
                  <c:v>86444715.192561984</c:v>
                </c:pt>
                <c:pt idx="18" formatCode="0.0,,">
                  <c:v>100139240.81499824</c:v>
                </c:pt>
                <c:pt idx="19" formatCode="0.0,,">
                  <c:v>89812287.365736127</c:v>
                </c:pt>
                <c:pt idx="20" formatCode="0.0,,">
                  <c:v>97586996.818358004</c:v>
                </c:pt>
                <c:pt idx="21" formatCode="0.0,,">
                  <c:v>110988496.01824085</c:v>
                </c:pt>
                <c:pt idx="22" formatCode="0.0,,">
                  <c:v>112454597.60976005</c:v>
                </c:pt>
                <c:pt idx="23" formatCode="0.0,,">
                  <c:v>108566126.31165119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C4-EF4A-9543-A309156FCFCB}"/>
            </c:ext>
          </c:extLst>
        </c:ser>
        <c:ser>
          <c:idx val="2"/>
          <c:order val="2"/>
          <c:tx>
            <c:strRef>
              <c:f>décompos!$C$54</c:f>
              <c:strCache>
                <c:ptCount val="1"/>
                <c:pt idx="0">
                  <c:v>T.V.A.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décompos!$C$55:$C$78</c:f>
              <c:numCache>
                <c:formatCode>#,##0.0,,</c:formatCode>
                <c:ptCount val="24"/>
                <c:pt idx="0">
                  <c:v>26398115.738305327</c:v>
                </c:pt>
                <c:pt idx="1">
                  <c:v>31402869.050725788</c:v>
                </c:pt>
                <c:pt idx="2">
                  <c:v>38778352.473341271</c:v>
                </c:pt>
                <c:pt idx="3">
                  <c:v>40432410.828631535</c:v>
                </c:pt>
                <c:pt idx="4">
                  <c:v>40777298.998890236</c:v>
                </c:pt>
                <c:pt idx="5">
                  <c:v>39622966.924199499</c:v>
                </c:pt>
                <c:pt idx="6">
                  <c:v>40476879.951622777</c:v>
                </c:pt>
                <c:pt idx="7">
                  <c:v>38113906.551801413</c:v>
                </c:pt>
                <c:pt idx="8">
                  <c:v>37099759.89279785</c:v>
                </c:pt>
                <c:pt idx="9">
                  <c:v>29724295.876101635</c:v>
                </c:pt>
                <c:pt idx="10">
                  <c:v>31030903.22079039</c:v>
                </c:pt>
                <c:pt idx="11">
                  <c:v>31300312.505240437</c:v>
                </c:pt>
                <c:pt idx="12">
                  <c:v>31723490.411719061</c:v>
                </c:pt>
                <c:pt idx="13">
                  <c:v>36099424.2610415</c:v>
                </c:pt>
                <c:pt idx="14">
                  <c:v>34701867.97591915</c:v>
                </c:pt>
                <c:pt idx="15">
                  <c:v>36576705.828278378</c:v>
                </c:pt>
                <c:pt idx="16" formatCode="0.0,,">
                  <c:v>38493242.986589126</c:v>
                </c:pt>
                <c:pt idx="17" formatCode="0.0,,">
                  <c:v>41879066.775189988</c:v>
                </c:pt>
                <c:pt idx="18" formatCode="0.0,,">
                  <c:v>48602378.756188147</c:v>
                </c:pt>
                <c:pt idx="19" formatCode="0.0,,">
                  <c:v>43670194.747565709</c:v>
                </c:pt>
                <c:pt idx="20" formatCode="0.0,,">
                  <c:v>47363664.275513694</c:v>
                </c:pt>
                <c:pt idx="21" formatCode="0.0,,">
                  <c:v>54118910.964303896</c:v>
                </c:pt>
                <c:pt idx="22" formatCode="0.0,,">
                  <c:v>54715707.031527258</c:v>
                </c:pt>
                <c:pt idx="23" formatCode="0.0,,">
                  <c:v>52757769.038667478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C4-EF4A-9543-A309156FCFCB}"/>
            </c:ext>
          </c:extLst>
        </c:ser>
        <c:ser>
          <c:idx val="3"/>
          <c:order val="3"/>
          <c:tx>
            <c:strRef>
              <c:f>décompos!$D$54</c:f>
              <c:strCache>
                <c:ptCount val="1"/>
                <c:pt idx="0">
                  <c:v>rémunération exploitants2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décompos!$D$55:$D$78</c:f>
              <c:numCache>
                <c:formatCode>#,##0.0,,</c:formatCode>
                <c:ptCount val="24"/>
                <c:pt idx="0">
                  <c:v>192863572.53713372</c:v>
                </c:pt>
                <c:pt idx="1">
                  <c:v>234720400.94825459</c:v>
                </c:pt>
                <c:pt idx="2">
                  <c:v>275216996.90862811</c:v>
                </c:pt>
                <c:pt idx="3">
                  <c:v>289783396.60550696</c:v>
                </c:pt>
                <c:pt idx="4">
                  <c:v>292856256.08220488</c:v>
                </c:pt>
                <c:pt idx="5">
                  <c:v>286408604.59325182</c:v>
                </c:pt>
                <c:pt idx="6">
                  <c:v>289487401.85768276</c:v>
                </c:pt>
                <c:pt idx="7">
                  <c:v>246585425.72150308</c:v>
                </c:pt>
                <c:pt idx="8">
                  <c:v>237549208.86582506</c:v>
                </c:pt>
                <c:pt idx="9">
                  <c:v>242897972.52716261</c:v>
                </c:pt>
                <c:pt idx="10">
                  <c:v>251513636.63166946</c:v>
                </c:pt>
                <c:pt idx="11">
                  <c:v>257621097.63292414</c:v>
                </c:pt>
                <c:pt idx="12">
                  <c:v>262499866.68333444</c:v>
                </c:pt>
                <c:pt idx="13">
                  <c:v>302022664.04657626</c:v>
                </c:pt>
                <c:pt idx="14">
                  <c:v>278464518.72955084</c:v>
                </c:pt>
                <c:pt idx="15">
                  <c:v>284125090.36796623</c:v>
                </c:pt>
                <c:pt idx="16">
                  <c:v>299403344.33015442</c:v>
                </c:pt>
                <c:pt idx="17">
                  <c:v>323733087.88293093</c:v>
                </c:pt>
                <c:pt idx="18">
                  <c:v>377814718.31272525</c:v>
                </c:pt>
                <c:pt idx="19">
                  <c:v>339803553.02327842</c:v>
                </c:pt>
                <c:pt idx="20">
                  <c:v>367429414.59334314</c:v>
                </c:pt>
                <c:pt idx="21">
                  <c:v>417151663.98896343</c:v>
                </c:pt>
                <c:pt idx="22">
                  <c:v>422260056.22154987</c:v>
                </c:pt>
                <c:pt idx="23">
                  <c:v>407343666.28015161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C4-EF4A-9543-A309156FCFCB}"/>
            </c:ext>
          </c:extLst>
        </c:ser>
        <c:ser>
          <c:idx val="4"/>
          <c:order val="4"/>
          <c:tx>
            <c:strRef>
              <c:f>décompos!$E$54</c:f>
              <c:strCache>
                <c:ptCount val="1"/>
                <c:pt idx="0">
                  <c:v>rémunération distributeurs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décompos!$E$55:$E$78</c:f>
              <c:numCache>
                <c:formatCode>#,##0.0,,</c:formatCode>
                <c:ptCount val="24"/>
                <c:pt idx="0">
                  <c:v>155336660.02765551</c:v>
                </c:pt>
                <c:pt idx="1">
                  <c:v>194885604.68166575</c:v>
                </c:pt>
                <c:pt idx="2">
                  <c:v>235528526.24420363</c:v>
                </c:pt>
                <c:pt idx="3">
                  <c:v>254823889.58785453</c:v>
                </c:pt>
                <c:pt idx="4">
                  <c:v>261494262.8488726</c:v>
                </c:pt>
                <c:pt idx="5">
                  <c:v>255007201.31116721</c:v>
                </c:pt>
                <c:pt idx="6">
                  <c:v>260092672.67745581</c:v>
                </c:pt>
                <c:pt idx="7">
                  <c:v>220021187.82176271</c:v>
                </c:pt>
                <c:pt idx="8">
                  <c:v>209862820.88612515</c:v>
                </c:pt>
                <c:pt idx="9">
                  <c:v>218782034.36353299</c:v>
                </c:pt>
                <c:pt idx="10">
                  <c:v>228648760.57424498</c:v>
                </c:pt>
                <c:pt idx="11">
                  <c:v>230285096.91946271</c:v>
                </c:pt>
                <c:pt idx="12">
                  <c:v>233119588.63157189</c:v>
                </c:pt>
                <c:pt idx="13">
                  <c:v>266612160.09585994</c:v>
                </c:pt>
                <c:pt idx="14">
                  <c:v>261342316.45141378</c:v>
                </c:pt>
                <c:pt idx="15">
                  <c:v>285229292.80806518</c:v>
                </c:pt>
                <c:pt idx="16">
                  <c:v>299468652.59476322</c:v>
                </c:pt>
                <c:pt idx="17">
                  <c:v>328079028.77469599</c:v>
                </c:pt>
                <c:pt idx="18">
                  <c:v>378915149.53214812</c:v>
                </c:pt>
                <c:pt idx="19">
                  <c:v>340215536.10344422</c:v>
                </c:pt>
                <c:pt idx="20">
                  <c:v>370217890.15633225</c:v>
                </c:pt>
                <c:pt idx="21">
                  <c:v>425781574.03696883</c:v>
                </c:pt>
                <c:pt idx="22">
                  <c:v>427497392.98324788</c:v>
                </c:pt>
                <c:pt idx="23">
                  <c:v>414788204.81782079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C4-EF4A-9543-A309156FCFCB}"/>
            </c:ext>
          </c:extLst>
        </c:ser>
        <c:ser>
          <c:idx val="5"/>
          <c:order val="5"/>
          <c:tx>
            <c:strRef>
              <c:f>décompos!$F$54</c:f>
              <c:strCache>
                <c:ptCount val="1"/>
                <c:pt idx="0">
                  <c:v>sacem1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décompos!$F$55:$F$78</c:f>
              <c:numCache>
                <c:formatCode>#,##0.0,,</c:formatCode>
                <c:ptCount val="24"/>
                <c:pt idx="0">
                  <c:v>5299136.6543283267</c:v>
                </c:pt>
                <c:pt idx="1">
                  <c:v>6538516.6929735858</c:v>
                </c:pt>
                <c:pt idx="2">
                  <c:v>7773354.5332219666</c:v>
                </c:pt>
                <c:pt idx="3">
                  <c:v>8288628.9750120565</c:v>
                </c:pt>
                <c:pt idx="4">
                  <c:v>8436577.4136331175</c:v>
                </c:pt>
                <c:pt idx="5">
                  <c:v>8239857.4977991721</c:v>
                </c:pt>
                <c:pt idx="6">
                  <c:v>8378540.7891959818</c:v>
                </c:pt>
                <c:pt idx="7">
                  <c:v>7507284.6238396727</c:v>
                </c:pt>
                <c:pt idx="8">
                  <c:v>6644733.1151279733</c:v>
                </c:pt>
                <c:pt idx="9">
                  <c:v>7178697.8719641687</c:v>
                </c:pt>
                <c:pt idx="10">
                  <c:v>7466081.9779345291</c:v>
                </c:pt>
                <c:pt idx="11">
                  <c:v>7514441.7545662299</c:v>
                </c:pt>
                <c:pt idx="12">
                  <c:v>7630460.7619096981</c:v>
                </c:pt>
                <c:pt idx="13">
                  <c:v>8749287.9411302879</c:v>
                </c:pt>
                <c:pt idx="14">
                  <c:v>8299693.4707000609</c:v>
                </c:pt>
                <c:pt idx="15">
                  <c:v>8764606.8263620939</c:v>
                </c:pt>
                <c:pt idx="16">
                  <c:v>9219925.3077107184</c:v>
                </c:pt>
                <c:pt idx="17">
                  <c:v>10035172.604620997</c:v>
                </c:pt>
                <c:pt idx="18">
                  <c:v>11554527.803940136</c:v>
                </c:pt>
                <c:pt idx="19">
                  <c:v>10464367.519975448</c:v>
                </c:pt>
                <c:pt idx="20">
                  <c:v>11353179.546453001</c:v>
                </c:pt>
                <c:pt idx="21">
                  <c:v>12966794.481523</c:v>
                </c:pt>
                <c:pt idx="22">
                  <c:v>13081112.603914998</c:v>
                </c:pt>
                <c:pt idx="23">
                  <c:v>12650550.221709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C4-EF4A-9543-A309156FCFCB}"/>
            </c:ext>
          </c:extLst>
        </c:ser>
        <c:ser>
          <c:idx val="6"/>
          <c:order val="6"/>
          <c:tx>
            <c:strRef>
              <c:f>décompos!$G$54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décompos!$G$55:$G$78</c:f>
              <c:numCache>
                <c:formatCode>#,##0.0,,</c:formatCode>
                <c:ptCount val="24"/>
                <c:pt idx="0">
                  <c:v>430722547.36209846</c:v>
                </c:pt>
                <c:pt idx="1">
                  <c:v>529318004.07648683</c:v>
                </c:pt>
                <c:pt idx="2">
                  <c:v>630711906.4206953</c:v>
                </c:pt>
                <c:pt idx="3">
                  <c:v>671337785.86096346</c:v>
                </c:pt>
                <c:pt idx="4">
                  <c:v>682611192.50194752</c:v>
                </c:pt>
                <c:pt idx="5">
                  <c:v>665926836.66764748</c:v>
                </c:pt>
                <c:pt idx="6">
                  <c:v>675740254.31545055</c:v>
                </c:pt>
                <c:pt idx="7">
                  <c:v>577483432.60305166</c:v>
                </c:pt>
                <c:pt idx="8">
                  <c:v>553727759.59399772</c:v>
                </c:pt>
                <c:pt idx="9">
                  <c:v>560835771.24720073</c:v>
                </c:pt>
                <c:pt idx="10">
                  <c:v>583287654.52613509</c:v>
                </c:pt>
                <c:pt idx="11">
                  <c:v>591688327.13119912</c:v>
                </c:pt>
                <c:pt idx="12">
                  <c:v>600823682.04013371</c:v>
                </c:pt>
                <c:pt idx="13">
                  <c:v>688920310.32521951</c:v>
                </c:pt>
                <c:pt idx="14">
                  <c:v>653519170.92126465</c:v>
                </c:pt>
                <c:pt idx="15">
                  <c:v>690126525.01993275</c:v>
                </c:pt>
                <c:pt idx="16">
                  <c:v>725978370.6858834</c:v>
                </c:pt>
                <c:pt idx="17">
                  <c:v>790171071.2299999</c:v>
                </c:pt>
                <c:pt idx="18">
                  <c:v>917026015.21999991</c:v>
                </c:pt>
                <c:pt idx="19">
                  <c:v>823965938.75999987</c:v>
                </c:pt>
                <c:pt idx="20">
                  <c:v>893951145.3900001</c:v>
                </c:pt>
                <c:pt idx="21">
                  <c:v>1021007439.49</c:v>
                </c:pt>
                <c:pt idx="22">
                  <c:v>1030008866.45</c:v>
                </c:pt>
                <c:pt idx="23">
                  <c:v>996106316.67000008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C4-EF4A-9543-A309156FC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739428432"/>
        <c:axId val="1712513760"/>
      </c:barChart>
      <c:catAx>
        <c:axId val="1739428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12513760"/>
        <c:crosses val="autoZero"/>
        <c:auto val="1"/>
        <c:lblAlgn val="ctr"/>
        <c:lblOffset val="100"/>
        <c:noMultiLvlLbl val="0"/>
      </c:catAx>
      <c:valAx>
        <c:axId val="171251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3942843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Multiple values by 'En %'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décompos!$A$83:$A$106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cat>
          <c:val>
            <c:numRef>
              <c:f>décompos!$B$83:$B$106</c:f>
              <c:numCache>
                <c:formatCode>0.00</c:formatCode>
                <c:ptCount val="24"/>
                <c:pt idx="0">
                  <c:v>11.799953988001487</c:v>
                </c:pt>
                <c:pt idx="1">
                  <c:v>11.669849169525156</c:v>
                </c:pt>
                <c:pt idx="2">
                  <c:v>11.639969931427215</c:v>
                </c:pt>
                <c:pt idx="3">
                  <c:v>11.620001362490633</c:v>
                </c:pt>
                <c:pt idx="4">
                  <c:v>11.580061684693398</c:v>
                </c:pt>
                <c:pt idx="5">
                  <c:v>11.510004120690443</c:v>
                </c:pt>
                <c:pt idx="6">
                  <c:v>11.440010942933355</c:v>
                </c:pt>
                <c:pt idx="7">
                  <c:v>11.3</c:v>
                </c:pt>
                <c:pt idx="8">
                  <c:v>11.300000000000002</c:v>
                </c:pt>
                <c:pt idx="9">
                  <c:v>11.099999999999998</c:v>
                </c:pt>
                <c:pt idx="10">
                  <c:v>11.08</c:v>
                </c:pt>
                <c:pt idx="11">
                  <c:v>10.98</c:v>
                </c:pt>
                <c:pt idx="12">
                  <c:v>10.96</c:v>
                </c:pt>
                <c:pt idx="13">
                  <c:v>10.95</c:v>
                </c:pt>
                <c:pt idx="14">
                  <c:v>10.820000000000002</c:v>
                </c:pt>
                <c:pt idx="15">
                  <c:v>10.930000000663972</c:v>
                </c:pt>
                <c:pt idx="16">
                  <c:v>10.936029043352558</c:v>
                </c:pt>
                <c:pt idx="17">
                  <c:v>10.94</c:v>
                </c:pt>
                <c:pt idx="18">
                  <c:v>10.91999999487193</c:v>
                </c:pt>
                <c:pt idx="19">
                  <c:v>10.90000000496333</c:v>
                </c:pt>
                <c:pt idx="20">
                  <c:v>10.91636800529901</c:v>
                </c:pt>
                <c:pt idx="21">
                  <c:v>10.87048847300078</c:v>
                </c:pt>
                <c:pt idx="22">
                  <c:v>10.917828115144575</c:v>
                </c:pt>
                <c:pt idx="23">
                  <c:v>10.899050080777476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37-CF47-9760-89D83764BDD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décompos!$A$83:$A$106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cat>
          <c:val>
            <c:numRef>
              <c:f>décompos!$C$83:$C$106</c:f>
              <c:numCache>
                <c:formatCode>0.00</c:formatCode>
                <c:ptCount val="24"/>
                <c:pt idx="0">
                  <c:v>6.1287982019926721</c:v>
                </c:pt>
                <c:pt idx="1">
                  <c:v>5.9327037449850382</c:v>
                </c:pt>
                <c:pt idx="2">
                  <c:v>6.1483463493513737</c:v>
                </c:pt>
                <c:pt idx="3">
                  <c:v>6.022662760860185</c:v>
                </c:pt>
                <c:pt idx="4">
                  <c:v>5.9737225886131213</c:v>
                </c:pt>
                <c:pt idx="5">
                  <c:v>5.9500480747218534</c:v>
                </c:pt>
                <c:pt idx="6">
                  <c:v>5.9900057297352118</c:v>
                </c:pt>
                <c:pt idx="7">
                  <c:v>6.6000000000000005</c:v>
                </c:pt>
                <c:pt idx="8">
                  <c:v>6.7</c:v>
                </c:pt>
                <c:pt idx="9">
                  <c:v>5.2999999999999989</c:v>
                </c:pt>
                <c:pt idx="10">
                  <c:v>5.32</c:v>
                </c:pt>
                <c:pt idx="11">
                  <c:v>5.29</c:v>
                </c:pt>
                <c:pt idx="12">
                  <c:v>5.28</c:v>
                </c:pt>
                <c:pt idx="13">
                  <c:v>5.2399999999999993</c:v>
                </c:pt>
                <c:pt idx="14">
                  <c:v>5.31</c:v>
                </c:pt>
                <c:pt idx="15">
                  <c:v>5.3000000003219618</c:v>
                </c:pt>
                <c:pt idx="16">
                  <c:v>5.3022575521391673</c:v>
                </c:pt>
                <c:pt idx="17">
                  <c:v>5.2999999999999989</c:v>
                </c:pt>
                <c:pt idx="18">
                  <c:v>5.2999999944961376</c:v>
                </c:pt>
                <c:pt idx="19">
                  <c:v>5.2999999991851263</c:v>
                </c:pt>
                <c:pt idx="20">
                  <c:v>5.2982385580870375</c:v>
                </c:pt>
                <c:pt idx="21">
                  <c:v>5.3005403164678846</c:v>
                </c:pt>
                <c:pt idx="22">
                  <c:v>5.3121588380213556</c:v>
                </c:pt>
                <c:pt idx="23">
                  <c:v>5.2963994059426884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37-CF47-9760-89D83764BDD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décompos!$A$83:$A$106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cat>
          <c:val>
            <c:numRef>
              <c:f>décompos!$D$83:$D$106</c:f>
              <c:numCache>
                <c:formatCode>0.0</c:formatCode>
                <c:ptCount val="24"/>
                <c:pt idx="0">
                  <c:v>44.776753322597202</c:v>
                </c:pt>
                <c:pt idx="1">
                  <c:v>44.343929195791596</c:v>
                </c:pt>
                <c:pt idx="2">
                  <c:v>43.635928560551669</c:v>
                </c:pt>
                <c:pt idx="3">
                  <c:v>43.165065740173034</c:v>
                </c:pt>
                <c:pt idx="4">
                  <c:v>42.902351924352509</c:v>
                </c:pt>
                <c:pt idx="5">
                  <c:v>43.009019733528682</c:v>
                </c:pt>
                <c:pt idx="6">
                  <c:v>42.840040978607085</c:v>
                </c:pt>
                <c:pt idx="7">
                  <c:v>42.7</c:v>
                </c:pt>
                <c:pt idx="8">
                  <c:v>42.900000000000006</c:v>
                </c:pt>
                <c:pt idx="9">
                  <c:v>43.309999999999995</c:v>
                </c:pt>
                <c:pt idx="10">
                  <c:v>43.120000000000005</c:v>
                </c:pt>
                <c:pt idx="11">
                  <c:v>43.540000000000006</c:v>
                </c:pt>
                <c:pt idx="12">
                  <c:v>43.69</c:v>
                </c:pt>
                <c:pt idx="13">
                  <c:v>43.84</c:v>
                </c:pt>
                <c:pt idx="14">
                  <c:v>42.61</c:v>
                </c:pt>
                <c:pt idx="15">
                  <c:v>41.170000002500977</c:v>
                </c:pt>
                <c:pt idx="16">
                  <c:v>41.241358753882267</c:v>
                </c:pt>
                <c:pt idx="17">
                  <c:v>40.97</c:v>
                </c:pt>
                <c:pt idx="18">
                  <c:v>41.20000000458932</c:v>
                </c:pt>
                <c:pt idx="19">
                  <c:v>41.239999985272988</c:v>
                </c:pt>
                <c:pt idx="20">
                  <c:v>41.101733186218617</c:v>
                </c:pt>
                <c:pt idx="21">
                  <c:v>40.856868212178107</c:v>
                </c:pt>
                <c:pt idx="22">
                  <c:v>40.995769063318811</c:v>
                </c:pt>
                <c:pt idx="23">
                  <c:v>40.893593330670591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37-CF47-9760-89D83764BDD8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décompos!$A$83:$A$106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cat>
          <c:val>
            <c:numRef>
              <c:f>décompos!$E$83:$E$106</c:f>
              <c:numCache>
                <c:formatCode>0.0</c:formatCode>
                <c:ptCount val="24"/>
                <c:pt idx="0">
                  <c:v>36.064204434848776</c:v>
                </c:pt>
                <c:pt idx="1">
                  <c:v>36.818245965709615</c:v>
                </c:pt>
                <c:pt idx="2">
                  <c:v>37.343282066900159</c:v>
                </c:pt>
                <c:pt idx="3">
                  <c:v>37.957626541317538</c:v>
                </c:pt>
                <c:pt idx="4">
                  <c:v>38.307936600105855</c:v>
                </c:pt>
                <c:pt idx="5">
                  <c:v>38.293576301451395</c:v>
                </c:pt>
                <c:pt idx="6">
                  <c:v>38.490036817614062</c:v>
                </c:pt>
                <c:pt idx="7">
                  <c:v>38.100000000000009</c:v>
                </c:pt>
                <c:pt idx="8">
                  <c:v>37.9</c:v>
                </c:pt>
                <c:pt idx="9">
                  <c:v>39.01</c:v>
                </c:pt>
                <c:pt idx="10">
                  <c:v>39.200000000000003</c:v>
                </c:pt>
                <c:pt idx="11">
                  <c:v>38.92</c:v>
                </c:pt>
                <c:pt idx="12">
                  <c:v>38.800000000000004</c:v>
                </c:pt>
                <c:pt idx="13">
                  <c:v>38.700000000000003</c:v>
                </c:pt>
                <c:pt idx="14">
                  <c:v>39.990000000000009</c:v>
                </c:pt>
                <c:pt idx="15">
                  <c:v>41.330000002510694</c:v>
                </c:pt>
                <c:pt idx="16">
                  <c:v>41.250354650626008</c:v>
                </c:pt>
                <c:pt idx="17">
                  <c:v>41.52000000000001</c:v>
                </c:pt>
                <c:pt idx="18">
                  <c:v>41.320000004715695</c:v>
                </c:pt>
                <c:pt idx="19">
                  <c:v>41.289999998718422</c:v>
                </c:pt>
                <c:pt idx="20">
                  <c:v>41.413660250395331</c:v>
                </c:pt>
                <c:pt idx="21">
                  <c:v>41.702102998353233</c:v>
                </c:pt>
                <c:pt idx="22">
                  <c:v>41.504243983515259</c:v>
                </c:pt>
                <c:pt idx="23">
                  <c:v>41.640957182609242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37-CF47-9760-89D83764BDD8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décompos!$A$83:$A$106</c:f>
              <c:numCache>
                <c:formatCode>General</c:formatCode>
                <c:ptCount val="24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</c:numCache>
            </c:numRef>
          </c:cat>
          <c:val>
            <c:numRef>
              <c:f>décompos!$F$83:$F$106</c:f>
              <c:numCache>
                <c:formatCode>0.00</c:formatCode>
                <c:ptCount val="24"/>
                <c:pt idx="0">
                  <c:v>1.2302900525598595</c:v>
                </c:pt>
                <c:pt idx="1">
                  <c:v>1.2352719239885832</c:v>
                </c:pt>
                <c:pt idx="2">
                  <c:v>1.2324730917695741</c:v>
                </c:pt>
                <c:pt idx="3">
                  <c:v>1.234643595158617</c:v>
                </c:pt>
                <c:pt idx="4">
                  <c:v>1.2359272022351213</c:v>
                </c:pt>
                <c:pt idx="5">
                  <c:v>1.2373517696076186</c:v>
                </c:pt>
                <c:pt idx="6">
                  <c:v>1.2399055311102856</c:v>
                </c:pt>
                <c:pt idx="7">
                  <c:v>1.3</c:v>
                </c:pt>
                <c:pt idx="8">
                  <c:v>1.2000000000000002</c:v>
                </c:pt>
                <c:pt idx="9">
                  <c:v>1.2799999999999998</c:v>
                </c:pt>
                <c:pt idx="10">
                  <c:v>1.28</c:v>
                </c:pt>
                <c:pt idx="11">
                  <c:v>1.27</c:v>
                </c:pt>
                <c:pt idx="12">
                  <c:v>1.27</c:v>
                </c:pt>
                <c:pt idx="13">
                  <c:v>1.27</c:v>
                </c:pt>
                <c:pt idx="14">
                  <c:v>1.27</c:v>
                </c:pt>
                <c:pt idx="15">
                  <c:v>1.2699999940023967</c:v>
                </c:pt>
                <c:pt idx="16">
                  <c:v>1.27</c:v>
                </c:pt>
                <c:pt idx="17">
                  <c:v>1.2699999999999998</c:v>
                </c:pt>
                <c:pt idx="18">
                  <c:v>1.2600000013269128</c:v>
                </c:pt>
                <c:pt idx="19">
                  <c:v>1.2700000118601322</c:v>
                </c:pt>
                <c:pt idx="20">
                  <c:v>1.27</c:v>
                </c:pt>
                <c:pt idx="21">
                  <c:v>1.27</c:v>
                </c:pt>
                <c:pt idx="22">
                  <c:v>1.2699999999999998</c:v>
                </c:pt>
                <c:pt idx="23">
                  <c:v>1.27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37-CF47-9760-89D83764B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39007"/>
        <c:axId val="57796831"/>
      </c:lineChart>
      <c:catAx>
        <c:axId val="46739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7796831"/>
        <c:crosses val="autoZero"/>
        <c:auto val="1"/>
        <c:lblAlgn val="ctr"/>
        <c:lblOffset val="100"/>
        <c:noMultiLvlLbl val="0"/>
      </c:catAx>
      <c:valAx>
        <c:axId val="577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467390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'Total' by 'Entrées (millions)'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mois!$B$8:$B$48</c:f>
              <c:numCache>
                <c:formatCode>0.0,,</c:formatCode>
                <c:ptCount val="41"/>
                <c:pt idx="0">
                  <c:v>14492080</c:v>
                </c:pt>
                <c:pt idx="1">
                  <c:v>16067760</c:v>
                </c:pt>
                <c:pt idx="2">
                  <c:v>19525820</c:v>
                </c:pt>
                <c:pt idx="3">
                  <c:v>18521910</c:v>
                </c:pt>
                <c:pt idx="4">
                  <c:v>16792580</c:v>
                </c:pt>
                <c:pt idx="5">
                  <c:v>13523540</c:v>
                </c:pt>
                <c:pt idx="6">
                  <c:v>15395920</c:v>
                </c:pt>
                <c:pt idx="7">
                  <c:v>12764180</c:v>
                </c:pt>
                <c:pt idx="8">
                  <c:v>10958120</c:v>
                </c:pt>
                <c:pt idx="9">
                  <c:v>11763670</c:v>
                </c:pt>
                <c:pt idx="10">
                  <c:v>9855243</c:v>
                </c:pt>
                <c:pt idx="11">
                  <c:v>10341814</c:v>
                </c:pt>
                <c:pt idx="12">
                  <c:v>9784160</c:v>
                </c:pt>
                <c:pt idx="13">
                  <c:v>10885200</c:v>
                </c:pt>
                <c:pt idx="14">
                  <c:v>9778002</c:v>
                </c:pt>
                <c:pt idx="15">
                  <c:v>12015595</c:v>
                </c:pt>
                <c:pt idx="16">
                  <c:v>11924100.428571429</c:v>
                </c:pt>
                <c:pt idx="17">
                  <c:v>10845806</c:v>
                </c:pt>
                <c:pt idx="18">
                  <c:v>17166544</c:v>
                </c:pt>
                <c:pt idx="19">
                  <c:v>12686772</c:v>
                </c:pt>
                <c:pt idx="20">
                  <c:v>14888543</c:v>
                </c:pt>
                <c:pt idx="21">
                  <c:v>16458212</c:v>
                </c:pt>
                <c:pt idx="22">
                  <c:v>16217059</c:v>
                </c:pt>
                <c:pt idx="23">
                  <c:v>14218465.77</c:v>
                </c:pt>
                <c:pt idx="24">
                  <c:v>15214186.535</c:v>
                </c:pt>
                <c:pt idx="25">
                  <c:v>14333038.172201643</c:v>
                </c:pt>
                <c:pt idx="26">
                  <c:v>14332212</c:v>
                </c:pt>
                <c:pt idx="27">
                  <c:v>15352152.159323389</c:v>
                </c:pt>
                <c:pt idx="28">
                  <c:v>14873134.643096408</c:v>
                </c:pt>
                <c:pt idx="29">
                  <c:v>15216588.584596695</c:v>
                </c:pt>
                <c:pt idx="30">
                  <c:v>18898680.717191178</c:v>
                </c:pt>
                <c:pt idx="31">
                  <c:v>14636544.966829762</c:v>
                </c:pt>
                <c:pt idx="32">
                  <c:v>16164591</c:v>
                </c:pt>
                <c:pt idx="33">
                  <c:v>14585535.167793194</c:v>
                </c:pt>
                <c:pt idx="34">
                  <c:v>17721408.135230623</c:v>
                </c:pt>
                <c:pt idx="35">
                  <c:v>16785491.009822071</c:v>
                </c:pt>
                <c:pt idx="36">
                  <c:v>16754501.376547292</c:v>
                </c:pt>
                <c:pt idx="37">
                  <c:v>16591232</c:v>
                </c:pt>
                <c:pt idx="38">
                  <c:v>18287804.804903977</c:v>
                </c:pt>
                <c:pt idx="39">
                  <c:v>18332185.969320808</c:v>
                </c:pt>
                <c:pt idx="40">
                  <c:v>14705847.327404043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D8-EC4E-A394-CBDFFF5511B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mois!$C$8:$C$48</c:f>
              <c:numCache>
                <c:formatCode>0.0,,</c:formatCode>
                <c:ptCount val="41"/>
                <c:pt idx="0">
                  <c:v>15391220</c:v>
                </c:pt>
                <c:pt idx="1">
                  <c:v>15842730</c:v>
                </c:pt>
                <c:pt idx="2">
                  <c:v>18081640</c:v>
                </c:pt>
                <c:pt idx="3">
                  <c:v>17257520</c:v>
                </c:pt>
                <c:pt idx="4">
                  <c:v>16540310</c:v>
                </c:pt>
                <c:pt idx="5">
                  <c:v>14972470</c:v>
                </c:pt>
                <c:pt idx="6">
                  <c:v>15534380</c:v>
                </c:pt>
                <c:pt idx="7">
                  <c:v>14723190</c:v>
                </c:pt>
                <c:pt idx="8">
                  <c:v>11712220</c:v>
                </c:pt>
                <c:pt idx="9">
                  <c:v>11405220</c:v>
                </c:pt>
                <c:pt idx="10">
                  <c:v>13152820</c:v>
                </c:pt>
                <c:pt idx="11">
                  <c:v>10886520</c:v>
                </c:pt>
                <c:pt idx="12">
                  <c:v>10656600</c:v>
                </c:pt>
                <c:pt idx="13">
                  <c:v>11745500</c:v>
                </c:pt>
                <c:pt idx="14">
                  <c:v>11845010</c:v>
                </c:pt>
                <c:pt idx="15">
                  <c:v>13873376</c:v>
                </c:pt>
                <c:pt idx="16">
                  <c:v>13674716.857142856</c:v>
                </c:pt>
                <c:pt idx="17">
                  <c:v>12452200</c:v>
                </c:pt>
                <c:pt idx="18">
                  <c:v>20605456</c:v>
                </c:pt>
                <c:pt idx="19">
                  <c:v>18321606</c:v>
                </c:pt>
                <c:pt idx="20">
                  <c:v>17456992</c:v>
                </c:pt>
                <c:pt idx="21">
                  <c:v>22510305</c:v>
                </c:pt>
                <c:pt idx="22">
                  <c:v>23242180</c:v>
                </c:pt>
                <c:pt idx="23">
                  <c:v>19033819.34</c:v>
                </c:pt>
                <c:pt idx="24">
                  <c:v>19984671.27</c:v>
                </c:pt>
                <c:pt idx="25">
                  <c:v>16802570.78738907</c:v>
                </c:pt>
                <c:pt idx="26">
                  <c:v>22836779</c:v>
                </c:pt>
                <c:pt idx="27">
                  <c:v>19735763.207392581</c:v>
                </c:pt>
                <c:pt idx="28">
                  <c:v>20712725.165605851</c:v>
                </c:pt>
                <c:pt idx="29">
                  <c:v>19036019.919818979</c:v>
                </c:pt>
                <c:pt idx="30">
                  <c:v>20605225.098128259</c:v>
                </c:pt>
                <c:pt idx="31">
                  <c:v>21682006.913607839</c:v>
                </c:pt>
                <c:pt idx="32">
                  <c:v>17584697.062222898</c:v>
                </c:pt>
                <c:pt idx="33">
                  <c:v>14422137.31222171</c:v>
                </c:pt>
                <c:pt idx="34">
                  <c:v>17580417.377530336</c:v>
                </c:pt>
                <c:pt idx="35">
                  <c:v>22549668.752820529</c:v>
                </c:pt>
                <c:pt idx="36">
                  <c:v>26017394.40616703</c:v>
                </c:pt>
                <c:pt idx="37">
                  <c:v>24941254</c:v>
                </c:pt>
                <c:pt idx="38">
                  <c:v>22488897.63814627</c:v>
                </c:pt>
                <c:pt idx="39">
                  <c:v>21966798.773598</c:v>
                </c:pt>
                <c:pt idx="40">
                  <c:v>17604054.093716476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D8-EC4E-A394-CBDFFF5511B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mois!$D$8:$D$48</c:f>
              <c:numCache>
                <c:formatCode>0.0,,</c:formatCode>
                <c:ptCount val="41"/>
                <c:pt idx="0">
                  <c:v>15768690</c:v>
                </c:pt>
                <c:pt idx="1">
                  <c:v>15317260</c:v>
                </c:pt>
                <c:pt idx="2">
                  <c:v>18059450</c:v>
                </c:pt>
                <c:pt idx="3">
                  <c:v>19126320</c:v>
                </c:pt>
                <c:pt idx="4">
                  <c:v>17865650</c:v>
                </c:pt>
                <c:pt idx="5">
                  <c:v>17482810</c:v>
                </c:pt>
                <c:pt idx="6">
                  <c:v>15589830</c:v>
                </c:pt>
                <c:pt idx="7">
                  <c:v>13463780</c:v>
                </c:pt>
                <c:pt idx="8">
                  <c:v>11308880</c:v>
                </c:pt>
                <c:pt idx="9">
                  <c:v>12033000</c:v>
                </c:pt>
                <c:pt idx="10">
                  <c:v>10389317</c:v>
                </c:pt>
                <c:pt idx="11">
                  <c:v>11286621</c:v>
                </c:pt>
                <c:pt idx="12">
                  <c:v>9758790</c:v>
                </c:pt>
                <c:pt idx="13">
                  <c:v>10765000</c:v>
                </c:pt>
                <c:pt idx="14">
                  <c:v>11582370</c:v>
                </c:pt>
                <c:pt idx="15">
                  <c:v>10917603</c:v>
                </c:pt>
                <c:pt idx="16">
                  <c:v>12750380.714285715</c:v>
                </c:pt>
                <c:pt idx="17">
                  <c:v>13054576</c:v>
                </c:pt>
                <c:pt idx="18">
                  <c:v>15248976</c:v>
                </c:pt>
                <c:pt idx="19">
                  <c:v>12622277</c:v>
                </c:pt>
                <c:pt idx="20">
                  <c:v>14438051</c:v>
                </c:pt>
                <c:pt idx="21">
                  <c:v>18064101</c:v>
                </c:pt>
                <c:pt idx="22">
                  <c:v>14873734</c:v>
                </c:pt>
                <c:pt idx="23">
                  <c:v>15716422.48</c:v>
                </c:pt>
                <c:pt idx="24">
                  <c:v>15372360.120000001</c:v>
                </c:pt>
                <c:pt idx="25">
                  <c:v>14287242.860917201</c:v>
                </c:pt>
                <c:pt idx="26">
                  <c:v>14983693.96047404</c:v>
                </c:pt>
                <c:pt idx="27">
                  <c:v>17505229.515645321</c:v>
                </c:pt>
                <c:pt idx="28">
                  <c:v>27056405.8069112</c:v>
                </c:pt>
                <c:pt idx="29">
                  <c:v>17901790.495584324</c:v>
                </c:pt>
                <c:pt idx="30">
                  <c:v>18681844.39373735</c:v>
                </c:pt>
                <c:pt idx="31">
                  <c:v>17021516.97247218</c:v>
                </c:pt>
                <c:pt idx="32">
                  <c:v>16400958.364899248</c:v>
                </c:pt>
                <c:pt idx="33">
                  <c:v>19102255.917824846</c:v>
                </c:pt>
                <c:pt idx="34">
                  <c:v>21120456.267191678</c:v>
                </c:pt>
                <c:pt idx="35">
                  <c:v>17538377.2373574</c:v>
                </c:pt>
                <c:pt idx="36">
                  <c:v>19698886.327835292</c:v>
                </c:pt>
                <c:pt idx="37">
                  <c:v>19387759.258395359</c:v>
                </c:pt>
                <c:pt idx="38">
                  <c:v>20859797.24850947</c:v>
                </c:pt>
                <c:pt idx="39">
                  <c:v>18754531.683262922</c:v>
                </c:pt>
                <c:pt idx="40">
                  <c:v>5950344.5788794812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D8-EC4E-A394-CBDFFF5511B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mois!$E$8:$E$48</c:f>
              <c:numCache>
                <c:formatCode>0.0,,</c:formatCode>
                <c:ptCount val="41"/>
                <c:pt idx="0">
                  <c:v>14597880</c:v>
                </c:pt>
                <c:pt idx="1">
                  <c:v>14742860</c:v>
                </c:pt>
                <c:pt idx="2">
                  <c:v>16497530</c:v>
                </c:pt>
                <c:pt idx="3">
                  <c:v>18428750</c:v>
                </c:pt>
                <c:pt idx="4">
                  <c:v>16738940</c:v>
                </c:pt>
                <c:pt idx="5">
                  <c:v>15412100</c:v>
                </c:pt>
                <c:pt idx="6">
                  <c:v>16649410</c:v>
                </c:pt>
                <c:pt idx="7">
                  <c:v>12922120</c:v>
                </c:pt>
                <c:pt idx="8">
                  <c:v>10182460</c:v>
                </c:pt>
                <c:pt idx="9">
                  <c:v>11683420</c:v>
                </c:pt>
                <c:pt idx="10">
                  <c:v>12897221</c:v>
                </c:pt>
                <c:pt idx="11">
                  <c:v>10778690</c:v>
                </c:pt>
                <c:pt idx="12">
                  <c:v>10438500</c:v>
                </c:pt>
                <c:pt idx="13">
                  <c:v>11319500</c:v>
                </c:pt>
                <c:pt idx="14">
                  <c:v>11300950</c:v>
                </c:pt>
                <c:pt idx="15">
                  <c:v>11723590</c:v>
                </c:pt>
                <c:pt idx="16">
                  <c:v>11707283</c:v>
                </c:pt>
                <c:pt idx="17">
                  <c:v>12453375</c:v>
                </c:pt>
                <c:pt idx="18">
                  <c:v>17508118</c:v>
                </c:pt>
                <c:pt idx="19">
                  <c:v>11727716</c:v>
                </c:pt>
                <c:pt idx="20">
                  <c:v>20957971</c:v>
                </c:pt>
                <c:pt idx="21">
                  <c:v>17257532</c:v>
                </c:pt>
                <c:pt idx="22">
                  <c:v>14765915</c:v>
                </c:pt>
                <c:pt idx="23">
                  <c:v>12364760.07</c:v>
                </c:pt>
                <c:pt idx="24">
                  <c:v>17422518.557</c:v>
                </c:pt>
                <c:pt idx="25">
                  <c:v>15590866.006061543</c:v>
                </c:pt>
                <c:pt idx="26">
                  <c:v>20852477.852040015</c:v>
                </c:pt>
                <c:pt idx="27">
                  <c:v>12282206.789582085</c:v>
                </c:pt>
                <c:pt idx="28">
                  <c:v>15810985.488680586</c:v>
                </c:pt>
                <c:pt idx="29">
                  <c:v>17420020.043372095</c:v>
                </c:pt>
                <c:pt idx="30">
                  <c:v>18527967.398102101</c:v>
                </c:pt>
                <c:pt idx="31">
                  <c:v>13795533.206800159</c:v>
                </c:pt>
                <c:pt idx="32">
                  <c:v>20918778.749184176</c:v>
                </c:pt>
                <c:pt idx="33">
                  <c:v>16604305.602160249</c:v>
                </c:pt>
                <c:pt idx="34">
                  <c:v>19263606.889012344</c:v>
                </c:pt>
                <c:pt idx="35">
                  <c:v>17966878.414567616</c:v>
                </c:pt>
                <c:pt idx="36">
                  <c:v>18333275.597072627</c:v>
                </c:pt>
                <c:pt idx="37">
                  <c:v>19384311.599713191</c:v>
                </c:pt>
                <c:pt idx="38">
                  <c:v>18079657.952389348</c:v>
                </c:pt>
                <c:pt idx="39">
                  <c:v>18059162.57381827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D8-EC4E-A394-CBDFFF5511B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mois!$F$8:$F$48</c:f>
              <c:numCache>
                <c:formatCode>0.0,,</c:formatCode>
                <c:ptCount val="41"/>
                <c:pt idx="0">
                  <c:v>13396210</c:v>
                </c:pt>
                <c:pt idx="1">
                  <c:v>13668160</c:v>
                </c:pt>
                <c:pt idx="2">
                  <c:v>13964070</c:v>
                </c:pt>
                <c:pt idx="3">
                  <c:v>15795400</c:v>
                </c:pt>
                <c:pt idx="4">
                  <c:v>14652540</c:v>
                </c:pt>
                <c:pt idx="5">
                  <c:v>12289900</c:v>
                </c:pt>
                <c:pt idx="6">
                  <c:v>12284130</c:v>
                </c:pt>
                <c:pt idx="7">
                  <c:v>9193500</c:v>
                </c:pt>
                <c:pt idx="8">
                  <c:v>7544170</c:v>
                </c:pt>
                <c:pt idx="9">
                  <c:v>7245736</c:v>
                </c:pt>
                <c:pt idx="10">
                  <c:v>7032864</c:v>
                </c:pt>
                <c:pt idx="11">
                  <c:v>9051546</c:v>
                </c:pt>
                <c:pt idx="12">
                  <c:v>7901050</c:v>
                </c:pt>
                <c:pt idx="13">
                  <c:v>9365620</c:v>
                </c:pt>
                <c:pt idx="14">
                  <c:v>8915954</c:v>
                </c:pt>
                <c:pt idx="15">
                  <c:v>7754064</c:v>
                </c:pt>
                <c:pt idx="16">
                  <c:v>10119748.428571429</c:v>
                </c:pt>
                <c:pt idx="17">
                  <c:v>12432429</c:v>
                </c:pt>
                <c:pt idx="18">
                  <c:v>11587763.289999999</c:v>
                </c:pt>
                <c:pt idx="19">
                  <c:v>8588576</c:v>
                </c:pt>
                <c:pt idx="20">
                  <c:v>9832192</c:v>
                </c:pt>
                <c:pt idx="21">
                  <c:v>10707274</c:v>
                </c:pt>
                <c:pt idx="22">
                  <c:v>13115843</c:v>
                </c:pt>
                <c:pt idx="23">
                  <c:v>14094123.32</c:v>
                </c:pt>
                <c:pt idx="24">
                  <c:v>15274035.082999999</c:v>
                </c:pt>
                <c:pt idx="25">
                  <c:v>13875268.173430543</c:v>
                </c:pt>
                <c:pt idx="26">
                  <c:v>18412368.195927516</c:v>
                </c:pt>
                <c:pt idx="27">
                  <c:v>15947300.385772847</c:v>
                </c:pt>
                <c:pt idx="28">
                  <c:v>12327157.191523813</c:v>
                </c:pt>
                <c:pt idx="29">
                  <c:v>14969396.151354525</c:v>
                </c:pt>
                <c:pt idx="30">
                  <c:v>16206519.817096144</c:v>
                </c:pt>
                <c:pt idx="31">
                  <c:v>15724786.94029006</c:v>
                </c:pt>
                <c:pt idx="32">
                  <c:v>16262267.163634263</c:v>
                </c:pt>
                <c:pt idx="33">
                  <c:v>17228013.0517621</c:v>
                </c:pt>
                <c:pt idx="34">
                  <c:v>19684039.69387687</c:v>
                </c:pt>
                <c:pt idx="35">
                  <c:v>14295494.624177117</c:v>
                </c:pt>
                <c:pt idx="36">
                  <c:v>14202170.292377761</c:v>
                </c:pt>
                <c:pt idx="37">
                  <c:v>13042008.661281051</c:v>
                </c:pt>
                <c:pt idx="38">
                  <c:v>13918126.371164011</c:v>
                </c:pt>
                <c:pt idx="39">
                  <c:v>15451500.144253373</c:v>
                </c:pt>
                <c:pt idx="40">
                  <c:v>3333.9711753497918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D8-EC4E-A394-CBDFFF5511BA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mois!$G$8:$G$48</c:f>
              <c:numCache>
                <c:formatCode>0.0,,</c:formatCode>
                <c:ptCount val="41"/>
                <c:pt idx="0">
                  <c:v>11559150</c:v>
                </c:pt>
                <c:pt idx="1">
                  <c:v>11926230</c:v>
                </c:pt>
                <c:pt idx="2">
                  <c:v>11686800</c:v>
                </c:pt>
                <c:pt idx="3">
                  <c:v>11327450</c:v>
                </c:pt>
                <c:pt idx="4">
                  <c:v>10691210</c:v>
                </c:pt>
                <c:pt idx="5">
                  <c:v>10756340</c:v>
                </c:pt>
                <c:pt idx="6">
                  <c:v>9360750</c:v>
                </c:pt>
                <c:pt idx="7">
                  <c:v>9248250</c:v>
                </c:pt>
                <c:pt idx="8">
                  <c:v>7171300</c:v>
                </c:pt>
                <c:pt idx="9">
                  <c:v>6697164</c:v>
                </c:pt>
                <c:pt idx="10">
                  <c:v>6665212</c:v>
                </c:pt>
                <c:pt idx="11">
                  <c:v>7086121</c:v>
                </c:pt>
                <c:pt idx="12">
                  <c:v>7779350</c:v>
                </c:pt>
                <c:pt idx="13">
                  <c:v>9294690</c:v>
                </c:pt>
                <c:pt idx="14">
                  <c:v>8006753</c:v>
                </c:pt>
                <c:pt idx="15">
                  <c:v>8382406</c:v>
                </c:pt>
                <c:pt idx="16">
                  <c:v>7891974.5714285709</c:v>
                </c:pt>
                <c:pt idx="17">
                  <c:v>11058873</c:v>
                </c:pt>
                <c:pt idx="18">
                  <c:v>10064823.789999999</c:v>
                </c:pt>
                <c:pt idx="19">
                  <c:v>11372354</c:v>
                </c:pt>
                <c:pt idx="20">
                  <c:v>11052714</c:v>
                </c:pt>
                <c:pt idx="21">
                  <c:v>10868786</c:v>
                </c:pt>
                <c:pt idx="22">
                  <c:v>14331263</c:v>
                </c:pt>
                <c:pt idx="23">
                  <c:v>10748361.279999999</c:v>
                </c:pt>
                <c:pt idx="24">
                  <c:v>18854435.206999999</c:v>
                </c:pt>
                <c:pt idx="25">
                  <c:v>12374657.563704558</c:v>
                </c:pt>
                <c:pt idx="26">
                  <c:v>11839498.149903584</c:v>
                </c:pt>
                <c:pt idx="27">
                  <c:v>13500317.156026063</c:v>
                </c:pt>
                <c:pt idx="28">
                  <c:v>11003643.028969964</c:v>
                </c:pt>
                <c:pt idx="29">
                  <c:v>11213725.80527338</c:v>
                </c:pt>
                <c:pt idx="30">
                  <c:v>10810073.880179973</c:v>
                </c:pt>
                <c:pt idx="31">
                  <c:v>14570033.663835429</c:v>
                </c:pt>
                <c:pt idx="32">
                  <c:v>14533941.788810821</c:v>
                </c:pt>
                <c:pt idx="33">
                  <c:v>13807971.853693958</c:v>
                </c:pt>
                <c:pt idx="34">
                  <c:v>11365123.803234655</c:v>
                </c:pt>
                <c:pt idx="35">
                  <c:v>12193601.961255265</c:v>
                </c:pt>
                <c:pt idx="36">
                  <c:v>11938933.468980463</c:v>
                </c:pt>
                <c:pt idx="37">
                  <c:v>11631579.311038475</c:v>
                </c:pt>
                <c:pt idx="38">
                  <c:v>10030454.481050797</c:v>
                </c:pt>
                <c:pt idx="39">
                  <c:v>12482914.221337613</c:v>
                </c:pt>
                <c:pt idx="40">
                  <c:v>1112389.0288246502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D8-EC4E-A394-CBDFFF5511BA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mois!$H$8:$H$48</c:f>
              <c:numCache>
                <c:formatCode>0.0,,</c:formatCode>
                <c:ptCount val="41"/>
                <c:pt idx="0">
                  <c:v>12895990</c:v>
                </c:pt>
                <c:pt idx="1">
                  <c:v>13516130</c:v>
                </c:pt>
                <c:pt idx="2">
                  <c:v>12805950</c:v>
                </c:pt>
                <c:pt idx="3">
                  <c:v>11306960</c:v>
                </c:pt>
                <c:pt idx="4">
                  <c:v>11388030</c:v>
                </c:pt>
                <c:pt idx="5">
                  <c:v>10924590</c:v>
                </c:pt>
                <c:pt idx="6">
                  <c:v>10097650</c:v>
                </c:pt>
                <c:pt idx="7">
                  <c:v>8004670</c:v>
                </c:pt>
                <c:pt idx="8">
                  <c:v>8067640</c:v>
                </c:pt>
                <c:pt idx="9">
                  <c:v>7117810</c:v>
                </c:pt>
                <c:pt idx="10">
                  <c:v>6837144</c:v>
                </c:pt>
                <c:pt idx="11">
                  <c:v>6519267</c:v>
                </c:pt>
                <c:pt idx="12">
                  <c:v>7334620</c:v>
                </c:pt>
                <c:pt idx="13">
                  <c:v>8651340</c:v>
                </c:pt>
                <c:pt idx="14">
                  <c:v>5739955</c:v>
                </c:pt>
                <c:pt idx="15">
                  <c:v>6415656</c:v>
                </c:pt>
                <c:pt idx="16">
                  <c:v>7791081.7142857146</c:v>
                </c:pt>
                <c:pt idx="17">
                  <c:v>9139322</c:v>
                </c:pt>
                <c:pt idx="18">
                  <c:v>9359996.9900000002</c:v>
                </c:pt>
                <c:pt idx="19">
                  <c:v>9372109</c:v>
                </c:pt>
                <c:pt idx="20">
                  <c:v>10726584</c:v>
                </c:pt>
                <c:pt idx="21">
                  <c:v>11853111</c:v>
                </c:pt>
                <c:pt idx="22">
                  <c:v>11992606</c:v>
                </c:pt>
                <c:pt idx="23">
                  <c:v>9938469.4800000004</c:v>
                </c:pt>
                <c:pt idx="24">
                  <c:v>16278831.148</c:v>
                </c:pt>
                <c:pt idx="25">
                  <c:v>14388144.779713264</c:v>
                </c:pt>
                <c:pt idx="26">
                  <c:v>10130112.388063407</c:v>
                </c:pt>
                <c:pt idx="27">
                  <c:v>16199264.786257716</c:v>
                </c:pt>
                <c:pt idx="28">
                  <c:v>13356747.71064201</c:v>
                </c:pt>
                <c:pt idx="29">
                  <c:v>20748027.569896054</c:v>
                </c:pt>
                <c:pt idx="30">
                  <c:v>18562670.525041357</c:v>
                </c:pt>
                <c:pt idx="31">
                  <c:v>20099230.214140087</c:v>
                </c:pt>
                <c:pt idx="32">
                  <c:v>16980330.871248595</c:v>
                </c:pt>
                <c:pt idx="33">
                  <c:v>13653016.024874032</c:v>
                </c:pt>
                <c:pt idx="34">
                  <c:v>15622593.842932716</c:v>
                </c:pt>
                <c:pt idx="35">
                  <c:v>18250627.535299473</c:v>
                </c:pt>
                <c:pt idx="36">
                  <c:v>17574688.578007672</c:v>
                </c:pt>
                <c:pt idx="37">
                  <c:v>17853991.442501821</c:v>
                </c:pt>
                <c:pt idx="38">
                  <c:v>13943200.503836125</c:v>
                </c:pt>
                <c:pt idx="39">
                  <c:v>18280406.170723587</c:v>
                </c:pt>
                <c:pt idx="40">
                  <c:v>4811494.7223183997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D8-EC4E-A394-CBDFFF5511BA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mois!$I$8:$I$48</c:f>
              <c:numCache>
                <c:formatCode>0.0,,</c:formatCode>
                <c:ptCount val="41"/>
                <c:pt idx="0">
                  <c:v>13378810</c:v>
                </c:pt>
                <c:pt idx="1">
                  <c:v>14595630</c:v>
                </c:pt>
                <c:pt idx="2">
                  <c:v>15971960</c:v>
                </c:pt>
                <c:pt idx="3">
                  <c:v>14325470</c:v>
                </c:pt>
                <c:pt idx="4">
                  <c:v>13651250</c:v>
                </c:pt>
                <c:pt idx="5">
                  <c:v>13089900</c:v>
                </c:pt>
                <c:pt idx="6">
                  <c:v>11655600</c:v>
                </c:pt>
                <c:pt idx="7">
                  <c:v>9551200</c:v>
                </c:pt>
                <c:pt idx="8">
                  <c:v>8357330</c:v>
                </c:pt>
                <c:pt idx="9">
                  <c:v>8888458</c:v>
                </c:pt>
                <c:pt idx="10">
                  <c:v>8424450</c:v>
                </c:pt>
                <c:pt idx="11">
                  <c:v>8837880</c:v>
                </c:pt>
                <c:pt idx="12">
                  <c:v>9542590</c:v>
                </c:pt>
                <c:pt idx="13">
                  <c:v>9168870</c:v>
                </c:pt>
                <c:pt idx="14">
                  <c:v>8552545</c:v>
                </c:pt>
                <c:pt idx="15">
                  <c:v>9208765</c:v>
                </c:pt>
                <c:pt idx="16">
                  <c:v>9797659.5714285709</c:v>
                </c:pt>
                <c:pt idx="17">
                  <c:v>11291977</c:v>
                </c:pt>
                <c:pt idx="18">
                  <c:v>11900556.310000001</c:v>
                </c:pt>
                <c:pt idx="19">
                  <c:v>12411080</c:v>
                </c:pt>
                <c:pt idx="20">
                  <c:v>11930556</c:v>
                </c:pt>
                <c:pt idx="21">
                  <c:v>13712212</c:v>
                </c:pt>
                <c:pt idx="22">
                  <c:v>13040058</c:v>
                </c:pt>
                <c:pt idx="23">
                  <c:v>13379816.35</c:v>
                </c:pt>
                <c:pt idx="24">
                  <c:v>15030361.08</c:v>
                </c:pt>
                <c:pt idx="25">
                  <c:v>12465766.718258394</c:v>
                </c:pt>
                <c:pt idx="26">
                  <c:v>15037750.706223633</c:v>
                </c:pt>
                <c:pt idx="27">
                  <c:v>16316723.071646094</c:v>
                </c:pt>
                <c:pt idx="28">
                  <c:v>14727462.120426469</c:v>
                </c:pt>
                <c:pt idx="29">
                  <c:v>15220568.487649474</c:v>
                </c:pt>
                <c:pt idx="30">
                  <c:v>17079875.170523643</c:v>
                </c:pt>
                <c:pt idx="31">
                  <c:v>17399295.597973865</c:v>
                </c:pt>
                <c:pt idx="32">
                  <c:v>14084116.789517364</c:v>
                </c:pt>
                <c:pt idx="33">
                  <c:v>14885178.315927438</c:v>
                </c:pt>
                <c:pt idx="34">
                  <c:v>19535357.289924186</c:v>
                </c:pt>
                <c:pt idx="35">
                  <c:v>15231426.745463625</c:v>
                </c:pt>
                <c:pt idx="36">
                  <c:v>15521560.45544675</c:v>
                </c:pt>
                <c:pt idx="37">
                  <c:v>16208072.218661023</c:v>
                </c:pt>
                <c:pt idx="38">
                  <c:v>14646431.138093984</c:v>
                </c:pt>
                <c:pt idx="39">
                  <c:v>16136798.247757943</c:v>
                </c:pt>
                <c:pt idx="40">
                  <c:v>6684890.2598098973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D8-EC4E-A394-CBDFFF5511BA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mois!$J$8:$J$48</c:f>
              <c:numCache>
                <c:formatCode>0.0,,</c:formatCode>
                <c:ptCount val="41"/>
                <c:pt idx="0">
                  <c:v>13777470</c:v>
                </c:pt>
                <c:pt idx="1">
                  <c:v>16274510</c:v>
                </c:pt>
                <c:pt idx="2">
                  <c:v>13829580</c:v>
                </c:pt>
                <c:pt idx="3">
                  <c:v>14365510</c:v>
                </c:pt>
                <c:pt idx="4">
                  <c:v>15242790</c:v>
                </c:pt>
                <c:pt idx="5">
                  <c:v>14167320</c:v>
                </c:pt>
                <c:pt idx="6">
                  <c:v>11983978</c:v>
                </c:pt>
                <c:pt idx="7">
                  <c:v>9542430</c:v>
                </c:pt>
                <c:pt idx="8">
                  <c:v>8717100</c:v>
                </c:pt>
                <c:pt idx="9">
                  <c:v>8640052</c:v>
                </c:pt>
                <c:pt idx="10">
                  <c:v>10540174</c:v>
                </c:pt>
                <c:pt idx="11">
                  <c:v>8608960</c:v>
                </c:pt>
                <c:pt idx="12">
                  <c:v>9036950</c:v>
                </c:pt>
                <c:pt idx="13">
                  <c:v>9756090</c:v>
                </c:pt>
                <c:pt idx="14">
                  <c:v>9649261</c:v>
                </c:pt>
                <c:pt idx="15">
                  <c:v>8484376</c:v>
                </c:pt>
                <c:pt idx="16">
                  <c:v>8882137.4285714291</c:v>
                </c:pt>
                <c:pt idx="17">
                  <c:v>8605011</c:v>
                </c:pt>
                <c:pt idx="18">
                  <c:v>10912474.529999999</c:v>
                </c:pt>
                <c:pt idx="19">
                  <c:v>9740810</c:v>
                </c:pt>
                <c:pt idx="20">
                  <c:v>10412189</c:v>
                </c:pt>
                <c:pt idx="21">
                  <c:v>12578247</c:v>
                </c:pt>
                <c:pt idx="22">
                  <c:v>9513996</c:v>
                </c:pt>
                <c:pt idx="23">
                  <c:v>10908619.93</c:v>
                </c:pt>
                <c:pt idx="24">
                  <c:v>9841925.9820000008</c:v>
                </c:pt>
                <c:pt idx="25">
                  <c:v>8389384.487435855</c:v>
                </c:pt>
                <c:pt idx="26">
                  <c:v>9837940.891127035</c:v>
                </c:pt>
                <c:pt idx="27">
                  <c:v>9357540.715363184</c:v>
                </c:pt>
                <c:pt idx="28">
                  <c:v>9855221.8441436961</c:v>
                </c:pt>
                <c:pt idx="29">
                  <c:v>10464668.823824175</c:v>
                </c:pt>
                <c:pt idx="30">
                  <c:v>10629413.03548969</c:v>
                </c:pt>
                <c:pt idx="31">
                  <c:v>11327435.774329219</c:v>
                </c:pt>
                <c:pt idx="32">
                  <c:v>11134988.170558935</c:v>
                </c:pt>
                <c:pt idx="33">
                  <c:v>10205579.281374414</c:v>
                </c:pt>
                <c:pt idx="34">
                  <c:v>9347864.7010665871</c:v>
                </c:pt>
                <c:pt idx="35">
                  <c:v>9482577.9058959614</c:v>
                </c:pt>
                <c:pt idx="36">
                  <c:v>10039080.438746784</c:v>
                </c:pt>
                <c:pt idx="37">
                  <c:v>11286223.262683677</c:v>
                </c:pt>
                <c:pt idx="38">
                  <c:v>10852423.636318516</c:v>
                </c:pt>
                <c:pt idx="39">
                  <c:v>11229111.045699583</c:v>
                </c:pt>
                <c:pt idx="40">
                  <c:v>5624160.6362954974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D8-EC4E-A394-CBDFFF5511BA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mois!$K$8:$K$48</c:f>
              <c:numCache>
                <c:formatCode>0.0,,</c:formatCode>
                <c:ptCount val="41"/>
                <c:pt idx="0">
                  <c:v>15383230</c:v>
                </c:pt>
                <c:pt idx="1">
                  <c:v>17979390</c:v>
                </c:pt>
                <c:pt idx="2">
                  <c:v>20598570</c:v>
                </c:pt>
                <c:pt idx="3">
                  <c:v>19495520</c:v>
                </c:pt>
                <c:pt idx="4">
                  <c:v>18739480</c:v>
                </c:pt>
                <c:pt idx="5">
                  <c:v>17729010</c:v>
                </c:pt>
                <c:pt idx="6">
                  <c:v>16422060</c:v>
                </c:pt>
                <c:pt idx="7">
                  <c:v>12342820</c:v>
                </c:pt>
                <c:pt idx="8">
                  <c:v>15445120</c:v>
                </c:pt>
                <c:pt idx="9">
                  <c:v>11872473</c:v>
                </c:pt>
                <c:pt idx="10">
                  <c:v>11631595</c:v>
                </c:pt>
                <c:pt idx="11">
                  <c:v>12725230</c:v>
                </c:pt>
                <c:pt idx="12">
                  <c:v>11162000</c:v>
                </c:pt>
                <c:pt idx="13">
                  <c:v>16420400</c:v>
                </c:pt>
                <c:pt idx="14">
                  <c:v>11265058</c:v>
                </c:pt>
                <c:pt idx="15">
                  <c:v>14030775</c:v>
                </c:pt>
                <c:pt idx="16">
                  <c:v>14444498.285714285</c:v>
                </c:pt>
                <c:pt idx="17">
                  <c:v>13859457</c:v>
                </c:pt>
                <c:pt idx="18">
                  <c:v>16071605</c:v>
                </c:pt>
                <c:pt idx="19">
                  <c:v>14403147</c:v>
                </c:pt>
                <c:pt idx="20">
                  <c:v>13516296</c:v>
                </c:pt>
                <c:pt idx="21">
                  <c:v>15042960</c:v>
                </c:pt>
                <c:pt idx="22">
                  <c:v>15892012</c:v>
                </c:pt>
                <c:pt idx="23">
                  <c:v>14405014.699999999</c:v>
                </c:pt>
                <c:pt idx="24">
                  <c:v>17278576.380999997</c:v>
                </c:pt>
                <c:pt idx="25">
                  <c:v>14572032.019847121</c:v>
                </c:pt>
                <c:pt idx="26">
                  <c:v>13442177.856240772</c:v>
                </c:pt>
                <c:pt idx="27">
                  <c:v>11607079.38337972</c:v>
                </c:pt>
                <c:pt idx="28">
                  <c:v>14491170.889689624</c:v>
                </c:pt>
                <c:pt idx="29">
                  <c:v>15675317.268020935</c:v>
                </c:pt>
                <c:pt idx="30">
                  <c:v>18551488.697753523</c:v>
                </c:pt>
                <c:pt idx="31">
                  <c:v>19049672.581744865</c:v>
                </c:pt>
                <c:pt idx="32">
                  <c:v>18062205.16198007</c:v>
                </c:pt>
                <c:pt idx="33">
                  <c:v>17735293.211954653</c:v>
                </c:pt>
                <c:pt idx="34">
                  <c:v>18508881.813248068</c:v>
                </c:pt>
                <c:pt idx="35">
                  <c:v>19546879.992233615</c:v>
                </c:pt>
                <c:pt idx="36">
                  <c:v>21330933.821467869</c:v>
                </c:pt>
                <c:pt idx="37">
                  <c:v>18022875.245725404</c:v>
                </c:pt>
                <c:pt idx="38">
                  <c:v>18332872.961677175</c:v>
                </c:pt>
                <c:pt idx="39">
                  <c:v>19927985.762001786</c:v>
                </c:pt>
                <c:pt idx="40">
                  <c:v>8721698.3815762047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D8-EC4E-A394-CBDFFF5511BA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mois!$L$8:$L$48</c:f>
              <c:numCache>
                <c:formatCode>0.0,,</c:formatCode>
                <c:ptCount val="41"/>
                <c:pt idx="0">
                  <c:v>15723610</c:v>
                </c:pt>
                <c:pt idx="1">
                  <c:v>18211660</c:v>
                </c:pt>
                <c:pt idx="2">
                  <c:v>19135590</c:v>
                </c:pt>
                <c:pt idx="3">
                  <c:v>18878640</c:v>
                </c:pt>
                <c:pt idx="4">
                  <c:v>17954220</c:v>
                </c:pt>
                <c:pt idx="5">
                  <c:v>16130340</c:v>
                </c:pt>
                <c:pt idx="6">
                  <c:v>15417040</c:v>
                </c:pt>
                <c:pt idx="7">
                  <c:v>11812820</c:v>
                </c:pt>
                <c:pt idx="8">
                  <c:v>12179130</c:v>
                </c:pt>
                <c:pt idx="9">
                  <c:v>10706305</c:v>
                </c:pt>
                <c:pt idx="10">
                  <c:v>11351160</c:v>
                </c:pt>
                <c:pt idx="11">
                  <c:v>10852970</c:v>
                </c:pt>
                <c:pt idx="12">
                  <c:v>9785930</c:v>
                </c:pt>
                <c:pt idx="13">
                  <c:v>11807700</c:v>
                </c:pt>
                <c:pt idx="14">
                  <c:v>11903306</c:v>
                </c:pt>
                <c:pt idx="15">
                  <c:v>12065101</c:v>
                </c:pt>
                <c:pt idx="16">
                  <c:v>12859378.428571429</c:v>
                </c:pt>
                <c:pt idx="17">
                  <c:v>17214689</c:v>
                </c:pt>
                <c:pt idx="18">
                  <c:v>14054580</c:v>
                </c:pt>
                <c:pt idx="19">
                  <c:v>14454937</c:v>
                </c:pt>
                <c:pt idx="20">
                  <c:v>13846624</c:v>
                </c:pt>
                <c:pt idx="21">
                  <c:v>14100277</c:v>
                </c:pt>
                <c:pt idx="22">
                  <c:v>15146140</c:v>
                </c:pt>
                <c:pt idx="23">
                  <c:v>17269273.34</c:v>
                </c:pt>
                <c:pt idx="24">
                  <c:v>15179537.637</c:v>
                </c:pt>
                <c:pt idx="25">
                  <c:v>14693435.980669707</c:v>
                </c:pt>
                <c:pt idx="26">
                  <c:v>16731897.781644609</c:v>
                </c:pt>
                <c:pt idx="27">
                  <c:v>13087976.163649824</c:v>
                </c:pt>
                <c:pt idx="28">
                  <c:v>18075338.120563548</c:v>
                </c:pt>
                <c:pt idx="29">
                  <c:v>21179158.183141105</c:v>
                </c:pt>
                <c:pt idx="30">
                  <c:v>19289015.266756788</c:v>
                </c:pt>
                <c:pt idx="31">
                  <c:v>26557170.597861134</c:v>
                </c:pt>
                <c:pt idx="32">
                  <c:v>22768963.183791727</c:v>
                </c:pt>
                <c:pt idx="33">
                  <c:v>18381508.038562484</c:v>
                </c:pt>
                <c:pt idx="34">
                  <c:v>17233761.756276149</c:v>
                </c:pt>
                <c:pt idx="35">
                  <c:v>17319126.247211769</c:v>
                </c:pt>
                <c:pt idx="36">
                  <c:v>17485526.651053037</c:v>
                </c:pt>
                <c:pt idx="37">
                  <c:v>17288591.069214217</c:v>
                </c:pt>
                <c:pt idx="38">
                  <c:v>18715022.707567513</c:v>
                </c:pt>
                <c:pt idx="39">
                  <c:v>20365281.574120112</c:v>
                </c:pt>
                <c:pt idx="40">
                  <c:v>1062.3692695143566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D8-EC4E-A394-CBDFFF5511BA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mois!$A$8:$A$48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mois!$M$8:$M$48</c:f>
              <c:numCache>
                <c:formatCode>0.0,,</c:formatCode>
                <c:ptCount val="41"/>
                <c:pt idx="0">
                  <c:v>19062760</c:v>
                </c:pt>
                <c:pt idx="1">
                  <c:v>21088810</c:v>
                </c:pt>
                <c:pt idx="2">
                  <c:v>21777280</c:v>
                </c:pt>
                <c:pt idx="3">
                  <c:v>20038540</c:v>
                </c:pt>
                <c:pt idx="4">
                  <c:v>20610100</c:v>
                </c:pt>
                <c:pt idx="5">
                  <c:v>18600470</c:v>
                </c:pt>
                <c:pt idx="6">
                  <c:v>17737930</c:v>
                </c:pt>
                <c:pt idx="7">
                  <c:v>13374790</c:v>
                </c:pt>
                <c:pt idx="8">
                  <c:v>13105810</c:v>
                </c:pt>
                <c:pt idx="9">
                  <c:v>12860372</c:v>
                </c:pt>
                <c:pt idx="10">
                  <c:v>13147302</c:v>
                </c:pt>
                <c:pt idx="11">
                  <c:v>10522470</c:v>
                </c:pt>
                <c:pt idx="12">
                  <c:v>12814600</c:v>
                </c:pt>
                <c:pt idx="13">
                  <c:v>13543800</c:v>
                </c:pt>
                <c:pt idx="14">
                  <c:v>15879627</c:v>
                </c:pt>
                <c:pt idx="15">
                  <c:v>15364170</c:v>
                </c:pt>
                <c:pt idx="16">
                  <c:v>14897625.571428571</c:v>
                </c:pt>
                <c:pt idx="17">
                  <c:v>16851319</c:v>
                </c:pt>
                <c:pt idx="18">
                  <c:v>16121730</c:v>
                </c:pt>
                <c:pt idx="19">
                  <c:v>17906785</c:v>
                </c:pt>
                <c:pt idx="20">
                  <c:v>16698802</c:v>
                </c:pt>
                <c:pt idx="21">
                  <c:v>24301316</c:v>
                </c:pt>
                <c:pt idx="22">
                  <c:v>22278836</c:v>
                </c:pt>
                <c:pt idx="23">
                  <c:v>21380123.960000001</c:v>
                </c:pt>
                <c:pt idx="24">
                  <c:v>20113875</c:v>
                </c:pt>
                <c:pt idx="25">
                  <c:v>23858553.450371101</c:v>
                </c:pt>
                <c:pt idx="26">
                  <c:v>20324719.218355391</c:v>
                </c:pt>
                <c:pt idx="27">
                  <c:v>17592594.665961176</c:v>
                </c:pt>
                <c:pt idx="28">
                  <c:v>18018488.989746828</c:v>
                </c:pt>
                <c:pt idx="29">
                  <c:v>22578542.667468261</c:v>
                </c:pt>
                <c:pt idx="30">
                  <c:v>19258328</c:v>
                </c:pt>
                <c:pt idx="31">
                  <c:v>25335806.570115406</c:v>
                </c:pt>
                <c:pt idx="32">
                  <c:v>18688176.694151904</c:v>
                </c:pt>
                <c:pt idx="33">
                  <c:v>23129820.221850924</c:v>
                </c:pt>
                <c:pt idx="34">
                  <c:v>22095291.430475783</c:v>
                </c:pt>
                <c:pt idx="35">
                  <c:v>24198567.573895559</c:v>
                </c:pt>
                <c:pt idx="36">
                  <c:v>24307622.586297426</c:v>
                </c:pt>
                <c:pt idx="37">
                  <c:v>23775223.930785783</c:v>
                </c:pt>
                <c:pt idx="38">
                  <c:v>21058245.556342814</c:v>
                </c:pt>
                <c:pt idx="39">
                  <c:v>22236965.834106009</c:v>
                </c:pt>
                <c:pt idx="40">
                  <c:v>1820.6307304856434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D8-EC4E-A394-CBDFFF551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744255"/>
        <c:axId val="28260495"/>
      </c:lineChart>
      <c:catAx>
        <c:axId val="7674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Entrées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260495"/>
        <c:crosses val="autoZero"/>
        <c:auto val="1"/>
        <c:lblAlgn val="ctr"/>
        <c:lblOffset val="100"/>
        <c:noMultiLvlLbl val="0"/>
      </c:catAx>
      <c:valAx>
        <c:axId val="2826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6744255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'Total' by 'Recettes guichet (M€)'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mois!$B$52:$B$92</c:f>
              <c:numCache>
                <c:formatCode>#,##0.0,,</c:formatCode>
                <c:ptCount val="41"/>
                <c:pt idx="0">
                  <c:v>33856960.136106484</c:v>
                </c:pt>
                <c:pt idx="1">
                  <c:v>42637169.81448479</c:v>
                </c:pt>
                <c:pt idx="2">
                  <c:v>57662590.68810913</c:v>
                </c:pt>
                <c:pt idx="3">
                  <c:v>59942633.434813567</c:v>
                </c:pt>
                <c:pt idx="4">
                  <c:v>57818271.624511972</c:v>
                </c:pt>
                <c:pt idx="5">
                  <c:v>50891277.934376799</c:v>
                </c:pt>
                <c:pt idx="6">
                  <c:v>60315035.89412111</c:v>
                </c:pt>
                <c:pt idx="7">
                  <c:v>54443355.280910179</c:v>
                </c:pt>
                <c:pt idx="8">
                  <c:v>48228801.583030596</c:v>
                </c:pt>
                <c:pt idx="9">
                  <c:v>53222665.51008679</c:v>
                </c:pt>
                <c:pt idx="10">
                  <c:v>46471765.67976255</c:v>
                </c:pt>
                <c:pt idx="11">
                  <c:v>51027933.233428411</c:v>
                </c:pt>
                <c:pt idx="12">
                  <c:v>50422969.798325196</c:v>
                </c:pt>
                <c:pt idx="13">
                  <c:v>57322050.0734042</c:v>
                </c:pt>
                <c:pt idx="14">
                  <c:v>51278868.736822687</c:v>
                </c:pt>
                <c:pt idx="15">
                  <c:v>63790492.364590973</c:v>
                </c:pt>
                <c:pt idx="16">
                  <c:v>63724308.235361248</c:v>
                </c:pt>
                <c:pt idx="17">
                  <c:v>56920651.659999996</c:v>
                </c:pt>
                <c:pt idx="18">
                  <c:v>94520843.329999998</c:v>
                </c:pt>
                <c:pt idx="19">
                  <c:v>68323185.310000002</c:v>
                </c:pt>
                <c:pt idx="20">
                  <c:v>82187744.969999999</c:v>
                </c:pt>
                <c:pt idx="21">
                  <c:v>89629462.659999996</c:v>
                </c:pt>
                <c:pt idx="22">
                  <c:v>90574764.319999993</c:v>
                </c:pt>
                <c:pt idx="23">
                  <c:v>80833708.379999995</c:v>
                </c:pt>
                <c:pt idx="24">
                  <c:v>89068266.802249998</c:v>
                </c:pt>
                <c:pt idx="25">
                  <c:v>84476482.666981295</c:v>
                </c:pt>
                <c:pt idx="26">
                  <c:v>84199685.340000004</c:v>
                </c:pt>
                <c:pt idx="27">
                  <c:v>90697262.672742307</c:v>
                </c:pt>
                <c:pt idx="28">
                  <c:v>88618314.422874361</c:v>
                </c:pt>
                <c:pt idx="29">
                  <c:v>91585575.013125658</c:v>
                </c:pt>
                <c:pt idx="30">
                  <c:v>126438197.03630362</c:v>
                </c:pt>
                <c:pt idx="31">
                  <c:v>88436952.168386668</c:v>
                </c:pt>
                <c:pt idx="32" formatCode="0.0,,">
                  <c:v>98099608.719999999</c:v>
                </c:pt>
                <c:pt idx="33" formatCode="0.0,,">
                  <c:v>92856554.12775144</c:v>
                </c:pt>
                <c:pt idx="34" formatCode="0.0,,">
                  <c:v>111870029.81683019</c:v>
                </c:pt>
                <c:pt idx="35" formatCode="0.0,,">
                  <c:v>108585251.73755433</c:v>
                </c:pt>
                <c:pt idx="36" formatCode="0.0,,">
                  <c:v>110758804.46200596</c:v>
                </c:pt>
                <c:pt idx="37" formatCode="0.0,,">
                  <c:v>108662591.92999999</c:v>
                </c:pt>
                <c:pt idx="38" formatCode="0.0,,">
                  <c:v>120597915.5751408</c:v>
                </c:pt>
                <c:pt idx="39" formatCode="0.0,,">
                  <c:v>122557309.42256428</c:v>
                </c:pt>
                <c:pt idx="40" formatCode="0.0,,">
                  <c:v>99282541.00164555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91-4C41-B2A0-16315194A20E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mois!$C$52:$C$92</c:f>
              <c:numCache>
                <c:formatCode>#,##0.0,,</c:formatCode>
                <c:ptCount val="41"/>
                <c:pt idx="0">
                  <c:v>35807133.699312605</c:v>
                </c:pt>
                <c:pt idx="1">
                  <c:v>41595607.63891536</c:v>
                </c:pt>
                <c:pt idx="2">
                  <c:v>54602115.68746122</c:v>
                </c:pt>
                <c:pt idx="3">
                  <c:v>55779296.508765057</c:v>
                </c:pt>
                <c:pt idx="4">
                  <c:v>57179281.568761371</c:v>
                </c:pt>
                <c:pt idx="5">
                  <c:v>55662368.112543963</c:v>
                </c:pt>
                <c:pt idx="6">
                  <c:v>60104168.413478322</c:v>
                </c:pt>
                <c:pt idx="7">
                  <c:v>60979728.854177944</c:v>
                </c:pt>
                <c:pt idx="8">
                  <c:v>50829795.245724946</c:v>
                </c:pt>
                <c:pt idx="9">
                  <c:v>51374022.992360778</c:v>
                </c:pt>
                <c:pt idx="10">
                  <c:v>62461335.11800316</c:v>
                </c:pt>
                <c:pt idx="11">
                  <c:v>53759026.887433171</c:v>
                </c:pt>
                <c:pt idx="12">
                  <c:v>54787127.814780541</c:v>
                </c:pt>
                <c:pt idx="13">
                  <c:v>60774410.517762601</c:v>
                </c:pt>
                <c:pt idx="14">
                  <c:v>61686886.79288429</c:v>
                </c:pt>
                <c:pt idx="15">
                  <c:v>73556463.762106359</c:v>
                </c:pt>
                <c:pt idx="16">
                  <c:v>73380690.219459087</c:v>
                </c:pt>
                <c:pt idx="17">
                  <c:v>65383467.880000003</c:v>
                </c:pt>
                <c:pt idx="18">
                  <c:v>112311536.37</c:v>
                </c:pt>
                <c:pt idx="19">
                  <c:v>97815529.219999999</c:v>
                </c:pt>
                <c:pt idx="20">
                  <c:v>93888719.150000006</c:v>
                </c:pt>
                <c:pt idx="21">
                  <c:v>123820479.03</c:v>
                </c:pt>
                <c:pt idx="22">
                  <c:v>131017863.97</c:v>
                </c:pt>
                <c:pt idx="23">
                  <c:v>109280411.84</c:v>
                </c:pt>
                <c:pt idx="24">
                  <c:v>117871820.34931999</c:v>
                </c:pt>
                <c:pt idx="25">
                  <c:v>100391013.78229806</c:v>
                </c:pt>
                <c:pt idx="26">
                  <c:v>138687786.10000002</c:v>
                </c:pt>
                <c:pt idx="27">
                  <c:v>119942885.57772838</c:v>
                </c:pt>
                <c:pt idx="28">
                  <c:v>126614246.37598404</c:v>
                </c:pt>
                <c:pt idx="29">
                  <c:v>117268610.37936233</c:v>
                </c:pt>
                <c:pt idx="30">
                  <c:v>131395097.84442014</c:v>
                </c:pt>
                <c:pt idx="31">
                  <c:v>136722322.16479871</c:v>
                </c:pt>
                <c:pt idx="32" formatCode="0.0,,">
                  <c:v>112686715.05553357</c:v>
                </c:pt>
                <c:pt idx="33" formatCode="0.0,,">
                  <c:v>90979240.023742408</c:v>
                </c:pt>
                <c:pt idx="34" formatCode="0.0,,">
                  <c:v>108853897.61528119</c:v>
                </c:pt>
                <c:pt idx="35" formatCode="0.0,,">
                  <c:v>145739738.3703838</c:v>
                </c:pt>
                <c:pt idx="36" formatCode="0.0,,">
                  <c:v>169217398.17197144</c:v>
                </c:pt>
                <c:pt idx="37" formatCode="0.0,,">
                  <c:v>164934509.78</c:v>
                </c:pt>
                <c:pt idx="38" formatCode="0.0,,">
                  <c:v>151372417.06236035</c:v>
                </c:pt>
                <c:pt idx="39" formatCode="0.0,,">
                  <c:v>147917258.38564396</c:v>
                </c:pt>
                <c:pt idx="40" formatCode="0.0,,">
                  <c:v>117351240.22301231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91-4C41-B2A0-16315194A20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mois!$D$52:$D$92</c:f>
              <c:numCache>
                <c:formatCode>#,##0.0,,</c:formatCode>
                <c:ptCount val="41"/>
                <c:pt idx="0">
                  <c:v>36863590.143866137</c:v>
                </c:pt>
                <c:pt idx="1">
                  <c:v>39998932.856879339</c:v>
                </c:pt>
                <c:pt idx="2">
                  <c:v>54491056.578403771</c:v>
                </c:pt>
                <c:pt idx="3">
                  <c:v>63789272.77245307</c:v>
                </c:pt>
                <c:pt idx="4">
                  <c:v>62697188.99257116</c:v>
                </c:pt>
                <c:pt idx="5">
                  <c:v>65132668.75725086</c:v>
                </c:pt>
                <c:pt idx="6">
                  <c:v>61276165.968196087</c:v>
                </c:pt>
                <c:pt idx="7">
                  <c:v>56377887.574947752</c:v>
                </c:pt>
                <c:pt idx="8">
                  <c:v>49680100.982229017</c:v>
                </c:pt>
                <c:pt idx="9">
                  <c:v>55363689.997972429</c:v>
                </c:pt>
                <c:pt idx="10">
                  <c:v>49393603.544134751</c:v>
                </c:pt>
                <c:pt idx="11">
                  <c:v>57434496.468518518</c:v>
                </c:pt>
                <c:pt idx="12">
                  <c:v>50233933.016950808</c:v>
                </c:pt>
                <c:pt idx="13">
                  <c:v>55743135.601876341</c:v>
                </c:pt>
                <c:pt idx="14">
                  <c:v>61409127.73245807</c:v>
                </c:pt>
                <c:pt idx="15">
                  <c:v>57598824.00828103</c:v>
                </c:pt>
                <c:pt idx="16">
                  <c:v>68568759.167358309</c:v>
                </c:pt>
                <c:pt idx="17">
                  <c:v>69499834.170000002</c:v>
                </c:pt>
                <c:pt idx="18">
                  <c:v>82071367.349999994</c:v>
                </c:pt>
                <c:pt idx="19">
                  <c:v>66986477.68</c:v>
                </c:pt>
                <c:pt idx="20">
                  <c:v>73557492.950000003</c:v>
                </c:pt>
                <c:pt idx="21">
                  <c:v>93350959.549999997</c:v>
                </c:pt>
                <c:pt idx="22">
                  <c:v>77529582.829999998</c:v>
                </c:pt>
                <c:pt idx="23">
                  <c:v>83627956.159999996</c:v>
                </c:pt>
                <c:pt idx="24">
                  <c:v>83932955.04896</c:v>
                </c:pt>
                <c:pt idx="25">
                  <c:v>79021342.028715566</c:v>
                </c:pt>
                <c:pt idx="26">
                  <c:v>82121288.753361285</c:v>
                </c:pt>
                <c:pt idx="27">
                  <c:v>98302692.551113814</c:v>
                </c:pt>
                <c:pt idx="28">
                  <c:v>157141942.52498391</c:v>
                </c:pt>
                <c:pt idx="29">
                  <c:v>100841114.417512</c:v>
                </c:pt>
                <c:pt idx="30">
                  <c:v>108389490.02774037</c:v>
                </c:pt>
                <c:pt idx="31">
                  <c:v>98766700.057631582</c:v>
                </c:pt>
                <c:pt idx="32" formatCode="0.0,,">
                  <c:v>96179386.222428933</c:v>
                </c:pt>
                <c:pt idx="33" formatCode="0.0,,">
                  <c:v>115079528.61537476</c:v>
                </c:pt>
                <c:pt idx="34" formatCode="0.0,,">
                  <c:v>127015000.89342758</c:v>
                </c:pt>
                <c:pt idx="35" formatCode="0.0,,">
                  <c:v>102372434.67206186</c:v>
                </c:pt>
                <c:pt idx="36" formatCode="0.0,,">
                  <c:v>122259655.60721026</c:v>
                </c:pt>
                <c:pt idx="37" formatCode="0.0,,">
                  <c:v>120719552.0091868</c:v>
                </c:pt>
                <c:pt idx="38" formatCode="0.0,,">
                  <c:v>130832058.27323422</c:v>
                </c:pt>
                <c:pt idx="39" formatCode="0.0,,">
                  <c:v>119261039.59463638</c:v>
                </c:pt>
                <c:pt idx="40" formatCode="0.0,,">
                  <c:v>38168844.005342141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91-4C41-B2A0-16315194A20E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mois!$E$52:$E$92</c:f>
              <c:numCache>
                <c:formatCode>#,##0.0,,</c:formatCode>
                <c:ptCount val="41"/>
                <c:pt idx="0">
                  <c:v>34356413.606379688</c:v>
                </c:pt>
                <c:pt idx="1">
                  <c:v>39547988.663891077</c:v>
                </c:pt>
                <c:pt idx="2">
                  <c:v>51222991.750983678</c:v>
                </c:pt>
                <c:pt idx="3">
                  <c:v>62213620.709894091</c:v>
                </c:pt>
                <c:pt idx="4">
                  <c:v>59639549.543643869</c:v>
                </c:pt>
                <c:pt idx="5">
                  <c:v>58193966.982591845</c:v>
                </c:pt>
                <c:pt idx="6">
                  <c:v>66796375.372166164</c:v>
                </c:pt>
                <c:pt idx="7">
                  <c:v>53916765.885568723</c:v>
                </c:pt>
                <c:pt idx="8">
                  <c:v>44660579.88557177</c:v>
                </c:pt>
                <c:pt idx="9">
                  <c:v>54179923.379123934</c:v>
                </c:pt>
                <c:pt idx="10">
                  <c:v>61926894.59827397</c:v>
                </c:pt>
                <c:pt idx="11">
                  <c:v>53992563.536939159</c:v>
                </c:pt>
                <c:pt idx="12">
                  <c:v>54547935.306735046</c:v>
                </c:pt>
                <c:pt idx="13">
                  <c:v>59071554.995220721</c:v>
                </c:pt>
                <c:pt idx="14">
                  <c:v>59386330.658869408</c:v>
                </c:pt>
                <c:pt idx="15">
                  <c:v>61982736.825737052</c:v>
                </c:pt>
                <c:pt idx="16">
                  <c:v>62586402.418799669</c:v>
                </c:pt>
                <c:pt idx="17">
                  <c:v>65672916.259999998</c:v>
                </c:pt>
                <c:pt idx="18">
                  <c:v>95528795.370000005</c:v>
                </c:pt>
                <c:pt idx="19">
                  <c:v>62901307.340000004</c:v>
                </c:pt>
                <c:pt idx="20">
                  <c:v>114438148.23</c:v>
                </c:pt>
                <c:pt idx="21">
                  <c:v>94321834.049999997</c:v>
                </c:pt>
                <c:pt idx="22">
                  <c:v>82472944.340000004</c:v>
                </c:pt>
                <c:pt idx="23">
                  <c:v>71243905.799999997</c:v>
                </c:pt>
                <c:pt idx="24">
                  <c:v>103102563.12194002</c:v>
                </c:pt>
                <c:pt idx="25">
                  <c:v>92939172.875064358</c:v>
                </c:pt>
                <c:pt idx="26">
                  <c:v>126293552.92105566</c:v>
                </c:pt>
                <c:pt idx="27">
                  <c:v>73685423.058613777</c:v>
                </c:pt>
                <c:pt idx="28">
                  <c:v>95855774.911284432</c:v>
                </c:pt>
                <c:pt idx="29">
                  <c:v>107333105.12335263</c:v>
                </c:pt>
                <c:pt idx="30">
                  <c:v>120637059.79662034</c:v>
                </c:pt>
                <c:pt idx="31">
                  <c:v>86513132.189417273</c:v>
                </c:pt>
                <c:pt idx="32" formatCode="0.0,,">
                  <c:v>137566882.19439614</c:v>
                </c:pt>
                <c:pt idx="33" formatCode="0.0,,">
                  <c:v>107667615.35313138</c:v>
                </c:pt>
                <c:pt idx="34" formatCode="0.0,,">
                  <c:v>122231864.88017231</c:v>
                </c:pt>
                <c:pt idx="35" formatCode="0.0,,">
                  <c:v>116751746.22342958</c:v>
                </c:pt>
                <c:pt idx="36" formatCode="0.0,,">
                  <c:v>120232048.12569308</c:v>
                </c:pt>
                <c:pt idx="37" formatCode="0.0,,">
                  <c:v>127904773.55653653</c:v>
                </c:pt>
                <c:pt idx="38" formatCode="0.0,,">
                  <c:v>122796303.87443048</c:v>
                </c:pt>
                <c:pt idx="39" formatCode="0.0,,">
                  <c:v>123847239.24715537</c:v>
                </c:pt>
                <c:pt idx="40" formatCode="0.0,,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91-4C41-B2A0-16315194A20E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mois!$F$52:$F$92</c:f>
              <c:numCache>
                <c:formatCode>#,##0.0,,</c:formatCode>
                <c:ptCount val="41"/>
                <c:pt idx="0">
                  <c:v>31719899.322669018</c:v>
                </c:pt>
                <c:pt idx="1">
                  <c:v>37424785.466120496</c:v>
                </c:pt>
                <c:pt idx="2">
                  <c:v>43673472.498959534</c:v>
                </c:pt>
                <c:pt idx="3">
                  <c:v>53402951.717871748</c:v>
                </c:pt>
                <c:pt idx="4">
                  <c:v>52823584.472762696</c:v>
                </c:pt>
                <c:pt idx="5">
                  <c:v>47218643.905012064</c:v>
                </c:pt>
                <c:pt idx="6">
                  <c:v>50132981.277736194</c:v>
                </c:pt>
                <c:pt idx="7">
                  <c:v>38697399.372214951</c:v>
                </c:pt>
                <c:pt idx="8">
                  <c:v>33331331.169573616</c:v>
                </c:pt>
                <c:pt idx="9">
                  <c:v>33401762.615537301</c:v>
                </c:pt>
                <c:pt idx="10">
                  <c:v>33139535.06098723</c:v>
                </c:pt>
                <c:pt idx="11">
                  <c:v>46257102.21859055</c:v>
                </c:pt>
                <c:pt idx="12">
                  <c:v>41540985.156039193</c:v>
                </c:pt>
                <c:pt idx="13">
                  <c:v>48478939.93051374</c:v>
                </c:pt>
                <c:pt idx="14">
                  <c:v>47234683.980809718</c:v>
                </c:pt>
                <c:pt idx="15">
                  <c:v>40664923.310521878</c:v>
                </c:pt>
                <c:pt idx="16">
                  <c:v>54330109.987610258</c:v>
                </c:pt>
                <c:pt idx="17">
                  <c:v>67712895.260000005</c:v>
                </c:pt>
                <c:pt idx="18">
                  <c:v>63025864.57</c:v>
                </c:pt>
                <c:pt idx="19">
                  <c:v>46273788.670000002</c:v>
                </c:pt>
                <c:pt idx="20">
                  <c:v>52760981.869999997</c:v>
                </c:pt>
                <c:pt idx="21">
                  <c:v>57726485.310000002</c:v>
                </c:pt>
                <c:pt idx="22">
                  <c:v>74639945.010000005</c:v>
                </c:pt>
                <c:pt idx="23">
                  <c:v>82616302.140000001</c:v>
                </c:pt>
                <c:pt idx="24">
                  <c:v>90230979.89072001</c:v>
                </c:pt>
                <c:pt idx="25">
                  <c:v>82891049.976940766</c:v>
                </c:pt>
                <c:pt idx="26">
                  <c:v>111856273.47631028</c:v>
                </c:pt>
                <c:pt idx="27">
                  <c:v>96530700.575951219</c:v>
                </c:pt>
                <c:pt idx="28">
                  <c:v>73446174.024403974</c:v>
                </c:pt>
                <c:pt idx="29">
                  <c:v>88320055.865270272</c:v>
                </c:pt>
                <c:pt idx="30">
                  <c:v>97023470.303461328</c:v>
                </c:pt>
                <c:pt idx="31">
                  <c:v>98692135.609765798</c:v>
                </c:pt>
                <c:pt idx="32" formatCode="0.0,,">
                  <c:v>104827441.53381272</c:v>
                </c:pt>
                <c:pt idx="33" formatCode="0.0,,">
                  <c:v>112631576.78602035</c:v>
                </c:pt>
                <c:pt idx="34" formatCode="0.0,,">
                  <c:v>129588759.06936981</c:v>
                </c:pt>
                <c:pt idx="35" formatCode="0.0,,">
                  <c:v>93130734.144805178</c:v>
                </c:pt>
                <c:pt idx="36" formatCode="0.0,,">
                  <c:v>93072471.853119239</c:v>
                </c:pt>
                <c:pt idx="37" formatCode="0.0,,">
                  <c:v>85439828.039740726</c:v>
                </c:pt>
                <c:pt idx="38" formatCode="0.0,,">
                  <c:v>93870072.999850035</c:v>
                </c:pt>
                <c:pt idx="39" formatCode="0.0,,">
                  <c:v>106650777.62061353</c:v>
                </c:pt>
                <c:pt idx="40" formatCode="0.0,,">
                  <c:v>19244.561296769047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91-4C41-B2A0-16315194A20E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mois!$G$52:$G$92</c:f>
              <c:numCache>
                <c:formatCode>#,##0.0,,</c:formatCode>
                <c:ptCount val="41"/>
                <c:pt idx="0">
                  <c:v>27388990.436873149</c:v>
                </c:pt>
                <c:pt idx="1">
                  <c:v>33602202.583401047</c:v>
                </c:pt>
                <c:pt idx="2">
                  <c:v>36480729.681976102</c:v>
                </c:pt>
                <c:pt idx="3">
                  <c:v>37450701.799050853</c:v>
                </c:pt>
                <c:pt idx="4">
                  <c:v>38727142.175477967</c:v>
                </c:pt>
                <c:pt idx="5">
                  <c:v>40383775.155993454</c:v>
                </c:pt>
                <c:pt idx="6">
                  <c:v>34892714.004119173</c:v>
                </c:pt>
                <c:pt idx="7">
                  <c:v>36459356.329759419</c:v>
                </c:pt>
                <c:pt idx="8">
                  <c:v>31068286.488291156</c:v>
                </c:pt>
                <c:pt idx="9">
                  <c:v>29310838.972676564</c:v>
                </c:pt>
                <c:pt idx="10">
                  <c:v>29682646.880816884</c:v>
                </c:pt>
                <c:pt idx="11">
                  <c:v>32576357.90150879</c:v>
                </c:pt>
                <c:pt idx="12">
                  <c:v>37097706.099637628</c:v>
                </c:pt>
                <c:pt idx="13">
                  <c:v>42891530.999745414</c:v>
                </c:pt>
                <c:pt idx="14">
                  <c:v>37040100.341943145</c:v>
                </c:pt>
                <c:pt idx="15">
                  <c:v>39657640.973417468</c:v>
                </c:pt>
                <c:pt idx="16">
                  <c:v>37077573.094403617</c:v>
                </c:pt>
                <c:pt idx="17">
                  <c:v>50711409.869999997</c:v>
                </c:pt>
                <c:pt idx="18">
                  <c:v>45467161.149999999</c:v>
                </c:pt>
                <c:pt idx="19">
                  <c:v>52412550.909999996</c:v>
                </c:pt>
                <c:pt idx="20">
                  <c:v>52726682.299999997</c:v>
                </c:pt>
                <c:pt idx="21">
                  <c:v>55320921.689999998</c:v>
                </c:pt>
                <c:pt idx="22">
                  <c:v>73864068</c:v>
                </c:pt>
                <c:pt idx="23">
                  <c:v>55945193.890000001</c:v>
                </c:pt>
                <c:pt idx="24">
                  <c:v>100985947.5676</c:v>
                </c:pt>
                <c:pt idx="25">
                  <c:v>68291211.754010886</c:v>
                </c:pt>
                <c:pt idx="26">
                  <c:v>66258604.650706574</c:v>
                </c:pt>
                <c:pt idx="27">
                  <c:v>77683574.422266841</c:v>
                </c:pt>
                <c:pt idx="28">
                  <c:v>63674094.213281453</c:v>
                </c:pt>
                <c:pt idx="29">
                  <c:v>66353121.751377083</c:v>
                </c:pt>
                <c:pt idx="30">
                  <c:v>64819709.458155632</c:v>
                </c:pt>
                <c:pt idx="31">
                  <c:v>92577781.459513456</c:v>
                </c:pt>
                <c:pt idx="32" formatCode="0.0,,">
                  <c:v>93379370.561443567</c:v>
                </c:pt>
                <c:pt idx="33" formatCode="0.0,,">
                  <c:v>85941444.500128657</c:v>
                </c:pt>
                <c:pt idx="34" formatCode="0.0,,">
                  <c:v>68739347.555455714</c:v>
                </c:pt>
                <c:pt idx="35" formatCode="0.0,,">
                  <c:v>78465400.441765234</c:v>
                </c:pt>
                <c:pt idx="36" formatCode="0.0,,">
                  <c:v>73092307.69744575</c:v>
                </c:pt>
                <c:pt idx="37" formatCode="0.0,,">
                  <c:v>71809676.101891682</c:v>
                </c:pt>
                <c:pt idx="38" formatCode="0.0,,">
                  <c:v>66743726.644495174</c:v>
                </c:pt>
                <c:pt idx="39" formatCode="0.0,,">
                  <c:v>81456227.854131266</c:v>
                </c:pt>
                <c:pt idx="40" formatCode="0.0,,">
                  <c:v>7014504.3887032298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91-4C41-B2A0-16315194A20E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mois!$H$52:$H$92</c:f>
              <c:numCache>
                <c:formatCode>#,##0.0,,</c:formatCode>
                <c:ptCount val="41"/>
                <c:pt idx="0">
                  <c:v>30901293.834809296</c:v>
                </c:pt>
                <c:pt idx="1">
                  <c:v>38077602.64773453</c:v>
                </c:pt>
                <c:pt idx="2">
                  <c:v>40069943.609108523</c:v>
                </c:pt>
                <c:pt idx="3">
                  <c:v>37729851.194514275</c:v>
                </c:pt>
                <c:pt idx="4">
                  <c:v>40314075.465312511</c:v>
                </c:pt>
                <c:pt idx="5">
                  <c:v>41135409.790580787</c:v>
                </c:pt>
                <c:pt idx="6">
                  <c:v>39431273.696294114</c:v>
                </c:pt>
                <c:pt idx="7">
                  <c:v>33303067.121777799</c:v>
                </c:pt>
                <c:pt idx="8">
                  <c:v>34214346.367216147</c:v>
                </c:pt>
                <c:pt idx="9">
                  <c:v>31343472.209306404</c:v>
                </c:pt>
                <c:pt idx="10">
                  <c:v>31515922.53760536</c:v>
                </c:pt>
                <c:pt idx="11">
                  <c:v>31823305.491061151</c:v>
                </c:pt>
                <c:pt idx="12">
                  <c:v>38769919.369714782</c:v>
                </c:pt>
                <c:pt idx="13">
                  <c:v>45839132.748030737</c:v>
                </c:pt>
                <c:pt idx="14">
                  <c:v>30736597.978221133</c:v>
                </c:pt>
                <c:pt idx="15">
                  <c:v>34614952.504508682</c:v>
                </c:pt>
                <c:pt idx="16">
                  <c:v>40506808.917570598</c:v>
                </c:pt>
                <c:pt idx="17">
                  <c:v>48581913.619999997</c:v>
                </c:pt>
                <c:pt idx="18">
                  <c:v>51015704.68</c:v>
                </c:pt>
                <c:pt idx="19">
                  <c:v>52249677.07</c:v>
                </c:pt>
                <c:pt idx="20">
                  <c:v>60885829.770000003</c:v>
                </c:pt>
                <c:pt idx="21">
                  <c:v>64027930.829999998</c:v>
                </c:pt>
                <c:pt idx="22">
                  <c:v>68405930.120000005</c:v>
                </c:pt>
                <c:pt idx="23">
                  <c:v>59096886.579999998</c:v>
                </c:pt>
                <c:pt idx="24">
                  <c:v>97791821.79061</c:v>
                </c:pt>
                <c:pt idx="25">
                  <c:v>88449598.31156759</c:v>
                </c:pt>
                <c:pt idx="26">
                  <c:v>61847135.044139534</c:v>
                </c:pt>
                <c:pt idx="27">
                  <c:v>100344517.26158369</c:v>
                </c:pt>
                <c:pt idx="28">
                  <c:v>81859401.442680925</c:v>
                </c:pt>
                <c:pt idx="29">
                  <c:v>129863646.92717686</c:v>
                </c:pt>
                <c:pt idx="30">
                  <c:v>121319044.97474691</c:v>
                </c:pt>
                <c:pt idx="31">
                  <c:v>134586332.57068884</c:v>
                </c:pt>
                <c:pt idx="32" formatCode="0.0,,">
                  <c:v>112976742.58238512</c:v>
                </c:pt>
                <c:pt idx="33" formatCode="0.0,,">
                  <c:v>86535754.37421447</c:v>
                </c:pt>
                <c:pt idx="34" formatCode="0.0,,">
                  <c:v>98842646.289025918</c:v>
                </c:pt>
                <c:pt idx="35" formatCode="0.0,,">
                  <c:v>117685738.679322</c:v>
                </c:pt>
                <c:pt idx="36" formatCode="0.0,,">
                  <c:v>115086219.10594517</c:v>
                </c:pt>
                <c:pt idx="37" formatCode="0.0,,">
                  <c:v>119428352.18006091</c:v>
                </c:pt>
                <c:pt idx="38" formatCode="0.0,,">
                  <c:v>88955342.630488887</c:v>
                </c:pt>
                <c:pt idx="39" formatCode="0.0,,">
                  <c:v>124763483.37192526</c:v>
                </c:pt>
                <c:pt idx="40" formatCode="0.0,,">
                  <c:v>30891762.063246254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991-4C41-B2A0-16315194A20E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mois!$I$52:$I$92</c:f>
              <c:numCache>
                <c:formatCode>#,##0.0,,</c:formatCode>
                <c:ptCount val="41"/>
                <c:pt idx="0">
                  <c:v>32690892.848159254</c:v>
                </c:pt>
                <c:pt idx="1">
                  <c:v>40647496.710912451</c:v>
                </c:pt>
                <c:pt idx="2">
                  <c:v>49780732.578507431</c:v>
                </c:pt>
                <c:pt idx="3">
                  <c:v>48292281.353808254</c:v>
                </c:pt>
                <c:pt idx="4">
                  <c:v>48579830.690121457</c:v>
                </c:pt>
                <c:pt idx="5">
                  <c:v>49748291.427639313</c:v>
                </c:pt>
                <c:pt idx="6">
                  <c:v>46796039.98432824</c:v>
                </c:pt>
                <c:pt idx="7">
                  <c:v>40261495.799267329</c:v>
                </c:pt>
                <c:pt idx="8">
                  <c:v>37441310.939589031</c:v>
                </c:pt>
                <c:pt idx="9">
                  <c:v>42250620.086377613</c:v>
                </c:pt>
                <c:pt idx="10">
                  <c:v>41291349.890312932</c:v>
                </c:pt>
                <c:pt idx="11">
                  <c:v>46185999.996951021</c:v>
                </c:pt>
                <c:pt idx="12">
                  <c:v>50982762.58962097</c:v>
                </c:pt>
                <c:pt idx="13">
                  <c:v>48759293.673213333</c:v>
                </c:pt>
                <c:pt idx="14">
                  <c:v>46412678.574967571</c:v>
                </c:pt>
                <c:pt idx="15">
                  <c:v>50717138.013619795</c:v>
                </c:pt>
                <c:pt idx="16">
                  <c:v>54028206.378510438</c:v>
                </c:pt>
                <c:pt idx="17">
                  <c:v>61848823.579999998</c:v>
                </c:pt>
                <c:pt idx="18">
                  <c:v>65664820.210000001</c:v>
                </c:pt>
                <c:pt idx="19">
                  <c:v>69238252.359999999</c:v>
                </c:pt>
                <c:pt idx="20">
                  <c:v>67204522.579999998</c:v>
                </c:pt>
                <c:pt idx="21">
                  <c:v>77312497.439999998</c:v>
                </c:pt>
                <c:pt idx="22">
                  <c:v>74373224.439999998</c:v>
                </c:pt>
                <c:pt idx="23">
                  <c:v>79578827.400000006</c:v>
                </c:pt>
                <c:pt idx="24">
                  <c:v>89417698.5986</c:v>
                </c:pt>
                <c:pt idx="25">
                  <c:v>74627967.3898485</c:v>
                </c:pt>
                <c:pt idx="26">
                  <c:v>92025866.752178565</c:v>
                </c:pt>
                <c:pt idx="27">
                  <c:v>99583509.437278643</c:v>
                </c:pt>
                <c:pt idx="28">
                  <c:v>91726280.405537754</c:v>
                </c:pt>
                <c:pt idx="29">
                  <c:v>98390919.13915427</c:v>
                </c:pt>
                <c:pt idx="30">
                  <c:v>112024943.19855171</c:v>
                </c:pt>
                <c:pt idx="31">
                  <c:v>114849621.33808821</c:v>
                </c:pt>
                <c:pt idx="32" formatCode="0.0,,">
                  <c:v>93903395.15087606</c:v>
                </c:pt>
                <c:pt idx="33" formatCode="0.0,,">
                  <c:v>99393400.886449009</c:v>
                </c:pt>
                <c:pt idx="34" formatCode="0.0,,">
                  <c:v>131919844.03929242</c:v>
                </c:pt>
                <c:pt idx="35" formatCode="0.0,,">
                  <c:v>99109172.458760217</c:v>
                </c:pt>
                <c:pt idx="36" formatCode="0.0,,">
                  <c:v>104129883.92360139</c:v>
                </c:pt>
                <c:pt idx="37" formatCode="0.0,,">
                  <c:v>110300488.36616209</c:v>
                </c:pt>
                <c:pt idx="38" formatCode="0.0,,">
                  <c:v>100301993.91528539</c:v>
                </c:pt>
                <c:pt idx="39" formatCode="0.0,,">
                  <c:v>113282533.50144748</c:v>
                </c:pt>
                <c:pt idx="40" formatCode="0.0,,">
                  <c:v>45317886.796692662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991-4C41-B2A0-16315194A20E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mois!$J$52:$J$92</c:f>
              <c:numCache>
                <c:formatCode>#,##0.0,,</c:formatCode>
                <c:ptCount val="41"/>
                <c:pt idx="0">
                  <c:v>35061993.392859593</c:v>
                </c:pt>
                <c:pt idx="1">
                  <c:v>47838532.098902822</c:v>
                </c:pt>
                <c:pt idx="2">
                  <c:v>43830677.925534755</c:v>
                </c:pt>
                <c:pt idx="3">
                  <c:v>50104046.454264536</c:v>
                </c:pt>
                <c:pt idx="4">
                  <c:v>56001216.543157555</c:v>
                </c:pt>
                <c:pt idx="5">
                  <c:v>53894858.961791702</c:v>
                </c:pt>
                <c:pt idx="6">
                  <c:v>50549914.094978787</c:v>
                </c:pt>
                <c:pt idx="7">
                  <c:v>40461417.440472469</c:v>
                </c:pt>
                <c:pt idx="8">
                  <c:v>39599760.3501449</c:v>
                </c:pt>
                <c:pt idx="9">
                  <c:v>41877684.055509739</c:v>
                </c:pt>
                <c:pt idx="10">
                  <c:v>52259584.088591173</c:v>
                </c:pt>
                <c:pt idx="11">
                  <c:v>44989351.436145969</c:v>
                </c:pt>
                <c:pt idx="12">
                  <c:v>48335332.956276096</c:v>
                </c:pt>
                <c:pt idx="13">
                  <c:v>52788978.545849808</c:v>
                </c:pt>
                <c:pt idx="14">
                  <c:v>52443702.559771448</c:v>
                </c:pt>
                <c:pt idx="15">
                  <c:v>46603364.244912393</c:v>
                </c:pt>
                <c:pt idx="16">
                  <c:v>48547297.830280252</c:v>
                </c:pt>
                <c:pt idx="17">
                  <c:v>46815882.25</c:v>
                </c:pt>
                <c:pt idx="18">
                  <c:v>60040026.119999997</c:v>
                </c:pt>
                <c:pt idx="19">
                  <c:v>53873760.780000001</c:v>
                </c:pt>
                <c:pt idx="20">
                  <c:v>58130928.640000001</c:v>
                </c:pt>
                <c:pt idx="21">
                  <c:v>71058151.459999993</c:v>
                </c:pt>
                <c:pt idx="22">
                  <c:v>54774125.43</c:v>
                </c:pt>
                <c:pt idx="23">
                  <c:v>64778506.469999999</c:v>
                </c:pt>
                <c:pt idx="24">
                  <c:v>58791983.949340001</c:v>
                </c:pt>
                <c:pt idx="25">
                  <c:v>46969461.397026233</c:v>
                </c:pt>
                <c:pt idx="26">
                  <c:v>56334480.766434073</c:v>
                </c:pt>
                <c:pt idx="27">
                  <c:v>53158052.934149206</c:v>
                </c:pt>
                <c:pt idx="28">
                  <c:v>56578397.808969162</c:v>
                </c:pt>
                <c:pt idx="29">
                  <c:v>62208677.29355111</c:v>
                </c:pt>
                <c:pt idx="30">
                  <c:v>68464490.348707199</c:v>
                </c:pt>
                <c:pt idx="31">
                  <c:v>70459780.484773263</c:v>
                </c:pt>
                <c:pt idx="32" formatCode="0.0,,">
                  <c:v>71457438.087401822</c:v>
                </c:pt>
                <c:pt idx="33" formatCode="0.0,,">
                  <c:v>65395833.267124385</c:v>
                </c:pt>
                <c:pt idx="34" formatCode="0.0,,">
                  <c:v>60635694.121144831</c:v>
                </c:pt>
                <c:pt idx="35" formatCode="0.0,,">
                  <c:v>62440397.293431632</c:v>
                </c:pt>
                <c:pt idx="36" formatCode="0.0,,">
                  <c:v>66468945.047113821</c:v>
                </c:pt>
                <c:pt idx="37" formatCode="0.0,,">
                  <c:v>76702898.291168287</c:v>
                </c:pt>
                <c:pt idx="38" formatCode="0.0,,">
                  <c:v>73344327.702348471</c:v>
                </c:pt>
                <c:pt idx="39" formatCode="0.0,,">
                  <c:v>78649585.97660467</c:v>
                </c:pt>
                <c:pt idx="40" formatCode="0.0,,">
                  <c:v>38730625.003040358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991-4C41-B2A0-16315194A20E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mois!$K$52:$K$92</c:f>
              <c:numCache>
                <c:formatCode>#,##0.0,,</c:formatCode>
                <c:ptCount val="41"/>
                <c:pt idx="0">
                  <c:v>39859823.128650203</c:v>
                </c:pt>
                <c:pt idx="1">
                  <c:v>52673620.374506257</c:v>
                </c:pt>
                <c:pt idx="2">
                  <c:v>65939840.568817772</c:v>
                </c:pt>
                <c:pt idx="3">
                  <c:v>67920717.364095509</c:v>
                </c:pt>
                <c:pt idx="4">
                  <c:v>68015571.142620623</c:v>
                </c:pt>
                <c:pt idx="5">
                  <c:v>69220558.664668575</c:v>
                </c:pt>
                <c:pt idx="6">
                  <c:v>67508967.813438997</c:v>
                </c:pt>
                <c:pt idx="7">
                  <c:v>53544988.467231847</c:v>
                </c:pt>
                <c:pt idx="8">
                  <c:v>70885698.300345913</c:v>
                </c:pt>
                <c:pt idx="9">
                  <c:v>57120725.901240475</c:v>
                </c:pt>
                <c:pt idx="10">
                  <c:v>56296617.003858484</c:v>
                </c:pt>
                <c:pt idx="11">
                  <c:v>65960970.002606876</c:v>
                </c:pt>
                <c:pt idx="12">
                  <c:v>58606585.49264662</c:v>
                </c:pt>
                <c:pt idx="13">
                  <c:v>87466861.394878015</c:v>
                </c:pt>
                <c:pt idx="14">
                  <c:v>60723544.378671162</c:v>
                </c:pt>
                <c:pt idx="15">
                  <c:v>75666738.82586816</c:v>
                </c:pt>
                <c:pt idx="16">
                  <c:v>78818682.16971539</c:v>
                </c:pt>
                <c:pt idx="17">
                  <c:v>75148629.969999999</c:v>
                </c:pt>
                <c:pt idx="18">
                  <c:v>87763919.430000007</c:v>
                </c:pt>
                <c:pt idx="19">
                  <c:v>80017134.430000007</c:v>
                </c:pt>
                <c:pt idx="20">
                  <c:v>74213462.459999993</c:v>
                </c:pt>
                <c:pt idx="21">
                  <c:v>83854689.340000004</c:v>
                </c:pt>
                <c:pt idx="22">
                  <c:v>91293240.590000004</c:v>
                </c:pt>
                <c:pt idx="23">
                  <c:v>84472022.079999998</c:v>
                </c:pt>
                <c:pt idx="24">
                  <c:v>102989771.72837999</c:v>
                </c:pt>
                <c:pt idx="25">
                  <c:v>87643375.554927468</c:v>
                </c:pt>
                <c:pt idx="26">
                  <c:v>80234206.185814068</c:v>
                </c:pt>
                <c:pt idx="27">
                  <c:v>69523447.949946955</c:v>
                </c:pt>
                <c:pt idx="28">
                  <c:v>89317376.670637071</c:v>
                </c:pt>
                <c:pt idx="29">
                  <c:v>96766250.379369289</c:v>
                </c:pt>
                <c:pt idx="30">
                  <c:v>119204897.21395102</c:v>
                </c:pt>
                <c:pt idx="31">
                  <c:v>123003835.50318167</c:v>
                </c:pt>
                <c:pt idx="32" formatCode="0.0,,">
                  <c:v>117282558.9581605</c:v>
                </c:pt>
                <c:pt idx="33" formatCode="0.0,,">
                  <c:v>118714266.029309</c:v>
                </c:pt>
                <c:pt idx="34" formatCode="0.0,,">
                  <c:v>120409775.25557595</c:v>
                </c:pt>
                <c:pt idx="35" formatCode="0.0,,">
                  <c:v>130105491.28056608</c:v>
                </c:pt>
                <c:pt idx="36" formatCode="0.0,,">
                  <c:v>142172538.7693933</c:v>
                </c:pt>
                <c:pt idx="37" formatCode="0.0,,">
                  <c:v>122084397.81525299</c:v>
                </c:pt>
                <c:pt idx="38" formatCode="0.0,,">
                  <c:v>123873251.79881218</c:v>
                </c:pt>
                <c:pt idx="39" formatCode="0.0,,">
                  <c:v>139480789.54871899</c:v>
                </c:pt>
                <c:pt idx="40" formatCode="0.0,,">
                  <c:v>55810787.487020716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991-4C41-B2A0-16315194A20E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mois!$L$52:$L$92</c:f>
              <c:numCache>
                <c:formatCode>#,##0.0,,</c:formatCode>
                <c:ptCount val="41"/>
                <c:pt idx="0">
                  <c:v>41225202.261733621</c:v>
                </c:pt>
                <c:pt idx="1">
                  <c:v>53481767.859783493</c:v>
                </c:pt>
                <c:pt idx="2">
                  <c:v>62223621.365424871</c:v>
                </c:pt>
                <c:pt idx="3">
                  <c:v>65921760.115373418</c:v>
                </c:pt>
                <c:pt idx="4">
                  <c:v>65325135.641513087</c:v>
                </c:pt>
                <c:pt idx="5">
                  <c:v>63440560.890424222</c:v>
                </c:pt>
                <c:pt idx="6">
                  <c:v>64012061.766243823</c:v>
                </c:pt>
                <c:pt idx="7">
                  <c:v>51714395.913146749</c:v>
                </c:pt>
                <c:pt idx="8">
                  <c:v>55699702.876865402</c:v>
                </c:pt>
                <c:pt idx="9">
                  <c:v>51325650.919191353</c:v>
                </c:pt>
                <c:pt idx="10">
                  <c:v>55122180.264864922</c:v>
                </c:pt>
                <c:pt idx="11">
                  <c:v>55952295.653526068</c:v>
                </c:pt>
                <c:pt idx="12">
                  <c:v>50624964.746164761</c:v>
                </c:pt>
                <c:pt idx="13">
                  <c:v>61778439.745288186</c:v>
                </c:pt>
                <c:pt idx="14">
                  <c:v>63903510.138621889</c:v>
                </c:pt>
                <c:pt idx="15">
                  <c:v>64439375.446866184</c:v>
                </c:pt>
                <c:pt idx="16">
                  <c:v>68151268.364934191</c:v>
                </c:pt>
                <c:pt idx="17">
                  <c:v>93121616.099999994</c:v>
                </c:pt>
                <c:pt idx="18">
                  <c:v>75787449.409999996</c:v>
                </c:pt>
                <c:pt idx="19">
                  <c:v>78962730.390000001</c:v>
                </c:pt>
                <c:pt idx="20">
                  <c:v>75549403.780000001</c:v>
                </c:pt>
                <c:pt idx="21">
                  <c:v>77881048.819999993</c:v>
                </c:pt>
                <c:pt idx="22">
                  <c:v>86256425.5</c:v>
                </c:pt>
                <c:pt idx="23">
                  <c:v>101169763.61</c:v>
                </c:pt>
                <c:pt idx="24">
                  <c:v>88762978.472279996</c:v>
                </c:pt>
                <c:pt idx="25">
                  <c:v>86164952.062916964</c:v>
                </c:pt>
                <c:pt idx="26">
                  <c:v>100650189.11833411</c:v>
                </c:pt>
                <c:pt idx="27">
                  <c:v>78255693.097775072</c:v>
                </c:pt>
                <c:pt idx="28">
                  <c:v>110998349.1014093</c:v>
                </c:pt>
                <c:pt idx="29">
                  <c:v>131112815.63059393</c:v>
                </c:pt>
                <c:pt idx="30">
                  <c:v>119953917.9773418</c:v>
                </c:pt>
                <c:pt idx="31">
                  <c:v>170366533.1117489</c:v>
                </c:pt>
                <c:pt idx="32" formatCode="0.0,,">
                  <c:v>146270829.50337642</c:v>
                </c:pt>
                <c:pt idx="33" formatCode="0.0,,">
                  <c:v>123028117.85517088</c:v>
                </c:pt>
                <c:pt idx="34" formatCode="0.0,,">
                  <c:v>110531797.0077264</c:v>
                </c:pt>
                <c:pt idx="35" formatCode="0.0,,">
                  <c:v>114235751.08959544</c:v>
                </c:pt>
                <c:pt idx="36" formatCode="0.0,,">
                  <c:v>112825406.31396182</c:v>
                </c:pt>
                <c:pt idx="37" formatCode="0.0,,">
                  <c:v>113615001.17733961</c:v>
                </c:pt>
                <c:pt idx="38" formatCode="0.0,,">
                  <c:v>126104185.8490288</c:v>
                </c:pt>
                <c:pt idx="39" formatCode="0.0,,">
                  <c:v>138725927.92449322</c:v>
                </c:pt>
                <c:pt idx="40" formatCode="0.0,,">
                  <c:v>2835.014464629071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991-4C41-B2A0-16315194A20E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mois!$A$52:$A$92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mois!$M$52:$M$92</c:f>
              <c:numCache>
                <c:formatCode>#,##0.0,,</c:formatCode>
                <c:ptCount val="41"/>
                <c:pt idx="0">
                  <c:v>50990354.550679393</c:v>
                </c:pt>
                <c:pt idx="1">
                  <c:v>61792297.360955067</c:v>
                </c:pt>
                <c:pt idx="2">
                  <c:v>70734133.487408474</c:v>
                </c:pt>
                <c:pt idx="3">
                  <c:v>68790652.436059073</c:v>
                </c:pt>
                <c:pt idx="4">
                  <c:v>75490344.641493276</c:v>
                </c:pt>
                <c:pt idx="5">
                  <c:v>71004456.084773853</c:v>
                </c:pt>
                <c:pt idx="6">
                  <c:v>73924556.030349553</c:v>
                </c:pt>
                <c:pt idx="7">
                  <c:v>57323574.563576579</c:v>
                </c:pt>
                <c:pt idx="8">
                  <c:v>58088045.405415297</c:v>
                </c:pt>
                <c:pt idx="9">
                  <c:v>60064714.607817285</c:v>
                </c:pt>
                <c:pt idx="10">
                  <c:v>63726219.858923681</c:v>
                </c:pt>
                <c:pt idx="11">
                  <c:v>51728924.304489471</c:v>
                </c:pt>
                <c:pt idx="12">
                  <c:v>64873459.693242088</c:v>
                </c:pt>
                <c:pt idx="13">
                  <c:v>68005982.099436402</c:v>
                </c:pt>
                <c:pt idx="14">
                  <c:v>81263139.047224134</c:v>
                </c:pt>
                <c:pt idx="15">
                  <c:v>80833874.781426221</c:v>
                </c:pt>
                <c:pt idx="16">
                  <c:v>76258263.901880324</c:v>
                </c:pt>
                <c:pt idx="17">
                  <c:v>88753030.609999999</c:v>
                </c:pt>
                <c:pt idx="18">
                  <c:v>83828527.230000004</c:v>
                </c:pt>
                <c:pt idx="19">
                  <c:v>94911544.599999994</c:v>
                </c:pt>
                <c:pt idx="20">
                  <c:v>88407228.689999998</c:v>
                </c:pt>
                <c:pt idx="21">
                  <c:v>132702979.31</c:v>
                </c:pt>
                <c:pt idx="22">
                  <c:v>124806751.90000001</c:v>
                </c:pt>
                <c:pt idx="23">
                  <c:v>123462832.31999999</c:v>
                </c:pt>
                <c:pt idx="24">
                  <c:v>116892765.09</c:v>
                </c:pt>
                <c:pt idx="25">
                  <c:v>139936243.25970238</c:v>
                </c:pt>
                <c:pt idx="26">
                  <c:v>120140244.14166588</c:v>
                </c:pt>
                <c:pt idx="27">
                  <c:v>104161488.99085015</c:v>
                </c:pt>
                <c:pt idx="28">
                  <c:v>107062878.64795367</c:v>
                </c:pt>
                <c:pt idx="29">
                  <c:v>147191788.2601546</c:v>
                </c:pt>
                <c:pt idx="30">
                  <c:v>120273598.26000001</c:v>
                </c:pt>
                <c:pt idx="31">
                  <c:v>159760484.7220057</c:v>
                </c:pt>
                <c:pt idx="32" formatCode="0.0,,">
                  <c:v>121848494.96018526</c:v>
                </c:pt>
                <c:pt idx="33" formatCode="0.0,,">
                  <c:v>152650207.17158324</c:v>
                </c:pt>
                <c:pt idx="34" formatCode="0.0,,">
                  <c:v>142670752.40669766</c:v>
                </c:pt>
                <c:pt idx="35" formatCode="0.0,,">
                  <c:v>163029351.7183246</c:v>
                </c:pt>
                <c:pt idx="36" formatCode="0.0,,">
                  <c:v>159131257.37253878</c:v>
                </c:pt>
                <c:pt idx="37" formatCode="0.0,,">
                  <c:v>158997203.85266042</c:v>
                </c:pt>
                <c:pt idx="38" formatCode="0.0,,">
                  <c:v>138099543.59452519</c:v>
                </c:pt>
                <c:pt idx="39" formatCode="0.0,,">
                  <c:v>152065431.53206554</c:v>
                </c:pt>
                <c:pt idx="40" formatCode="0.0,,">
                  <c:v>4638.485535370929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991-4C41-B2A0-16315194A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802896"/>
        <c:axId val="42807679"/>
      </c:lineChart>
      <c:catAx>
        <c:axId val="210380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Recettes guichet (M€)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42807679"/>
        <c:crosses val="autoZero"/>
        <c:auto val="1"/>
        <c:lblAlgn val="ctr"/>
        <c:lblOffset val="100"/>
        <c:noMultiLvlLbl val="0"/>
      </c:catAx>
      <c:valAx>
        <c:axId val="428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103802896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'Total' by 'Séances (milliers)'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mois!$B$96:$B$136</c:f>
              <c:numCache>
                <c:formatCode>#,##0.0,</c:formatCode>
                <c:ptCount val="41"/>
                <c:pt idx="0">
                  <c:v>301936</c:v>
                </c:pt>
                <c:pt idx="1">
                  <c:v>318687</c:v>
                </c:pt>
                <c:pt idx="2">
                  <c:v>335073</c:v>
                </c:pt>
                <c:pt idx="3">
                  <c:v>344064</c:v>
                </c:pt>
                <c:pt idx="4">
                  <c:v>367153</c:v>
                </c:pt>
                <c:pt idx="5">
                  <c:v>378915</c:v>
                </c:pt>
                <c:pt idx="6">
                  <c:v>389871</c:v>
                </c:pt>
                <c:pt idx="7">
                  <c:v>382661</c:v>
                </c:pt>
                <c:pt idx="8">
                  <c:v>359643</c:v>
                </c:pt>
                <c:pt idx="9">
                  <c:v>340783</c:v>
                </c:pt>
                <c:pt idx="10">
                  <c:v>332055</c:v>
                </c:pt>
                <c:pt idx="11">
                  <c:v>334680</c:v>
                </c:pt>
                <c:pt idx="12">
                  <c:v>320041</c:v>
                </c:pt>
                <c:pt idx="13">
                  <c:v>305503</c:v>
                </c:pt>
                <c:pt idx="14">
                  <c:v>324224</c:v>
                </c:pt>
                <c:pt idx="15">
                  <c:v>334629</c:v>
                </c:pt>
                <c:pt idx="16">
                  <c:v>353592.14285714284</c:v>
                </c:pt>
                <c:pt idx="17">
                  <c:v>379366</c:v>
                </c:pt>
                <c:pt idx="18">
                  <c:v>384870</c:v>
                </c:pt>
                <c:pt idx="19">
                  <c:v>421615</c:v>
                </c:pt>
                <c:pt idx="20">
                  <c:v>449584</c:v>
                </c:pt>
                <c:pt idx="21">
                  <c:v>479049</c:v>
                </c:pt>
                <c:pt idx="22">
                  <c:v>456188</c:v>
                </c:pt>
                <c:pt idx="23">
                  <c:v>456180.16</c:v>
                </c:pt>
                <c:pt idx="24">
                  <c:v>488660.63500000001</c:v>
                </c:pt>
                <c:pt idx="25">
                  <c:v>499163.46404961945</c:v>
                </c:pt>
                <c:pt idx="26">
                  <c:v>508151</c:v>
                </c:pt>
                <c:pt idx="27">
                  <c:v>537241.96553548693</c:v>
                </c:pt>
                <c:pt idx="28">
                  <c:v>549594.54456330452</c:v>
                </c:pt>
                <c:pt idx="29">
                  <c:v>558362.87569090503</c:v>
                </c:pt>
                <c:pt idx="30">
                  <c:v>551806.98639554263</c:v>
                </c:pt>
                <c:pt idx="31">
                  <c:v>588565.02343953005</c:v>
                </c:pt>
                <c:pt idx="32">
                  <c:v>594262</c:v>
                </c:pt>
                <c:pt idx="33">
                  <c:v>590412.21080067917</c:v>
                </c:pt>
                <c:pt idx="34">
                  <c:v>623479.15864971001</c:v>
                </c:pt>
                <c:pt idx="35">
                  <c:v>638449.67900964501</c:v>
                </c:pt>
                <c:pt idx="36">
                  <c:v>647245.59507485852</c:v>
                </c:pt>
                <c:pt idx="37">
                  <c:v>675621</c:v>
                </c:pt>
                <c:pt idx="38">
                  <c:v>705216.33615072409</c:v>
                </c:pt>
                <c:pt idx="39">
                  <c:v>716720.09400209831</c:v>
                </c:pt>
                <c:pt idx="40">
                  <c:v>732818.13306211168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C3-2548-B98A-0ABE48F1A0DF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mois!$C$96:$C$136</c:f>
              <c:numCache>
                <c:formatCode>#,##0.0,</c:formatCode>
                <c:ptCount val="41"/>
                <c:pt idx="0">
                  <c:v>286448</c:v>
                </c:pt>
                <c:pt idx="1">
                  <c:v>290497</c:v>
                </c:pt>
                <c:pt idx="2">
                  <c:v>303302</c:v>
                </c:pt>
                <c:pt idx="3">
                  <c:v>317419</c:v>
                </c:pt>
                <c:pt idx="4">
                  <c:v>351965</c:v>
                </c:pt>
                <c:pt idx="5">
                  <c:v>350901</c:v>
                </c:pt>
                <c:pt idx="6">
                  <c:v>360845</c:v>
                </c:pt>
                <c:pt idx="7">
                  <c:v>359439</c:v>
                </c:pt>
                <c:pt idx="8">
                  <c:v>347242</c:v>
                </c:pt>
                <c:pt idx="9">
                  <c:v>320631</c:v>
                </c:pt>
                <c:pt idx="10">
                  <c:v>313914</c:v>
                </c:pt>
                <c:pt idx="11">
                  <c:v>309923</c:v>
                </c:pt>
                <c:pt idx="12">
                  <c:v>303715</c:v>
                </c:pt>
                <c:pt idx="13">
                  <c:v>283541</c:v>
                </c:pt>
                <c:pt idx="14">
                  <c:v>305719</c:v>
                </c:pt>
                <c:pt idx="15">
                  <c:v>312850</c:v>
                </c:pt>
                <c:pt idx="16">
                  <c:v>337484.42857142858</c:v>
                </c:pt>
                <c:pt idx="17">
                  <c:v>368216</c:v>
                </c:pt>
                <c:pt idx="18">
                  <c:v>367096</c:v>
                </c:pt>
                <c:pt idx="19">
                  <c:v>414329</c:v>
                </c:pt>
                <c:pt idx="20">
                  <c:v>443154</c:v>
                </c:pt>
                <c:pt idx="21">
                  <c:v>450673</c:v>
                </c:pt>
                <c:pt idx="22">
                  <c:v>450603</c:v>
                </c:pt>
                <c:pt idx="23">
                  <c:v>469813.87</c:v>
                </c:pt>
                <c:pt idx="24">
                  <c:v>513711.36499999999</c:v>
                </c:pt>
                <c:pt idx="25">
                  <c:v>499883.58176897082</c:v>
                </c:pt>
                <c:pt idx="26">
                  <c:v>520959</c:v>
                </c:pt>
                <c:pt idx="27">
                  <c:v>502857.86970067158</c:v>
                </c:pt>
                <c:pt idx="28">
                  <c:v>541669.06062151259</c:v>
                </c:pt>
                <c:pt idx="29">
                  <c:v>532346.14112701162</c:v>
                </c:pt>
                <c:pt idx="30">
                  <c:v>545026.96106138558</c:v>
                </c:pt>
                <c:pt idx="31">
                  <c:v>558638.39004217507</c:v>
                </c:pt>
                <c:pt idx="32">
                  <c:v>581655.01776843588</c:v>
                </c:pt>
                <c:pt idx="33">
                  <c:v>555375.14081034111</c:v>
                </c:pt>
                <c:pt idx="34">
                  <c:v>600338.28325249406</c:v>
                </c:pt>
                <c:pt idx="35">
                  <c:v>623259.28098217037</c:v>
                </c:pt>
                <c:pt idx="36">
                  <c:v>668399.42678421852</c:v>
                </c:pt>
                <c:pt idx="37">
                  <c:v>657141</c:v>
                </c:pt>
                <c:pt idx="38">
                  <c:v>671116.19946245721</c:v>
                </c:pt>
                <c:pt idx="39">
                  <c:v>690172.35837221448</c:v>
                </c:pt>
                <c:pt idx="40">
                  <c:v>741716.75541332702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C3-2548-B98A-0ABE48F1A0DF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mois!$D$96:$D$136</c:f>
              <c:numCache>
                <c:formatCode>#,##0.0,</c:formatCode>
                <c:ptCount val="41"/>
                <c:pt idx="0">
                  <c:v>302696</c:v>
                </c:pt>
                <c:pt idx="1">
                  <c:v>318333</c:v>
                </c:pt>
                <c:pt idx="2">
                  <c:v>331579</c:v>
                </c:pt>
                <c:pt idx="3">
                  <c:v>345959</c:v>
                </c:pt>
                <c:pt idx="4">
                  <c:v>370666</c:v>
                </c:pt>
                <c:pt idx="5">
                  <c:v>386388</c:v>
                </c:pt>
                <c:pt idx="6">
                  <c:v>398989</c:v>
                </c:pt>
                <c:pt idx="7">
                  <c:v>388549</c:v>
                </c:pt>
                <c:pt idx="8">
                  <c:v>357047</c:v>
                </c:pt>
                <c:pt idx="9">
                  <c:v>345039</c:v>
                </c:pt>
                <c:pt idx="10">
                  <c:v>328282</c:v>
                </c:pt>
                <c:pt idx="11">
                  <c:v>327751</c:v>
                </c:pt>
                <c:pt idx="12">
                  <c:v>318492</c:v>
                </c:pt>
                <c:pt idx="13">
                  <c:v>311217</c:v>
                </c:pt>
                <c:pt idx="14">
                  <c:v>325869</c:v>
                </c:pt>
                <c:pt idx="15">
                  <c:v>335175</c:v>
                </c:pt>
                <c:pt idx="16">
                  <c:v>351255.28571428574</c:v>
                </c:pt>
                <c:pt idx="17">
                  <c:v>389077</c:v>
                </c:pt>
                <c:pt idx="18">
                  <c:v>378052</c:v>
                </c:pt>
                <c:pt idx="19">
                  <c:v>416732</c:v>
                </c:pt>
                <c:pt idx="20">
                  <c:v>431447</c:v>
                </c:pt>
                <c:pt idx="21">
                  <c:v>489400</c:v>
                </c:pt>
                <c:pt idx="22">
                  <c:v>487845</c:v>
                </c:pt>
                <c:pt idx="23">
                  <c:v>513686.77</c:v>
                </c:pt>
                <c:pt idx="24">
                  <c:v>507299.41499999998</c:v>
                </c:pt>
                <c:pt idx="25">
                  <c:v>520319.17505756102</c:v>
                </c:pt>
                <c:pt idx="26">
                  <c:v>541606.44881573308</c:v>
                </c:pt>
                <c:pt idx="27">
                  <c:v>546745.03339215601</c:v>
                </c:pt>
                <c:pt idx="28">
                  <c:v>569382.40987113328</c:v>
                </c:pt>
                <c:pt idx="29">
                  <c:v>566201.98318208335</c:v>
                </c:pt>
                <c:pt idx="30">
                  <c:v>579102.1080301319</c:v>
                </c:pt>
                <c:pt idx="31">
                  <c:v>617752.9760745255</c:v>
                </c:pt>
                <c:pt idx="32">
                  <c:v>608418.54098331986</c:v>
                </c:pt>
                <c:pt idx="33">
                  <c:v>639428.14769860567</c:v>
                </c:pt>
                <c:pt idx="34">
                  <c:v>677386.1911130487</c:v>
                </c:pt>
                <c:pt idx="35">
                  <c:v>658509.04000818462</c:v>
                </c:pt>
                <c:pt idx="36">
                  <c:v>671057.3746805886</c:v>
                </c:pt>
                <c:pt idx="37">
                  <c:v>679489.68387542712</c:v>
                </c:pt>
                <c:pt idx="38">
                  <c:v>728836.03124749614</c:v>
                </c:pt>
                <c:pt idx="39">
                  <c:v>746106.26245040586</c:v>
                </c:pt>
                <c:pt idx="40">
                  <c:v>380412.1115245613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C3-2548-B98A-0ABE48F1A0DF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mois!$E$96:$E$136</c:f>
              <c:numCache>
                <c:formatCode>#,##0.0,</c:formatCode>
                <c:ptCount val="41"/>
                <c:pt idx="0">
                  <c:v>302721</c:v>
                </c:pt>
                <c:pt idx="1">
                  <c:v>313932</c:v>
                </c:pt>
                <c:pt idx="2">
                  <c:v>322572</c:v>
                </c:pt>
                <c:pt idx="3">
                  <c:v>334172</c:v>
                </c:pt>
                <c:pt idx="4">
                  <c:v>368428</c:v>
                </c:pt>
                <c:pt idx="5">
                  <c:v>376684</c:v>
                </c:pt>
                <c:pt idx="6">
                  <c:v>374924</c:v>
                </c:pt>
                <c:pt idx="7">
                  <c:v>379905</c:v>
                </c:pt>
                <c:pt idx="8">
                  <c:v>342273</c:v>
                </c:pt>
                <c:pt idx="9">
                  <c:v>334112</c:v>
                </c:pt>
                <c:pt idx="10">
                  <c:v>336179</c:v>
                </c:pt>
                <c:pt idx="11">
                  <c:v>313369</c:v>
                </c:pt>
                <c:pt idx="12">
                  <c:v>306445</c:v>
                </c:pt>
                <c:pt idx="13">
                  <c:v>324054</c:v>
                </c:pt>
                <c:pt idx="14">
                  <c:v>325357</c:v>
                </c:pt>
                <c:pt idx="15">
                  <c:v>338581</c:v>
                </c:pt>
                <c:pt idx="16">
                  <c:v>361104.14285714284</c:v>
                </c:pt>
                <c:pt idx="17">
                  <c:v>377817</c:v>
                </c:pt>
                <c:pt idx="18">
                  <c:v>395635</c:v>
                </c:pt>
                <c:pt idx="19">
                  <c:v>436264</c:v>
                </c:pt>
                <c:pt idx="20">
                  <c:v>473436</c:v>
                </c:pt>
                <c:pt idx="21">
                  <c:v>491531</c:v>
                </c:pt>
                <c:pt idx="22">
                  <c:v>478678</c:v>
                </c:pt>
                <c:pt idx="23">
                  <c:v>501380.08</c:v>
                </c:pt>
                <c:pt idx="24">
                  <c:v>524743.25799999991</c:v>
                </c:pt>
                <c:pt idx="25">
                  <c:v>529814.61688534578</c:v>
                </c:pt>
                <c:pt idx="26">
                  <c:v>561197.74296255165</c:v>
                </c:pt>
                <c:pt idx="27">
                  <c:v>561130.80956504436</c:v>
                </c:pt>
                <c:pt idx="28">
                  <c:v>573256.16759901179</c:v>
                </c:pt>
                <c:pt idx="29">
                  <c:v>587009.47145558521</c:v>
                </c:pt>
                <c:pt idx="30">
                  <c:v>606255.70700769511</c:v>
                </c:pt>
                <c:pt idx="31">
                  <c:v>610884.93651810091</c:v>
                </c:pt>
                <c:pt idx="32">
                  <c:v>607165.73385976057</c:v>
                </c:pt>
                <c:pt idx="33">
                  <c:v>614537.50069037406</c:v>
                </c:pt>
                <c:pt idx="34">
                  <c:v>637616.96763124107</c:v>
                </c:pt>
                <c:pt idx="35">
                  <c:v>657851.08604452969</c:v>
                </c:pt>
                <c:pt idx="36">
                  <c:v>680733.91477215593</c:v>
                </c:pt>
                <c:pt idx="37">
                  <c:v>706634.18824673374</c:v>
                </c:pt>
                <c:pt idx="38">
                  <c:v>727131.9797882376</c:v>
                </c:pt>
                <c:pt idx="39">
                  <c:v>739128.28517528134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C3-2548-B98A-0ABE48F1A0DF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mois!$F$96:$F$136</c:f>
              <c:numCache>
                <c:formatCode>#,##0.0,</c:formatCode>
                <c:ptCount val="41"/>
                <c:pt idx="0">
                  <c:v>874829</c:v>
                </c:pt>
                <c:pt idx="1">
                  <c:v>314481</c:v>
                </c:pt>
                <c:pt idx="2">
                  <c:v>324044</c:v>
                </c:pt>
                <c:pt idx="3">
                  <c:v>333414</c:v>
                </c:pt>
                <c:pt idx="4">
                  <c:v>356158</c:v>
                </c:pt>
                <c:pt idx="5">
                  <c:v>374216</c:v>
                </c:pt>
                <c:pt idx="6">
                  <c:v>378832</c:v>
                </c:pt>
                <c:pt idx="7">
                  <c:v>369668</c:v>
                </c:pt>
                <c:pt idx="8">
                  <c:v>337976</c:v>
                </c:pt>
                <c:pt idx="9">
                  <c:v>329438</c:v>
                </c:pt>
                <c:pt idx="10">
                  <c:v>319126</c:v>
                </c:pt>
                <c:pt idx="11">
                  <c:v>317746</c:v>
                </c:pt>
                <c:pt idx="12">
                  <c:v>297860</c:v>
                </c:pt>
                <c:pt idx="13">
                  <c:v>305747</c:v>
                </c:pt>
                <c:pt idx="14">
                  <c:v>316418</c:v>
                </c:pt>
                <c:pt idx="15">
                  <c:v>332070</c:v>
                </c:pt>
                <c:pt idx="16">
                  <c:v>353441.42857142858</c:v>
                </c:pt>
                <c:pt idx="17">
                  <c:v>374330</c:v>
                </c:pt>
                <c:pt idx="18">
                  <c:v>407373.07</c:v>
                </c:pt>
                <c:pt idx="19">
                  <c:v>420001</c:v>
                </c:pt>
                <c:pt idx="20">
                  <c:v>429621</c:v>
                </c:pt>
                <c:pt idx="21">
                  <c:v>454720</c:v>
                </c:pt>
                <c:pt idx="22">
                  <c:v>467501</c:v>
                </c:pt>
                <c:pt idx="23">
                  <c:v>486303.62</c:v>
                </c:pt>
                <c:pt idx="24">
                  <c:v>508202.21499999997</c:v>
                </c:pt>
                <c:pt idx="25">
                  <c:v>504516.16223850287</c:v>
                </c:pt>
                <c:pt idx="26">
                  <c:v>526777.63686481956</c:v>
                </c:pt>
                <c:pt idx="27">
                  <c:v>514790.16225267679</c:v>
                </c:pt>
                <c:pt idx="28">
                  <c:v>552017.81881352165</c:v>
                </c:pt>
                <c:pt idx="29">
                  <c:v>568924.52606846963</c:v>
                </c:pt>
                <c:pt idx="30">
                  <c:v>578429.29643171327</c:v>
                </c:pt>
                <c:pt idx="31">
                  <c:v>583268.67392566847</c:v>
                </c:pt>
                <c:pt idx="32">
                  <c:v>603533.69873400009</c:v>
                </c:pt>
                <c:pt idx="33">
                  <c:v>616139.83091250982</c:v>
                </c:pt>
                <c:pt idx="34">
                  <c:v>650974.02094938722</c:v>
                </c:pt>
                <c:pt idx="35">
                  <c:v>663873.36036156106</c:v>
                </c:pt>
                <c:pt idx="36">
                  <c:v>664709.68868817843</c:v>
                </c:pt>
                <c:pt idx="37">
                  <c:v>678931.71831859369</c:v>
                </c:pt>
                <c:pt idx="38">
                  <c:v>709620.44017325214</c:v>
                </c:pt>
                <c:pt idx="39">
                  <c:v>692515.43989123707</c:v>
                </c:pt>
                <c:pt idx="40">
                  <c:v>18.975504356535442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C3-2548-B98A-0ABE48F1A0DF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mois!$G$96:$G$136</c:f>
              <c:numCache>
                <c:formatCode>#,##0.0,</c:formatCode>
                <c:ptCount val="41"/>
                <c:pt idx="0">
                  <c:v>281828</c:v>
                </c:pt>
                <c:pt idx="1">
                  <c:v>292652</c:v>
                </c:pt>
                <c:pt idx="2">
                  <c:v>298018</c:v>
                </c:pt>
                <c:pt idx="3">
                  <c:v>308634</c:v>
                </c:pt>
                <c:pt idx="4">
                  <c:v>330693</c:v>
                </c:pt>
                <c:pt idx="5">
                  <c:v>345797</c:v>
                </c:pt>
                <c:pt idx="6">
                  <c:v>344430</c:v>
                </c:pt>
                <c:pt idx="7">
                  <c:v>345592</c:v>
                </c:pt>
                <c:pt idx="8">
                  <c:v>308523</c:v>
                </c:pt>
                <c:pt idx="9">
                  <c:v>305675</c:v>
                </c:pt>
                <c:pt idx="10">
                  <c:v>296124</c:v>
                </c:pt>
                <c:pt idx="11">
                  <c:v>289822</c:v>
                </c:pt>
                <c:pt idx="12">
                  <c:v>283683</c:v>
                </c:pt>
                <c:pt idx="13">
                  <c:v>295561</c:v>
                </c:pt>
                <c:pt idx="14">
                  <c:v>302739</c:v>
                </c:pt>
                <c:pt idx="15">
                  <c:v>315052</c:v>
                </c:pt>
                <c:pt idx="16">
                  <c:v>325224.14285714284</c:v>
                </c:pt>
                <c:pt idx="17">
                  <c:v>358011</c:v>
                </c:pt>
                <c:pt idx="18">
                  <c:v>374292.72</c:v>
                </c:pt>
                <c:pt idx="19">
                  <c:v>398148</c:v>
                </c:pt>
                <c:pt idx="20">
                  <c:v>422174</c:v>
                </c:pt>
                <c:pt idx="21">
                  <c:v>437723</c:v>
                </c:pt>
                <c:pt idx="22">
                  <c:v>465941</c:v>
                </c:pt>
                <c:pt idx="23">
                  <c:v>469311.39</c:v>
                </c:pt>
                <c:pt idx="24">
                  <c:v>474715.386</c:v>
                </c:pt>
                <c:pt idx="25">
                  <c:v>484295.2599273891</c:v>
                </c:pt>
                <c:pt idx="26">
                  <c:v>507534.34171353886</c:v>
                </c:pt>
                <c:pt idx="27">
                  <c:v>495060.31411876879</c:v>
                </c:pt>
                <c:pt idx="28">
                  <c:v>514110.66053065326</c:v>
                </c:pt>
                <c:pt idx="29">
                  <c:v>531979.00247594516</c:v>
                </c:pt>
                <c:pt idx="30">
                  <c:v>550942.76213794458</c:v>
                </c:pt>
                <c:pt idx="31">
                  <c:v>561400.13788397401</c:v>
                </c:pt>
                <c:pt idx="32">
                  <c:v>577015.62122106517</c:v>
                </c:pt>
                <c:pt idx="33">
                  <c:v>586795.72722097056</c:v>
                </c:pt>
                <c:pt idx="34">
                  <c:v>613313.00129707728</c:v>
                </c:pt>
                <c:pt idx="35">
                  <c:v>614326.55359390925</c:v>
                </c:pt>
                <c:pt idx="36">
                  <c:v>639254.67847100738</c:v>
                </c:pt>
                <c:pt idx="37">
                  <c:v>644422.96372198977</c:v>
                </c:pt>
                <c:pt idx="38">
                  <c:v>666812.72689899593</c:v>
                </c:pt>
                <c:pt idx="39">
                  <c:v>690005.06601700885</c:v>
                </c:pt>
                <c:pt idx="40">
                  <c:v>142664.02449564348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C3-2548-B98A-0ABE48F1A0DF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mois!$H$96:$H$136</c:f>
              <c:numCache>
                <c:formatCode>#,##0.0,</c:formatCode>
                <c:ptCount val="41"/>
                <c:pt idx="0">
                  <c:v>293609</c:v>
                </c:pt>
                <c:pt idx="1">
                  <c:v>302348</c:v>
                </c:pt>
                <c:pt idx="2">
                  <c:v>312378</c:v>
                </c:pt>
                <c:pt idx="3">
                  <c:v>320442</c:v>
                </c:pt>
                <c:pt idx="4">
                  <c:v>335121</c:v>
                </c:pt>
                <c:pt idx="5">
                  <c:v>346646</c:v>
                </c:pt>
                <c:pt idx="6">
                  <c:v>344986</c:v>
                </c:pt>
                <c:pt idx="7">
                  <c:v>336182</c:v>
                </c:pt>
                <c:pt idx="8">
                  <c:v>301198</c:v>
                </c:pt>
                <c:pt idx="9">
                  <c:v>298490</c:v>
                </c:pt>
                <c:pt idx="10">
                  <c:v>286868</c:v>
                </c:pt>
                <c:pt idx="11">
                  <c:v>278201</c:v>
                </c:pt>
                <c:pt idx="12">
                  <c:v>275694</c:v>
                </c:pt>
                <c:pt idx="13">
                  <c:v>291392</c:v>
                </c:pt>
                <c:pt idx="14">
                  <c:v>289881</c:v>
                </c:pt>
                <c:pt idx="15">
                  <c:v>298532</c:v>
                </c:pt>
                <c:pt idx="16">
                  <c:v>327520</c:v>
                </c:pt>
                <c:pt idx="17">
                  <c:v>344883</c:v>
                </c:pt>
                <c:pt idx="18">
                  <c:v>358922.34</c:v>
                </c:pt>
                <c:pt idx="19">
                  <c:v>389960</c:v>
                </c:pt>
                <c:pt idx="20">
                  <c:v>401480</c:v>
                </c:pt>
                <c:pt idx="21">
                  <c:v>433709</c:v>
                </c:pt>
                <c:pt idx="22">
                  <c:v>445956</c:v>
                </c:pt>
                <c:pt idx="23">
                  <c:v>449626.8</c:v>
                </c:pt>
                <c:pt idx="24">
                  <c:v>492159.81100000005</c:v>
                </c:pt>
                <c:pt idx="25">
                  <c:v>492580.83260315546</c:v>
                </c:pt>
                <c:pt idx="26">
                  <c:v>503657.28296022641</c:v>
                </c:pt>
                <c:pt idx="27">
                  <c:v>498120.8454351956</c:v>
                </c:pt>
                <c:pt idx="28">
                  <c:v>538024.62997815898</c:v>
                </c:pt>
                <c:pt idx="29">
                  <c:v>560710.27891388873</c:v>
                </c:pt>
                <c:pt idx="30">
                  <c:v>579834.15313709551</c:v>
                </c:pt>
                <c:pt idx="31">
                  <c:v>589914.51635771198</c:v>
                </c:pt>
                <c:pt idx="32">
                  <c:v>602358.38743341819</c:v>
                </c:pt>
                <c:pt idx="33">
                  <c:v>616851.46271979762</c:v>
                </c:pt>
                <c:pt idx="34">
                  <c:v>636170.56342896412</c:v>
                </c:pt>
                <c:pt idx="35">
                  <c:v>661697.94324388343</c:v>
                </c:pt>
                <c:pt idx="36">
                  <c:v>688842.71673499653</c:v>
                </c:pt>
                <c:pt idx="37">
                  <c:v>689406.23940612655</c:v>
                </c:pt>
                <c:pt idx="38">
                  <c:v>723532.28627883689</c:v>
                </c:pt>
                <c:pt idx="39">
                  <c:v>731350.60915290995</c:v>
                </c:pt>
                <c:pt idx="40">
                  <c:v>559462.23160666646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BC3-2548-B98A-0ABE48F1A0DF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mois!$I$96:$I$136</c:f>
              <c:numCache>
                <c:formatCode>#,##0.0,</c:formatCode>
                <c:ptCount val="41"/>
                <c:pt idx="0">
                  <c:v>290357</c:v>
                </c:pt>
                <c:pt idx="1">
                  <c:v>299412</c:v>
                </c:pt>
                <c:pt idx="2">
                  <c:v>317860</c:v>
                </c:pt>
                <c:pt idx="3">
                  <c:v>327377</c:v>
                </c:pt>
                <c:pt idx="4">
                  <c:v>347834</c:v>
                </c:pt>
                <c:pt idx="5">
                  <c:v>349345</c:v>
                </c:pt>
                <c:pt idx="6">
                  <c:v>353262</c:v>
                </c:pt>
                <c:pt idx="7">
                  <c:v>339923</c:v>
                </c:pt>
                <c:pt idx="8">
                  <c:v>301814</c:v>
                </c:pt>
                <c:pt idx="9">
                  <c:v>299564</c:v>
                </c:pt>
                <c:pt idx="10">
                  <c:v>288426</c:v>
                </c:pt>
                <c:pt idx="11">
                  <c:v>286757</c:v>
                </c:pt>
                <c:pt idx="12">
                  <c:v>279599</c:v>
                </c:pt>
                <c:pt idx="13">
                  <c:v>293820</c:v>
                </c:pt>
                <c:pt idx="14">
                  <c:v>298812</c:v>
                </c:pt>
                <c:pt idx="15">
                  <c:v>303639</c:v>
                </c:pt>
                <c:pt idx="16">
                  <c:v>330811.85714285716</c:v>
                </c:pt>
                <c:pt idx="17">
                  <c:v>361370</c:v>
                </c:pt>
                <c:pt idx="18">
                  <c:v>377781.54</c:v>
                </c:pt>
                <c:pt idx="19">
                  <c:v>394708</c:v>
                </c:pt>
                <c:pt idx="20">
                  <c:v>399659</c:v>
                </c:pt>
                <c:pt idx="21">
                  <c:v>444146</c:v>
                </c:pt>
                <c:pt idx="22">
                  <c:v>461497</c:v>
                </c:pt>
                <c:pt idx="23">
                  <c:v>462352.08</c:v>
                </c:pt>
                <c:pt idx="24">
                  <c:v>480769.91499999998</c:v>
                </c:pt>
                <c:pt idx="25">
                  <c:v>487981.64985788584</c:v>
                </c:pt>
                <c:pt idx="26">
                  <c:v>485006.85639901058</c:v>
                </c:pt>
                <c:pt idx="27">
                  <c:v>507237.5868888023</c:v>
                </c:pt>
                <c:pt idx="28">
                  <c:v>531219.19624581409</c:v>
                </c:pt>
                <c:pt idx="29">
                  <c:v>548480.51514614117</c:v>
                </c:pt>
                <c:pt idx="30">
                  <c:v>567596.02579849144</c:v>
                </c:pt>
                <c:pt idx="31">
                  <c:v>570640.4471435931</c:v>
                </c:pt>
                <c:pt idx="32">
                  <c:v>582399.16536159534</c:v>
                </c:pt>
                <c:pt idx="33">
                  <c:v>598809.54979730968</c:v>
                </c:pt>
                <c:pt idx="34">
                  <c:v>626310.37274620787</c:v>
                </c:pt>
                <c:pt idx="35">
                  <c:v>652155.71099377761</c:v>
                </c:pt>
                <c:pt idx="36">
                  <c:v>659190.24108536355</c:v>
                </c:pt>
                <c:pt idx="37">
                  <c:v>677182.7507103174</c:v>
                </c:pt>
                <c:pt idx="38">
                  <c:v>684420.80062867573</c:v>
                </c:pt>
                <c:pt idx="39">
                  <c:v>700851.83489359624</c:v>
                </c:pt>
                <c:pt idx="40">
                  <c:v>546262.03243841708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BC3-2548-B98A-0ABE48F1A0DF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mois!$J$96:$J$136</c:f>
              <c:numCache>
                <c:formatCode>#,##0.0,</c:formatCode>
                <c:ptCount val="41"/>
                <c:pt idx="0">
                  <c:v>287557</c:v>
                </c:pt>
                <c:pt idx="1">
                  <c:v>297156</c:v>
                </c:pt>
                <c:pt idx="2">
                  <c:v>314376</c:v>
                </c:pt>
                <c:pt idx="3">
                  <c:v>329974</c:v>
                </c:pt>
                <c:pt idx="4">
                  <c:v>350975</c:v>
                </c:pt>
                <c:pt idx="5">
                  <c:v>355394</c:v>
                </c:pt>
                <c:pt idx="6">
                  <c:v>356455</c:v>
                </c:pt>
                <c:pt idx="7">
                  <c:v>344760</c:v>
                </c:pt>
                <c:pt idx="8">
                  <c:v>311537</c:v>
                </c:pt>
                <c:pt idx="9">
                  <c:v>311527</c:v>
                </c:pt>
                <c:pt idx="10">
                  <c:v>306001</c:v>
                </c:pt>
                <c:pt idx="11">
                  <c:v>296773</c:v>
                </c:pt>
                <c:pt idx="12">
                  <c:v>289751</c:v>
                </c:pt>
                <c:pt idx="13">
                  <c:v>293859</c:v>
                </c:pt>
                <c:pt idx="14">
                  <c:v>297079</c:v>
                </c:pt>
                <c:pt idx="15">
                  <c:v>308223</c:v>
                </c:pt>
                <c:pt idx="16">
                  <c:v>340054</c:v>
                </c:pt>
                <c:pt idx="17">
                  <c:v>346433</c:v>
                </c:pt>
                <c:pt idx="18">
                  <c:v>361074.73</c:v>
                </c:pt>
                <c:pt idx="19">
                  <c:v>389531</c:v>
                </c:pt>
                <c:pt idx="20">
                  <c:v>418438</c:v>
                </c:pt>
                <c:pt idx="21">
                  <c:v>450765</c:v>
                </c:pt>
                <c:pt idx="22">
                  <c:v>452807</c:v>
                </c:pt>
                <c:pt idx="23">
                  <c:v>454752.23</c:v>
                </c:pt>
                <c:pt idx="24">
                  <c:v>473945.08600000001</c:v>
                </c:pt>
                <c:pt idx="25">
                  <c:v>477697.71104186081</c:v>
                </c:pt>
                <c:pt idx="26">
                  <c:v>484945.10597585759</c:v>
                </c:pt>
                <c:pt idx="27">
                  <c:v>504555.17253057932</c:v>
                </c:pt>
                <c:pt idx="28">
                  <c:v>512806.51177688973</c:v>
                </c:pt>
                <c:pt idx="29">
                  <c:v>519928.98124670301</c:v>
                </c:pt>
                <c:pt idx="30">
                  <c:v>532444.91964341758</c:v>
                </c:pt>
                <c:pt idx="31">
                  <c:v>549060.77470290661</c:v>
                </c:pt>
                <c:pt idx="32">
                  <c:v>566241.60536607297</c:v>
                </c:pt>
                <c:pt idx="33">
                  <c:v>565508.62299714121</c:v>
                </c:pt>
                <c:pt idx="34">
                  <c:v>595539.44093186944</c:v>
                </c:pt>
                <c:pt idx="35">
                  <c:v>612306.03188465291</c:v>
                </c:pt>
                <c:pt idx="36">
                  <c:v>627700.6463515932</c:v>
                </c:pt>
                <c:pt idx="37">
                  <c:v>641748.23447029048</c:v>
                </c:pt>
                <c:pt idx="38">
                  <c:v>669692.663126603</c:v>
                </c:pt>
                <c:pt idx="39">
                  <c:v>659822.42262446205</c:v>
                </c:pt>
                <c:pt idx="40">
                  <c:v>526164.89461390802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BC3-2548-B98A-0ABE48F1A0DF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mois!$K$96:$K$136</c:f>
              <c:numCache>
                <c:formatCode>#,##0.0,</c:formatCode>
                <c:ptCount val="41"/>
                <c:pt idx="0">
                  <c:v>301428</c:v>
                </c:pt>
                <c:pt idx="1">
                  <c:v>314757</c:v>
                </c:pt>
                <c:pt idx="2">
                  <c:v>336834</c:v>
                </c:pt>
                <c:pt idx="3">
                  <c:v>355068</c:v>
                </c:pt>
                <c:pt idx="4">
                  <c:v>370860</c:v>
                </c:pt>
                <c:pt idx="5">
                  <c:v>378713</c:v>
                </c:pt>
                <c:pt idx="6">
                  <c:v>380025</c:v>
                </c:pt>
                <c:pt idx="7">
                  <c:v>358742</c:v>
                </c:pt>
                <c:pt idx="8">
                  <c:v>340679</c:v>
                </c:pt>
                <c:pt idx="9">
                  <c:v>334138</c:v>
                </c:pt>
                <c:pt idx="10">
                  <c:v>324903</c:v>
                </c:pt>
                <c:pt idx="11">
                  <c:v>313734</c:v>
                </c:pt>
                <c:pt idx="12">
                  <c:v>307187</c:v>
                </c:pt>
                <c:pt idx="13">
                  <c:v>321468</c:v>
                </c:pt>
                <c:pt idx="14">
                  <c:v>323002</c:v>
                </c:pt>
                <c:pt idx="15">
                  <c:v>336397</c:v>
                </c:pt>
                <c:pt idx="16">
                  <c:v>364666.57142857142</c:v>
                </c:pt>
                <c:pt idx="17">
                  <c:v>380844</c:v>
                </c:pt>
                <c:pt idx="18">
                  <c:v>395740</c:v>
                </c:pt>
                <c:pt idx="19">
                  <c:v>445067</c:v>
                </c:pt>
                <c:pt idx="20">
                  <c:v>443576</c:v>
                </c:pt>
                <c:pt idx="21">
                  <c:v>457662</c:v>
                </c:pt>
                <c:pt idx="22">
                  <c:v>482795</c:v>
                </c:pt>
                <c:pt idx="23">
                  <c:v>503368.1</c:v>
                </c:pt>
                <c:pt idx="24">
                  <c:v>548527.16</c:v>
                </c:pt>
                <c:pt idx="25">
                  <c:v>540434.20339081832</c:v>
                </c:pt>
                <c:pt idx="26">
                  <c:v>535994.58430826222</c:v>
                </c:pt>
                <c:pt idx="27">
                  <c:v>534354.88867334707</c:v>
                </c:pt>
                <c:pt idx="28">
                  <c:v>558801.07662619802</c:v>
                </c:pt>
                <c:pt idx="29">
                  <c:v>587619.48778138752</c:v>
                </c:pt>
                <c:pt idx="30">
                  <c:v>588136.91047086101</c:v>
                </c:pt>
                <c:pt idx="31">
                  <c:v>613456.75691142143</c:v>
                </c:pt>
                <c:pt idx="32">
                  <c:v>614837.30568347173</c:v>
                </c:pt>
                <c:pt idx="33">
                  <c:v>630749.55739474145</c:v>
                </c:pt>
                <c:pt idx="34">
                  <c:v>653833.57437108306</c:v>
                </c:pt>
                <c:pt idx="35">
                  <c:v>678415.81170834776</c:v>
                </c:pt>
                <c:pt idx="36">
                  <c:v>702134.44809049345</c:v>
                </c:pt>
                <c:pt idx="37">
                  <c:v>694971.22125052125</c:v>
                </c:pt>
                <c:pt idx="38">
                  <c:v>739106.51754635863</c:v>
                </c:pt>
                <c:pt idx="39">
                  <c:v>747569.06836504571</c:v>
                </c:pt>
                <c:pt idx="40">
                  <c:v>595470.84134100855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C3-2548-B98A-0ABE48F1A0DF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mois!$L$96:$L$136</c:f>
              <c:numCache>
                <c:formatCode>#,##0.0,</c:formatCode>
                <c:ptCount val="41"/>
                <c:pt idx="0">
                  <c:v>301513</c:v>
                </c:pt>
                <c:pt idx="1">
                  <c:v>315097</c:v>
                </c:pt>
                <c:pt idx="2">
                  <c:v>328896</c:v>
                </c:pt>
                <c:pt idx="3">
                  <c:v>350356</c:v>
                </c:pt>
                <c:pt idx="4">
                  <c:v>369703</c:v>
                </c:pt>
                <c:pt idx="5">
                  <c:v>374375</c:v>
                </c:pt>
                <c:pt idx="6">
                  <c:v>378249</c:v>
                </c:pt>
                <c:pt idx="7">
                  <c:v>353983</c:v>
                </c:pt>
                <c:pt idx="8">
                  <c:v>335355</c:v>
                </c:pt>
                <c:pt idx="9">
                  <c:v>320800</c:v>
                </c:pt>
                <c:pt idx="10">
                  <c:v>319606</c:v>
                </c:pt>
                <c:pt idx="11">
                  <c:v>307810</c:v>
                </c:pt>
                <c:pt idx="12">
                  <c:v>292056</c:v>
                </c:pt>
                <c:pt idx="13">
                  <c:v>303133</c:v>
                </c:pt>
                <c:pt idx="14">
                  <c:v>319179</c:v>
                </c:pt>
                <c:pt idx="15">
                  <c:v>328424</c:v>
                </c:pt>
                <c:pt idx="16">
                  <c:v>361365.42857142858</c:v>
                </c:pt>
                <c:pt idx="17">
                  <c:v>401252</c:v>
                </c:pt>
                <c:pt idx="18">
                  <c:v>390984</c:v>
                </c:pt>
                <c:pt idx="19">
                  <c:v>416101</c:v>
                </c:pt>
                <c:pt idx="20">
                  <c:v>447221</c:v>
                </c:pt>
                <c:pt idx="21">
                  <c:v>460780</c:v>
                </c:pt>
                <c:pt idx="22">
                  <c:v>489955</c:v>
                </c:pt>
                <c:pt idx="23">
                  <c:v>507682.04</c:v>
                </c:pt>
                <c:pt idx="24">
                  <c:v>494934.75400000002</c:v>
                </c:pt>
                <c:pt idx="25">
                  <c:v>513498.87879628979</c:v>
                </c:pt>
                <c:pt idx="26">
                  <c:v>514839.46409875038</c:v>
                </c:pt>
                <c:pt idx="27">
                  <c:v>523935.00951730169</c:v>
                </c:pt>
                <c:pt idx="28">
                  <c:v>551465.58967150713</c:v>
                </c:pt>
                <c:pt idx="29">
                  <c:v>558265.72105831443</c:v>
                </c:pt>
                <c:pt idx="30">
                  <c:v>560997.16988572152</c:v>
                </c:pt>
                <c:pt idx="31">
                  <c:v>573663.70963734295</c:v>
                </c:pt>
                <c:pt idx="32">
                  <c:v>598682.07533542719</c:v>
                </c:pt>
                <c:pt idx="33">
                  <c:v>616964.25760793383</c:v>
                </c:pt>
                <c:pt idx="34">
                  <c:v>614633.01029668027</c:v>
                </c:pt>
                <c:pt idx="35">
                  <c:v>634651.81917600753</c:v>
                </c:pt>
                <c:pt idx="36">
                  <c:v>657523.69861753297</c:v>
                </c:pt>
                <c:pt idx="37">
                  <c:v>693640.47718874062</c:v>
                </c:pt>
                <c:pt idx="38">
                  <c:v>687275.46250853187</c:v>
                </c:pt>
                <c:pt idx="39">
                  <c:v>706251.08399902273</c:v>
                </c:pt>
                <c:pt idx="40">
                  <c:v>21.460719927335447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BC3-2548-B98A-0ABE48F1A0DF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mois!$A$96:$A$136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mois!$M$96:$M$136</c:f>
              <c:numCache>
                <c:formatCode>#,##0.0,</c:formatCode>
                <c:ptCount val="41"/>
                <c:pt idx="0">
                  <c:v>316722</c:v>
                </c:pt>
                <c:pt idx="1">
                  <c:v>337699</c:v>
                </c:pt>
                <c:pt idx="2">
                  <c:v>347872</c:v>
                </c:pt>
                <c:pt idx="3">
                  <c:v>370171</c:v>
                </c:pt>
                <c:pt idx="4">
                  <c:v>401232</c:v>
                </c:pt>
                <c:pt idx="5">
                  <c:v>401304</c:v>
                </c:pt>
                <c:pt idx="6">
                  <c:v>400364</c:v>
                </c:pt>
                <c:pt idx="7">
                  <c:v>373989</c:v>
                </c:pt>
                <c:pt idx="8">
                  <c:v>352406</c:v>
                </c:pt>
                <c:pt idx="9">
                  <c:v>346775</c:v>
                </c:pt>
                <c:pt idx="10">
                  <c:v>343831</c:v>
                </c:pt>
                <c:pt idx="11">
                  <c:v>333212</c:v>
                </c:pt>
                <c:pt idx="12">
                  <c:v>327167</c:v>
                </c:pt>
                <c:pt idx="13">
                  <c:v>329492</c:v>
                </c:pt>
                <c:pt idx="14">
                  <c:v>350330</c:v>
                </c:pt>
                <c:pt idx="15">
                  <c:v>365901</c:v>
                </c:pt>
                <c:pt idx="16">
                  <c:v>404661.57142857142</c:v>
                </c:pt>
                <c:pt idx="17">
                  <c:v>411817</c:v>
                </c:pt>
                <c:pt idx="18">
                  <c:v>435753</c:v>
                </c:pt>
                <c:pt idx="19">
                  <c:v>456539</c:v>
                </c:pt>
                <c:pt idx="20">
                  <c:v>490377</c:v>
                </c:pt>
                <c:pt idx="21">
                  <c:v>483563</c:v>
                </c:pt>
                <c:pt idx="22">
                  <c:v>484479</c:v>
                </c:pt>
                <c:pt idx="23">
                  <c:v>499057.86</c:v>
                </c:pt>
                <c:pt idx="24">
                  <c:v>546746</c:v>
                </c:pt>
                <c:pt idx="25">
                  <c:v>537652.46438260062</c:v>
                </c:pt>
                <c:pt idx="26">
                  <c:v>549009.53590124962</c:v>
                </c:pt>
                <c:pt idx="27">
                  <c:v>569888.34238996962</c:v>
                </c:pt>
                <c:pt idx="28">
                  <c:v>589337.33370229485</c:v>
                </c:pt>
                <c:pt idx="29">
                  <c:v>588722.01585356519</c:v>
                </c:pt>
                <c:pt idx="30">
                  <c:v>604244</c:v>
                </c:pt>
                <c:pt idx="31">
                  <c:v>627249.65736304969</c:v>
                </c:pt>
                <c:pt idx="32">
                  <c:v>615034.84825343289</c:v>
                </c:pt>
                <c:pt idx="33">
                  <c:v>637099.99134959572</c:v>
                </c:pt>
                <c:pt idx="34">
                  <c:v>651905.41533223668</c:v>
                </c:pt>
                <c:pt idx="35">
                  <c:v>685329.68299333088</c:v>
                </c:pt>
                <c:pt idx="36">
                  <c:v>710736.57064901292</c:v>
                </c:pt>
                <c:pt idx="37">
                  <c:v>727255.52281125938</c:v>
                </c:pt>
                <c:pt idx="38">
                  <c:v>740618.55618983076</c:v>
                </c:pt>
                <c:pt idx="39">
                  <c:v>751981.47505671741</c:v>
                </c:pt>
                <c:pt idx="40">
                  <c:v>45.539280072664553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BC3-2548-B98A-0ABE48F1A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8361408"/>
        <c:axId val="1768142000"/>
      </c:lineChart>
      <c:catAx>
        <c:axId val="176836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Séances (milliers)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68142000"/>
        <c:crosses val="autoZero"/>
        <c:auto val="1"/>
        <c:lblAlgn val="ctr"/>
        <c:lblOffset val="100"/>
        <c:noMultiLvlLbl val="0"/>
      </c:catAx>
      <c:valAx>
        <c:axId val="17681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68361408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'Lundi', 'Samedi', 'Dimanche' by '(%)'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Lundi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jour!$A$10:$A$18</c:f>
              <c:numCache>
                <c:formatCode>General</c:formatCode>
                <c:ptCount val="9"/>
                <c:pt idx="0">
                  <c:v>1980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</c:numCache>
            </c:numRef>
          </c:cat>
          <c:val>
            <c:numRef>
              <c:f>jour!$B$10:$B$18</c:f>
              <c:numCache>
                <c:formatCode>0.0</c:formatCode>
                <c:ptCount val="9"/>
                <c:pt idx="0">
                  <c:v>5.5</c:v>
                </c:pt>
                <c:pt idx="1">
                  <c:v>19</c:v>
                </c:pt>
                <c:pt idx="2">
                  <c:v>16.3</c:v>
                </c:pt>
                <c:pt idx="3">
                  <c:v>15.7</c:v>
                </c:pt>
                <c:pt idx="4">
                  <c:v>13.6</c:v>
                </c:pt>
                <c:pt idx="5">
                  <c:v>15.2</c:v>
                </c:pt>
                <c:pt idx="6">
                  <c:v>16.5</c:v>
                </c:pt>
                <c:pt idx="7">
                  <c:v>14.7</c:v>
                </c:pt>
                <c:pt idx="8">
                  <c:v>14.4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D-9C48-9745-EE1B7022BBDC}"/>
            </c:ext>
          </c:extLst>
        </c:ser>
        <c:ser>
          <c:idx val="1"/>
          <c:order val="1"/>
          <c:tx>
            <c:v>Samedi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jour!$A$10:$A$18</c:f>
              <c:numCache>
                <c:formatCode>General</c:formatCode>
                <c:ptCount val="9"/>
                <c:pt idx="0">
                  <c:v>1980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</c:numCache>
            </c:numRef>
          </c:cat>
          <c:val>
            <c:numRef>
              <c:f>jour!$G$10:$G$18</c:f>
              <c:numCache>
                <c:formatCode>0.0</c:formatCode>
                <c:ptCount val="9"/>
                <c:pt idx="0">
                  <c:v>25</c:v>
                </c:pt>
                <c:pt idx="1">
                  <c:v>25.2</c:v>
                </c:pt>
                <c:pt idx="2">
                  <c:v>24.3</c:v>
                </c:pt>
                <c:pt idx="3">
                  <c:v>23.2</c:v>
                </c:pt>
                <c:pt idx="4">
                  <c:v>26.5</c:v>
                </c:pt>
                <c:pt idx="5">
                  <c:v>27</c:v>
                </c:pt>
                <c:pt idx="6">
                  <c:v>23.7</c:v>
                </c:pt>
                <c:pt idx="7">
                  <c:v>23.9</c:v>
                </c:pt>
                <c:pt idx="8">
                  <c:v>24.4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D-9C48-9745-EE1B7022BBDC}"/>
            </c:ext>
          </c:extLst>
        </c:ser>
        <c:ser>
          <c:idx val="2"/>
          <c:order val="2"/>
          <c:tx>
            <c:v>Dimanche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jour!$A$10:$A$18</c:f>
              <c:numCache>
                <c:formatCode>General</c:formatCode>
                <c:ptCount val="9"/>
                <c:pt idx="0">
                  <c:v>1980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</c:numCache>
            </c:numRef>
          </c:cat>
          <c:val>
            <c:numRef>
              <c:f>jour!$H$10:$H$18</c:f>
              <c:numCache>
                <c:formatCode>0.0</c:formatCode>
                <c:ptCount val="9"/>
                <c:pt idx="0">
                  <c:v>19.3</c:v>
                </c:pt>
                <c:pt idx="1">
                  <c:v>14.2</c:v>
                </c:pt>
                <c:pt idx="2">
                  <c:v>14.2</c:v>
                </c:pt>
                <c:pt idx="3">
                  <c:v>18</c:v>
                </c:pt>
                <c:pt idx="4">
                  <c:v>14</c:v>
                </c:pt>
                <c:pt idx="5">
                  <c:v>14.6</c:v>
                </c:pt>
                <c:pt idx="6">
                  <c:v>16</c:v>
                </c:pt>
                <c:pt idx="7">
                  <c:v>15.7</c:v>
                </c:pt>
                <c:pt idx="8">
                  <c:v>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D-9C48-9745-EE1B7022B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419056"/>
        <c:axId val="1777131072"/>
      </c:lineChart>
      <c:catAx>
        <c:axId val="179141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77131072"/>
        <c:crosses val="autoZero"/>
        <c:auto val="1"/>
        <c:lblAlgn val="ctr"/>
        <c:lblOffset val="100"/>
        <c:noMultiLvlLbl val="0"/>
      </c:catAx>
      <c:valAx>
        <c:axId val="177713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791419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945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00524-D61A-D042-8E65-F7C9EA14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CH" sz="3200" dirty="0">
                <a:solidFill>
                  <a:schemeClr val="bg1"/>
                </a:solidFill>
              </a:rPr>
              <a:t>Présentation des activités du groupe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8C22A-09B4-F740-AB41-8F454C3A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/>
          </a:bodyPr>
          <a:lstStyle/>
          <a:p>
            <a:pPr algn="l"/>
            <a:r>
              <a:rPr lang="en-CH" sz="1200" dirty="0">
                <a:solidFill>
                  <a:schemeClr val="bg1"/>
                </a:solidFill>
              </a:rPr>
              <a:t>Activités globales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CB9B373-A688-6F40-9134-6524F281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5" y="759063"/>
            <a:ext cx="11270875" cy="38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9EB2-B1EA-3B49-8157-2C1A3A92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 fontScale="90000"/>
          </a:bodyPr>
          <a:lstStyle/>
          <a:p>
            <a:r>
              <a:rPr lang="en-CH" dirty="0"/>
              <a:t>Fréquentation par jour nommée </a:t>
            </a:r>
            <a:br>
              <a:rPr lang="en-CH" dirty="0"/>
            </a:br>
            <a:r>
              <a:rPr lang="en-CH" dirty="0"/>
              <a:t>(années 90)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5A62F43-FDC7-6346-8F82-C3C544A4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4037215" cy="1362560"/>
          </a:xfrm>
          <a:prstGeom prst="rect">
            <a:avLst/>
          </a:prstGeom>
        </p:spPr>
      </p:pic>
      <p:graphicFrame>
        <p:nvGraphicFramePr>
          <p:cNvPr id="10" name="Content Placeholder 9" descr="Chart type: Line. 'Lundi', 'Samedi', 'Dimanche' by '(%)'&#10;&#10;Description automatically generated">
            <a:extLst>
              <a:ext uri="{FF2B5EF4-FFF2-40B4-BE49-F238E27FC236}">
                <a16:creationId xmlns:a16="http://schemas.microsoft.com/office/drawing/2014/main" id="{61664BC9-705D-3141-BA38-179392976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57319"/>
              </p:ext>
            </p:extLst>
          </p:nvPr>
        </p:nvGraphicFramePr>
        <p:xfrm>
          <a:off x="1371599" y="2344738"/>
          <a:ext cx="6076765" cy="33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096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29EB2-B1EA-3B49-8157-2C1A3A92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 fontScale="90000"/>
          </a:bodyPr>
          <a:lstStyle/>
          <a:p>
            <a:r>
              <a:rPr lang="en-CH" dirty="0"/>
              <a:t>Fréquentation par jour nommée</a:t>
            </a:r>
            <a:br>
              <a:rPr lang="en-CH" dirty="0"/>
            </a:br>
            <a:r>
              <a:rPr lang="en-CH" dirty="0"/>
              <a:t>(aujourd’hui)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5A62F43-FDC7-6346-8F82-C3C544A4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4037215" cy="1362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3" name="Content Placeholder 12" descr="Chart type: Line. 'Lundi', 'Mardi', 'Mercredi' by '(%)'&#10;&#10;Description automatically generated">
            <a:extLst>
              <a:ext uri="{FF2B5EF4-FFF2-40B4-BE49-F238E27FC236}">
                <a16:creationId xmlns:a16="http://schemas.microsoft.com/office/drawing/2014/main" id="{5DDFB0D8-5959-8D49-882E-BF59A9293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609445"/>
              </p:ext>
            </p:extLst>
          </p:nvPr>
        </p:nvGraphicFramePr>
        <p:xfrm>
          <a:off x="1371600" y="2112963"/>
          <a:ext cx="6067887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376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186E2-4840-E247-8FD1-E3707B6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CH" sz="3200" dirty="0">
                <a:solidFill>
                  <a:schemeClr val="bg1"/>
                </a:solidFill>
              </a:rPr>
              <a:t>Fréquentation des films en long metrage (1/3)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B73F3B-BE48-D441-99FF-C45B8924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818209"/>
            <a:ext cx="3619500" cy="1221581"/>
          </a:xfrm>
          <a:prstGeom prst="rect">
            <a:avLst/>
          </a:prstGeom>
        </p:spPr>
      </p:pic>
      <p:graphicFrame>
        <p:nvGraphicFramePr>
          <p:cNvPr id="17" name="Content Placeholder 16" descr="Chart type: Line. 'Entrées (millions)', 'Recette guichet (M€ courants)' by 'Field1'&#10;&#10;Description automatically generated">
            <a:extLst>
              <a:ext uri="{FF2B5EF4-FFF2-40B4-BE49-F238E27FC236}">
                <a16:creationId xmlns:a16="http://schemas.microsoft.com/office/drawing/2014/main" id="{7AEF6382-CB5F-5F47-922B-CA21D42921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8338" y="833438"/>
          <a:ext cx="3222625" cy="536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702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186E2-4840-E247-8FD1-E3707B6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CH" sz="3200" dirty="0">
                <a:solidFill>
                  <a:schemeClr val="bg1"/>
                </a:solidFill>
              </a:rPr>
              <a:t>Fréquentation des films en long metrage (2/3)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B73F3B-BE48-D441-99FF-C45B8924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818209"/>
            <a:ext cx="3619500" cy="1221581"/>
          </a:xfrm>
          <a:prstGeom prst="rect">
            <a:avLst/>
          </a:prstGeom>
        </p:spPr>
      </p:pic>
      <p:graphicFrame>
        <p:nvGraphicFramePr>
          <p:cNvPr id="13" name="Chart 12" descr="Chart type: Line. 'Recette guichet (M€ courants)' by 'Field1'&#10;&#10;Description automatically generated">
            <a:extLst>
              <a:ext uri="{FF2B5EF4-FFF2-40B4-BE49-F238E27FC236}">
                <a16:creationId xmlns:a16="http://schemas.microsoft.com/office/drawing/2014/main" id="{7B5D43FC-199A-C942-A160-2F84599ED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92722"/>
              </p:ext>
            </p:extLst>
          </p:nvPr>
        </p:nvGraphicFramePr>
        <p:xfrm>
          <a:off x="4493888" y="834414"/>
          <a:ext cx="3395684" cy="530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920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186E2-4840-E247-8FD1-E3707B6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CH" sz="3200" dirty="0">
                <a:solidFill>
                  <a:schemeClr val="bg1"/>
                </a:solidFill>
              </a:rPr>
              <a:t>Fréquentation des films en long metrage (3/3)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7B73F3B-BE48-D441-99FF-C45B8924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818209"/>
            <a:ext cx="3619500" cy="1221581"/>
          </a:xfrm>
          <a:prstGeom prst="rect">
            <a:avLst/>
          </a:prstGeom>
        </p:spPr>
      </p:pic>
      <p:graphicFrame>
        <p:nvGraphicFramePr>
          <p:cNvPr id="10" name="Chart 9" descr="Chart type: Line. 'Recette guichet (M€ courants)' by 'Field1'&#10;&#10;Description automatically generated">
            <a:extLst>
              <a:ext uri="{FF2B5EF4-FFF2-40B4-BE49-F238E27FC236}">
                <a16:creationId xmlns:a16="http://schemas.microsoft.com/office/drawing/2014/main" id="{26E8D323-6328-C946-BE64-59CCBCFBE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44577"/>
              </p:ext>
            </p:extLst>
          </p:nvPr>
        </p:nvGraphicFramePr>
        <p:xfrm>
          <a:off x="4451791" y="784621"/>
          <a:ext cx="3316170" cy="538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522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4213C-0FCE-CE47-829A-0CD53906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457200"/>
            <a:ext cx="6530171" cy="1556724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 de </a:t>
            </a:r>
            <a:br>
              <a:rPr lang="en-GB" dirty="0"/>
            </a:br>
            <a:r>
              <a:rPr lang="en-GB" dirty="0"/>
              <a:t>1955 </a:t>
            </a:r>
            <a:r>
              <a:rPr lang="en-GB" dirty="0" err="1"/>
              <a:t>à</a:t>
            </a:r>
            <a:r>
              <a:rPr lang="en-GB" dirty="0"/>
              <a:t> 1979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E6D0905E-616E-E244-B489-59D67BB7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4037215" cy="1362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0" name="Content Placeholder 9" descr="Chart type: Line. 'films français', 'films américains', 'autres films' by 'entrées (millions)'&#10;&#10;Description automatically generated">
            <a:extLst>
              <a:ext uri="{FF2B5EF4-FFF2-40B4-BE49-F238E27FC236}">
                <a16:creationId xmlns:a16="http://schemas.microsoft.com/office/drawing/2014/main" id="{C637BEEF-DBE7-D941-8DC8-F4FC568449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4738"/>
          <a:ext cx="5868988" cy="33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128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DD54-C0B4-6D43-B7B2-EEEDC55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359676"/>
            <a:ext cx="6498454" cy="1560022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partir</a:t>
            </a:r>
            <a:r>
              <a:rPr lang="en-GB" dirty="0"/>
              <a:t> de 1980 (1/4)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E5685B0-AE1B-FD45-87C7-FE45DB00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3" y="5481686"/>
            <a:ext cx="4076701" cy="1375886"/>
          </a:xfrm>
          <a:prstGeom prst="rect">
            <a:avLst/>
          </a:prstGeom>
        </p:spPr>
      </p:pic>
      <p:graphicFrame>
        <p:nvGraphicFramePr>
          <p:cNvPr id="11" name="Content Placeholder 10" descr="Chart type: Stacked Area. Multiple values by 'nombre de films'&#10;&#10;Description automatically generated">
            <a:extLst>
              <a:ext uri="{FF2B5EF4-FFF2-40B4-BE49-F238E27FC236}">
                <a16:creationId xmlns:a16="http://schemas.microsoft.com/office/drawing/2014/main" id="{AA962FC6-75E2-784F-B2E8-32A3596C5C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79650"/>
          <a:ext cx="53276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6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DD54-C0B4-6D43-B7B2-EEEDC55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359676"/>
            <a:ext cx="6498454" cy="1560022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partir</a:t>
            </a:r>
            <a:r>
              <a:rPr lang="en-GB" dirty="0"/>
              <a:t> de 1980 (2/4)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E5685B0-AE1B-FD45-87C7-FE45DB00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3" y="5481686"/>
            <a:ext cx="4076701" cy="1375886"/>
          </a:xfrm>
          <a:prstGeom prst="rect">
            <a:avLst/>
          </a:prstGeom>
        </p:spPr>
      </p:pic>
      <p:graphicFrame>
        <p:nvGraphicFramePr>
          <p:cNvPr id="10" name="Content Placeholder 9" descr="Chart type: Stacked Area. Multiple values by 'entrées (millions)'&#10;&#10;Description automatically generated">
            <a:extLst>
              <a:ext uri="{FF2B5EF4-FFF2-40B4-BE49-F238E27FC236}">
                <a16:creationId xmlns:a16="http://schemas.microsoft.com/office/drawing/2014/main" id="{0194A1F1-BC5D-5C43-AFA1-58B8ADB7B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79650"/>
          <a:ext cx="53276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345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DD54-C0B4-6D43-B7B2-EEEDC55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359676"/>
            <a:ext cx="6498454" cy="1560022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partir</a:t>
            </a:r>
            <a:r>
              <a:rPr lang="en-GB" dirty="0"/>
              <a:t> de 1980 (3/4)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E5685B0-AE1B-FD45-87C7-FE45DB00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3" y="5481686"/>
            <a:ext cx="4076701" cy="1375886"/>
          </a:xfrm>
          <a:prstGeom prst="rect">
            <a:avLst/>
          </a:prstGeom>
        </p:spPr>
      </p:pic>
      <p:graphicFrame>
        <p:nvGraphicFramePr>
          <p:cNvPr id="10" name="Content Placeholder 9" descr="Chart type: Stacked Area. Multiple values by 'recettes guichet (M€)'&#10;&#10;Description automatically generated">
            <a:extLst>
              <a:ext uri="{FF2B5EF4-FFF2-40B4-BE49-F238E27FC236}">
                <a16:creationId xmlns:a16="http://schemas.microsoft.com/office/drawing/2014/main" id="{B0D5749A-3A94-FC42-BBBB-27A605CB77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79650"/>
          <a:ext cx="53276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86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DD54-C0B4-6D43-B7B2-EEEDC55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359676"/>
            <a:ext cx="6498454" cy="1560022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partir</a:t>
            </a:r>
            <a:r>
              <a:rPr lang="en-GB" dirty="0"/>
              <a:t> de 1980 (4/4)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E5685B0-AE1B-FD45-87C7-FE45DB00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3" y="5481686"/>
            <a:ext cx="4076701" cy="1375886"/>
          </a:xfrm>
          <a:prstGeom prst="rect">
            <a:avLst/>
          </a:prstGeom>
        </p:spPr>
      </p:pic>
      <p:graphicFrame>
        <p:nvGraphicFramePr>
          <p:cNvPr id="10" name="Content Placeholder 9" descr="Chart type: Stacked Area. 'films américains', 'films européens' by 'séances (milliers)'&#10;&#10;Description automatically generated">
            <a:extLst>
              <a:ext uri="{FF2B5EF4-FFF2-40B4-BE49-F238E27FC236}">
                <a16:creationId xmlns:a16="http://schemas.microsoft.com/office/drawing/2014/main" id="{BFDD103F-C02F-194B-BB4E-ED2A5FAB3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79650"/>
          <a:ext cx="532765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279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4CE5F-1A0C-954A-A5C9-E4132B58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457200"/>
            <a:ext cx="11635557" cy="1556724"/>
          </a:xfrm>
        </p:spPr>
        <p:txBody>
          <a:bodyPr anchor="b">
            <a:normAutofit fontScale="90000"/>
          </a:bodyPr>
          <a:lstStyle/>
          <a:p>
            <a:r>
              <a:rPr lang="en-GB" dirty="0" err="1"/>
              <a:t>Fréquentation</a:t>
            </a:r>
            <a:r>
              <a:rPr lang="en-GB" dirty="0"/>
              <a:t> des salles de </a:t>
            </a:r>
            <a:r>
              <a:rPr lang="en-GB" dirty="0" err="1"/>
              <a:t>cinéma</a:t>
            </a:r>
            <a:r>
              <a:rPr lang="en-GB" dirty="0"/>
              <a:t> ( ensemble des programmes : long </a:t>
            </a:r>
            <a:r>
              <a:rPr lang="en-GB" dirty="0" err="1"/>
              <a:t>métrage</a:t>
            </a:r>
            <a:r>
              <a:rPr lang="en-GB" dirty="0"/>
              <a:t>, court </a:t>
            </a:r>
            <a:r>
              <a:rPr lang="en-GB" dirty="0" err="1"/>
              <a:t>métrage</a:t>
            </a:r>
            <a:r>
              <a:rPr lang="en-GB" dirty="0"/>
              <a:t> et hors film)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05549BF-9C59-E848-BE12-B81919A7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 descr="Chart type: Scatter. Field: Séances (milliers) and Field: Recette moyenne par entrée (€) appear highly correlated.&#10;&#10;Description automatically generated">
            <a:extLst>
              <a:ext uri="{FF2B5EF4-FFF2-40B4-BE49-F238E27FC236}">
                <a16:creationId xmlns:a16="http://schemas.microsoft.com/office/drawing/2014/main" id="{8A374CD4-DA73-9946-B54A-FDDFFFD727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763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5 L 2.91667E-6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  <p:bldGraphic spid="10" grpId="2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6F7EE-ED1E-2240-8D9B-BBDE1CF3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6866878" cy="1556724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Performance des films </a:t>
            </a:r>
            <a:r>
              <a:rPr lang="en-GB" dirty="0" err="1"/>
              <a:t>en</a:t>
            </a:r>
            <a:r>
              <a:rPr lang="en-GB" dirty="0"/>
              <a:t> exploitation </a:t>
            </a:r>
            <a:r>
              <a:rPr lang="en-GB" dirty="0" err="1"/>
              <a:t>en</a:t>
            </a:r>
            <a:r>
              <a:rPr lang="en-GB" dirty="0"/>
              <a:t> salles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92A6A655-6609-1748-A205-E7FB5962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0" descr="Chart type: Line. 'top 10', 'top 20', 'top 30' by 'entrées (millions)'&#10;&#10;Description automatically generated">
            <a:extLst>
              <a:ext uri="{FF2B5EF4-FFF2-40B4-BE49-F238E27FC236}">
                <a16:creationId xmlns:a16="http://schemas.microsoft.com/office/drawing/2014/main" id="{5CE42FCB-E924-CC46-97F3-7971954628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08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45FE6-7CBB-C24A-B9FC-AFDE3B09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Merci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9CD7EB4E-28B5-7842-8B4E-D662F2B3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25" y="759063"/>
            <a:ext cx="11270875" cy="3803921"/>
          </a:xfrm>
          <a:prstGeom prst="rect">
            <a:avLst/>
          </a:prstGeom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1D9C0916-48B3-BC43-B3F2-162F4886941B}"/>
              </a:ext>
            </a:extLst>
          </p:cNvPr>
          <p:cNvSpPr/>
          <p:nvPr/>
        </p:nvSpPr>
        <p:spPr>
          <a:xfrm>
            <a:off x="8240222" y="2405849"/>
            <a:ext cx="1285518" cy="9499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6471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08 -0.018 -0.016 -0.023 -0.016 c -0.031 0 -0.063 0.125 -0.063 0.25 c 0 -0.063 -0.016 -0.125 -0.031 -0.125 c -0.016 0 -0.031 0.063 -0.031 0.125 c 0 -0.031 -0.008 -0.063 -0.016 -0.063 c -0.008 0 -0.016 0.031 -0.016 0.063 c 0 -0.016 -0.004 -0.031 -0.008 -0.031 c -0.004 0 -0.008 0.016 -0.008 0.031 c 0 -0.008 -0.002 -0.016 -0.004 -0.016 c -0.001 0 -0.004 0.008 -0.004 0.016 c 0 -0.004 -0.001 -0.008 -0.002 -0.008 c 0 -0.001 -0.002 0.004 -0.002 0.008 c 0 -0.002 0 -0.004 -0.001 -0.004 c 0 0.001 -0.001 0.002 -0.001 0.004 c 0 -0.001 0 -0.002 0 -0.003 c -0.001 0 -0.001 0.001 -0.001 0.002 c -0.001 0 -0.001 -0.001 -0.001 -0.002 c -0.001 0 -0.001 0.001 -0.001 0.002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7200"/>
            <a:ext cx="7972146" cy="1556724"/>
          </a:xfrm>
        </p:spPr>
        <p:txBody>
          <a:bodyPr anchor="b">
            <a:normAutofit/>
          </a:bodyPr>
          <a:lstStyle/>
          <a:p>
            <a:r>
              <a:rPr lang="en-GB" dirty="0" err="1"/>
              <a:t>Décomposition</a:t>
            </a:r>
            <a:r>
              <a:rPr lang="en-GB" dirty="0"/>
              <a:t> de la </a:t>
            </a:r>
            <a:r>
              <a:rPr lang="en-GB" dirty="0" err="1"/>
              <a:t>recette</a:t>
            </a:r>
            <a:r>
              <a:rPr lang="en-GB" dirty="0"/>
              <a:t> guichet (1/4)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2" descr="Chart type: Scatter. Field: T.V.A. and Field: rémunération distributeurs 2 appear highly correlated.&#10;&#10;Description automatically generated">
            <a:extLst>
              <a:ext uri="{FF2B5EF4-FFF2-40B4-BE49-F238E27FC236}">
                <a16:creationId xmlns:a16="http://schemas.microsoft.com/office/drawing/2014/main" id="{490FB120-95FA-9345-B036-79333957C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367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365 0.17546 L -0.01484 0.01898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7200"/>
            <a:ext cx="7972146" cy="1556724"/>
          </a:xfrm>
        </p:spPr>
        <p:txBody>
          <a:bodyPr anchor="b">
            <a:normAutofit/>
          </a:bodyPr>
          <a:lstStyle/>
          <a:p>
            <a:r>
              <a:rPr lang="en-GB" dirty="0" err="1"/>
              <a:t>Décomposition</a:t>
            </a:r>
            <a:r>
              <a:rPr lang="en-GB" dirty="0"/>
              <a:t> de la </a:t>
            </a:r>
            <a:r>
              <a:rPr lang="en-GB" dirty="0" err="1"/>
              <a:t>recette</a:t>
            </a:r>
            <a:r>
              <a:rPr lang="en-GB" dirty="0"/>
              <a:t> guichet (2/4)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graphicFrame>
        <p:nvGraphicFramePr>
          <p:cNvPr id="8" name="Content Placeholder 7" descr="Chart type: Line. 'rémunération exploitants3' by 'En %'&#10;&#10;Description automatically generated">
            <a:extLst>
              <a:ext uri="{FF2B5EF4-FFF2-40B4-BE49-F238E27FC236}">
                <a16:creationId xmlns:a16="http://schemas.microsoft.com/office/drawing/2014/main" id="{5C94554E-6187-C243-A841-91F7694E2D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658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42 0.16227 L 0.01576 -0.0615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7200"/>
            <a:ext cx="7972146" cy="1556724"/>
          </a:xfrm>
        </p:spPr>
        <p:txBody>
          <a:bodyPr anchor="b">
            <a:normAutofit/>
          </a:bodyPr>
          <a:lstStyle/>
          <a:p>
            <a:r>
              <a:rPr lang="en-GB" dirty="0" err="1"/>
              <a:t>Décomposition</a:t>
            </a:r>
            <a:r>
              <a:rPr lang="en-GB" dirty="0"/>
              <a:t> de la </a:t>
            </a:r>
            <a:r>
              <a:rPr lang="en-GB" dirty="0" err="1"/>
              <a:t>recette</a:t>
            </a:r>
            <a:r>
              <a:rPr lang="en-GB" dirty="0"/>
              <a:t> guichet (3/4)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graphicFrame>
        <p:nvGraphicFramePr>
          <p:cNvPr id="8" name="Content Placeholder 7" descr="Chart type: Clustered Column. 'total'&#10;&#10;Description automatically generated">
            <a:extLst>
              <a:ext uri="{FF2B5EF4-FFF2-40B4-BE49-F238E27FC236}">
                <a16:creationId xmlns:a16="http://schemas.microsoft.com/office/drawing/2014/main" id="{478A1350-F3A1-FB43-B9C2-6E3EF7B84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603086"/>
              </p:ext>
            </p:extLst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44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62 -0.36898 L 0.0013 0.0108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7200"/>
            <a:ext cx="7972146" cy="1556724"/>
          </a:xfrm>
        </p:spPr>
        <p:txBody>
          <a:bodyPr anchor="b">
            <a:normAutofit/>
          </a:bodyPr>
          <a:lstStyle/>
          <a:p>
            <a:r>
              <a:rPr lang="en-GB" dirty="0" err="1"/>
              <a:t>Décomposition</a:t>
            </a:r>
            <a:r>
              <a:rPr lang="en-GB" dirty="0"/>
              <a:t> de la </a:t>
            </a:r>
            <a:r>
              <a:rPr lang="en-GB" dirty="0" err="1"/>
              <a:t>recette</a:t>
            </a:r>
            <a:r>
              <a:rPr lang="en-GB" dirty="0"/>
              <a:t> guichet (4/4)</a:t>
            </a:r>
            <a:endParaRPr lang="en-CH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2334423"/>
            <a:ext cx="5090161" cy="1717929"/>
          </a:xfrm>
          <a:prstGeom prst="rect">
            <a:avLst/>
          </a:prstGeom>
        </p:spPr>
      </p:pic>
      <p:graphicFrame>
        <p:nvGraphicFramePr>
          <p:cNvPr id="7" name="Content Placeholder 6" descr="Chart type: Line. Multiple values by 'En %'&#10;&#10;Description automatically generated">
            <a:extLst>
              <a:ext uri="{FF2B5EF4-FFF2-40B4-BE49-F238E27FC236}">
                <a16:creationId xmlns:a16="http://schemas.microsoft.com/office/drawing/2014/main" id="{BD5F2F6B-D3AD-8743-908D-2129F122F7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46325"/>
          <a:ext cx="4911725" cy="358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937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62 -0.37546 L -0.00013 -0.03356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GB" sz="2000">
                <a:solidFill>
                  <a:schemeClr val="bg1"/>
                </a:solidFill>
              </a:rPr>
              <a:t>Fréquentation mensuelle (1/3)</a:t>
            </a:r>
            <a:endParaRPr lang="en-CH" sz="2000">
              <a:solidFill>
                <a:schemeClr val="bg1"/>
              </a:solidFill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" y="222647"/>
            <a:ext cx="3619500" cy="1221581"/>
          </a:xfrm>
          <a:prstGeom prst="rect">
            <a:avLst/>
          </a:prstGeom>
        </p:spPr>
      </p:pic>
      <p:graphicFrame>
        <p:nvGraphicFramePr>
          <p:cNvPr id="15" name="Content Placeholder 14" descr="Chart type: Line. 'Total' by 'Entrées (millions)'&#10;&#10;Description automatically generated">
            <a:extLst>
              <a:ext uri="{FF2B5EF4-FFF2-40B4-BE49-F238E27FC236}">
                <a16:creationId xmlns:a16="http://schemas.microsoft.com/office/drawing/2014/main" id="{C8F2B434-1E20-4C41-AC19-CAD1FE336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737886"/>
              </p:ext>
            </p:extLst>
          </p:nvPr>
        </p:nvGraphicFramePr>
        <p:xfrm>
          <a:off x="4334933" y="833438"/>
          <a:ext cx="7575053" cy="536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848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GB" sz="2000" dirty="0" err="1">
                <a:solidFill>
                  <a:schemeClr val="bg1"/>
                </a:solidFill>
              </a:rPr>
              <a:t>Fréquentation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mensuelle</a:t>
            </a:r>
            <a:r>
              <a:rPr lang="en-GB" sz="2000" dirty="0">
                <a:solidFill>
                  <a:schemeClr val="bg1"/>
                </a:solidFill>
              </a:rPr>
              <a:t> (2/3)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" y="222647"/>
            <a:ext cx="3619500" cy="1221581"/>
          </a:xfrm>
          <a:prstGeom prst="rect">
            <a:avLst/>
          </a:prstGeom>
        </p:spPr>
      </p:pic>
      <p:graphicFrame>
        <p:nvGraphicFramePr>
          <p:cNvPr id="11" name="Content Placeholder 10" descr="Chart type: Line. 'Total' by 'Recettes guichet (M€)'&#10;&#10;Description automatically generated">
            <a:extLst>
              <a:ext uri="{FF2B5EF4-FFF2-40B4-BE49-F238E27FC236}">
                <a16:creationId xmlns:a16="http://schemas.microsoft.com/office/drawing/2014/main" id="{72C0D40F-38D8-FC48-AFD5-0BEF01A80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636860"/>
              </p:ext>
            </p:extLst>
          </p:nvPr>
        </p:nvGraphicFramePr>
        <p:xfrm>
          <a:off x="4478338" y="833438"/>
          <a:ext cx="7504877" cy="536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297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9CDB-9027-FD4E-BE1D-33A1B6F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GB" sz="2000" dirty="0" err="1">
                <a:solidFill>
                  <a:schemeClr val="bg1"/>
                </a:solidFill>
              </a:rPr>
              <a:t>Fréquentation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mensuelle</a:t>
            </a:r>
            <a:r>
              <a:rPr lang="en-GB" sz="2000" dirty="0">
                <a:solidFill>
                  <a:schemeClr val="bg1"/>
                </a:solidFill>
              </a:rPr>
              <a:t> (3/3)</a:t>
            </a:r>
            <a:endParaRPr lang="en-CH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3EC638F-5EA8-5F42-B713-49A650B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" y="222647"/>
            <a:ext cx="3619500" cy="1221581"/>
          </a:xfrm>
          <a:prstGeom prst="rect">
            <a:avLst/>
          </a:prstGeom>
        </p:spPr>
      </p:pic>
      <p:graphicFrame>
        <p:nvGraphicFramePr>
          <p:cNvPr id="11" name="Content Placeholder 10" descr="Chart type: Line. 'Total' by 'Séances (milliers)'&#10;&#10;Description automatically generated">
            <a:extLst>
              <a:ext uri="{FF2B5EF4-FFF2-40B4-BE49-F238E27FC236}">
                <a16:creationId xmlns:a16="http://schemas.microsoft.com/office/drawing/2014/main" id="{82DB1CA7-81F8-EA44-9803-B44C4881A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36309"/>
              </p:ext>
            </p:extLst>
          </p:nvPr>
        </p:nvGraphicFramePr>
        <p:xfrm>
          <a:off x="4478337" y="833438"/>
          <a:ext cx="7397573" cy="536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43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454</Words>
  <Application>Microsoft Macintosh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GradientRiseVTI</vt:lpstr>
      <vt:lpstr>Présentation des activités du groupe</vt:lpstr>
      <vt:lpstr>Fréquentation des salles de cinéma ( ensemble des programmes : long métrage, court métrage et hors film)</vt:lpstr>
      <vt:lpstr>Décomposition de la recette guichet (1/4)</vt:lpstr>
      <vt:lpstr>Décomposition de la recette guichet (2/4)</vt:lpstr>
      <vt:lpstr>Décomposition de la recette guichet (3/4)</vt:lpstr>
      <vt:lpstr>Décomposition de la recette guichet (4/4)</vt:lpstr>
      <vt:lpstr>Fréquentation mensuelle (1/3)</vt:lpstr>
      <vt:lpstr>Fréquentation mensuelle (2/3)</vt:lpstr>
      <vt:lpstr>Fréquentation mensuelle (3/3)</vt:lpstr>
      <vt:lpstr>Fréquentation par jour nommée  (années 90)</vt:lpstr>
      <vt:lpstr>Fréquentation par jour nommée (aujourd’hui)</vt:lpstr>
      <vt:lpstr>Fréquentation des films en long metrage (1/3)</vt:lpstr>
      <vt:lpstr>Fréquentation des films en long metrage (2/3)</vt:lpstr>
      <vt:lpstr>Fréquentation des films en long metrage (3/3)</vt:lpstr>
      <vt:lpstr>Films en exploitation en salles de  1955 à 1979</vt:lpstr>
      <vt:lpstr>Films en exploitation en salles à partir de 1980 (1/4)</vt:lpstr>
      <vt:lpstr>Films en exploitation en salles à partir de 1980 (2/4)</vt:lpstr>
      <vt:lpstr>Films en exploitation en salles à partir de 1980 (3/4)</vt:lpstr>
      <vt:lpstr>Films en exploitation en salles à partir de 1980 (4/4)</vt:lpstr>
      <vt:lpstr>Performance des films en exploitation en salles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activités du groupe</dc:title>
  <dc:creator>Julien Sisavath</dc:creator>
  <cp:lastModifiedBy>Julien Sisavath</cp:lastModifiedBy>
  <cp:revision>6</cp:revision>
  <dcterms:created xsi:type="dcterms:W3CDTF">2021-11-03T21:39:09Z</dcterms:created>
  <dcterms:modified xsi:type="dcterms:W3CDTF">2021-11-03T22:23:26Z</dcterms:modified>
</cp:coreProperties>
</file>