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 smtClean="0"/>
              <a:t>Jedi </a:t>
            </a:r>
            <a:r>
              <a:rPr lang="fr-FR" sz="4800" dirty="0" err="1" smtClean="0"/>
              <a:t>Tournament</a:t>
            </a:r>
            <a:r>
              <a:rPr lang="fr-FR" sz="4800" dirty="0" smtClean="0"/>
              <a:t> Manager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</a:t>
            </a:r>
            <a:r>
              <a:rPr lang="fr-FR" dirty="0" err="1" smtClean="0"/>
              <a:t>Elian</a:t>
            </a:r>
            <a:r>
              <a:rPr lang="fr-FR" dirty="0" smtClean="0"/>
              <a:t> </a:t>
            </a:r>
            <a:r>
              <a:rPr lang="fr-FR" dirty="0" err="1" smtClean="0"/>
              <a:t>Cocchi</a:t>
            </a:r>
            <a:r>
              <a:rPr lang="fr-FR" dirty="0" smtClean="0"/>
              <a:t>, Paul </a:t>
            </a:r>
            <a:r>
              <a:rPr lang="fr-FR" dirty="0" err="1" smtClean="0"/>
              <a:t>Ferraron</a:t>
            </a:r>
            <a:r>
              <a:rPr lang="fr-FR" dirty="0" smtClean="0"/>
              <a:t>, Antoine </a:t>
            </a:r>
            <a:r>
              <a:rPr lang="fr-FR" dirty="0" err="1" smtClean="0"/>
              <a:t>Joulia</a:t>
            </a:r>
            <a:r>
              <a:rPr lang="fr-FR" dirty="0" smtClean="0"/>
              <a:t>, Victor </a:t>
            </a:r>
            <a:r>
              <a:rPr lang="fr-FR" dirty="0" err="1" smtClean="0"/>
              <a:t>Sallard</a:t>
            </a:r>
            <a:r>
              <a:rPr lang="fr-FR" dirty="0" smtClean="0"/>
              <a:t> &amp; Julien </a:t>
            </a:r>
            <a:r>
              <a:rPr lang="fr-FR" dirty="0" err="1" smtClean="0"/>
              <a:t>Usson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1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2096"/>
          <a:stretch/>
        </p:blipFill>
        <p:spPr>
          <a:xfrm>
            <a:off x="1103312" y="2712196"/>
            <a:ext cx="2500941" cy="24963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53" y="2712197"/>
            <a:ext cx="6445600" cy="24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79" y="1988836"/>
            <a:ext cx="7124700" cy="2200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72" y="4588422"/>
            <a:ext cx="2514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4-Tiers Architectural Pattern</a:t>
            </a:r>
          </a:p>
          <a:p>
            <a:pPr lvl="1"/>
            <a:r>
              <a:rPr lang="fr-FR" dirty="0" err="1" smtClean="0"/>
              <a:t>Presentation</a:t>
            </a:r>
            <a:r>
              <a:rPr lang="fr-FR" dirty="0" smtClean="0"/>
              <a:t> Layer</a:t>
            </a:r>
          </a:p>
          <a:p>
            <a:pPr lvl="1"/>
            <a:r>
              <a:rPr lang="fr-FR" dirty="0" smtClean="0"/>
              <a:t>Business Layer</a:t>
            </a:r>
          </a:p>
          <a:p>
            <a:pPr lvl="1"/>
            <a:r>
              <a:rPr lang="fr-FR" dirty="0" smtClean="0"/>
              <a:t>Data Access Layer</a:t>
            </a:r>
          </a:p>
          <a:p>
            <a:pPr lvl="1"/>
            <a:r>
              <a:rPr lang="fr-FR" dirty="0" err="1" smtClean="0"/>
              <a:t>Entities</a:t>
            </a:r>
            <a:r>
              <a:rPr lang="fr-FR" dirty="0" smtClean="0"/>
              <a:t> Layer</a:t>
            </a:r>
          </a:p>
          <a:p>
            <a:pPr lvl="1"/>
            <a:endParaRPr lang="fr-FR" dirty="0"/>
          </a:p>
          <a:p>
            <a:r>
              <a:rPr lang="fr-FR" dirty="0" smtClean="0"/>
              <a:t>MVVM </a:t>
            </a:r>
            <a:r>
              <a:rPr lang="fr-FR" dirty="0"/>
              <a:t>Architectural Pattern</a:t>
            </a:r>
          </a:p>
          <a:p>
            <a:pPr lvl="1"/>
            <a:r>
              <a:rPr lang="fr-FR" dirty="0" smtClean="0"/>
              <a:t>Model</a:t>
            </a:r>
          </a:p>
          <a:p>
            <a:pPr lvl="1"/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err="1" smtClean="0"/>
              <a:t>View</a:t>
            </a:r>
            <a:r>
              <a:rPr lang="fr-FR" dirty="0" smtClean="0"/>
              <a:t>-Model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251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Management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13" y="211567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Console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Displays </a:t>
            </a:r>
            <a:r>
              <a:rPr lang="fr-FR" dirty="0" err="1" smtClean="0"/>
              <a:t>database</a:t>
            </a:r>
            <a:r>
              <a:rPr lang="fr-FR" dirty="0" smtClean="0"/>
              <a:t> information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3" y="2575649"/>
            <a:ext cx="7230788" cy="37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Login / </a:t>
            </a:r>
            <a:r>
              <a:rPr lang="fr-FR" dirty="0" err="1" smtClean="0"/>
              <a:t>Sign</a:t>
            </a:r>
            <a:r>
              <a:rPr lang="fr-FR" dirty="0"/>
              <a:t> </a:t>
            </a:r>
            <a:r>
              <a:rPr lang="fr-FR" dirty="0" smtClean="0"/>
              <a:t>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63" y="2755245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Menu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55" y="2755245"/>
            <a:ext cx="1771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Jedi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08" y="2541861"/>
            <a:ext cx="2781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Stadium Management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97" y="2916456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Match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86" y="2937477"/>
            <a:ext cx="6781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Tournament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07" y="3074111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0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72</Words>
  <Application>Microsoft Office PowerPoint</Application>
  <PresentationFormat>Grand écran</PresentationFormat>
  <Paragraphs>30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Jedi Tournament Manager</vt:lpstr>
      <vt:lpstr>Project Management</vt:lpstr>
      <vt:lpstr>Console Application</vt:lpstr>
      <vt:lpstr>WPF Application</vt:lpstr>
      <vt:lpstr>WPF Application</vt:lpstr>
      <vt:lpstr>WPF Application</vt:lpstr>
      <vt:lpstr>WPF Application</vt:lpstr>
      <vt:lpstr>WPF Application</vt:lpstr>
      <vt:lpstr>WPF Application</vt:lpstr>
      <vt:lpstr>Database</vt:lpstr>
      <vt:lpstr>Unit Testing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Jedi Tournament Manager</dc:title>
  <dc:creator>Antraxxx</dc:creator>
  <cp:lastModifiedBy>Antraxxx</cp:lastModifiedBy>
  <cp:revision>47</cp:revision>
  <dcterms:created xsi:type="dcterms:W3CDTF">2016-02-04T17:05:45Z</dcterms:created>
  <dcterms:modified xsi:type="dcterms:W3CDTF">2016-02-05T13:29:01Z</dcterms:modified>
</cp:coreProperties>
</file>