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800" dirty="0" smtClean="0"/>
              <a:t>Jedi </a:t>
            </a:r>
            <a:r>
              <a:rPr lang="fr-FR" sz="4800" dirty="0" err="1" smtClean="0"/>
              <a:t>Tournament</a:t>
            </a:r>
            <a:r>
              <a:rPr lang="fr-FR" sz="4800" dirty="0" smtClean="0"/>
              <a:t> Manager</a:t>
            </a:r>
            <a:endParaRPr lang="fr-FR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By </a:t>
            </a:r>
            <a:r>
              <a:rPr lang="fr-FR" dirty="0" err="1" smtClean="0"/>
              <a:t>Elian</a:t>
            </a:r>
            <a:r>
              <a:rPr lang="fr-FR" dirty="0" smtClean="0"/>
              <a:t> </a:t>
            </a:r>
            <a:r>
              <a:rPr lang="fr-FR" dirty="0" err="1" smtClean="0"/>
              <a:t>Cocchi</a:t>
            </a:r>
            <a:r>
              <a:rPr lang="fr-FR" dirty="0" smtClean="0"/>
              <a:t>, Paul </a:t>
            </a:r>
            <a:r>
              <a:rPr lang="fr-FR" dirty="0" err="1" smtClean="0"/>
              <a:t>Ferraron</a:t>
            </a:r>
            <a:r>
              <a:rPr lang="fr-FR" dirty="0" smtClean="0"/>
              <a:t>, Antoine </a:t>
            </a:r>
            <a:r>
              <a:rPr lang="fr-FR" dirty="0" err="1" smtClean="0"/>
              <a:t>Joulia</a:t>
            </a:r>
            <a:r>
              <a:rPr lang="fr-FR" dirty="0" smtClean="0"/>
              <a:t>, Victor </a:t>
            </a:r>
            <a:r>
              <a:rPr lang="fr-FR" dirty="0" err="1" smtClean="0"/>
              <a:t>Sallard</a:t>
            </a:r>
            <a:r>
              <a:rPr lang="fr-FR" dirty="0" smtClean="0"/>
              <a:t> &amp; Julien </a:t>
            </a:r>
            <a:r>
              <a:rPr lang="fr-FR" dirty="0" err="1" smtClean="0"/>
              <a:t>Usson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419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359" y="2200063"/>
            <a:ext cx="63722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9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Unit </a:t>
            </a:r>
            <a:r>
              <a:rPr lang="fr-FR" dirty="0" err="1" smtClean="0"/>
              <a:t>Testing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579" y="1988836"/>
            <a:ext cx="7124700" cy="22002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172" y="4588422"/>
            <a:ext cx="2514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51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510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 Management</a:t>
            </a:r>
            <a:endParaRPr lang="fr-FR" dirty="0"/>
          </a:p>
        </p:txBody>
      </p:sp>
      <p:pic>
        <p:nvPicPr>
          <p:cNvPr id="1026" name="Picture 2" descr="http://images.clipartpanda.com/working-together-as-a-team-Working-Together-Small-635x34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512219"/>
            <a:ext cx="604837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87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Console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Displays </a:t>
            </a:r>
            <a:r>
              <a:rPr lang="fr-FR" dirty="0" err="1" smtClean="0"/>
              <a:t>database</a:t>
            </a:r>
            <a:r>
              <a:rPr lang="fr-FR" dirty="0" smtClean="0"/>
              <a:t> information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193" y="2575649"/>
            <a:ext cx="7230788" cy="378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2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Login / </a:t>
            </a:r>
            <a:r>
              <a:rPr lang="fr-FR" dirty="0" err="1" smtClean="0"/>
              <a:t>Sign</a:t>
            </a:r>
            <a:r>
              <a:rPr lang="fr-FR" dirty="0"/>
              <a:t> </a:t>
            </a:r>
            <a:r>
              <a:rPr lang="fr-FR" dirty="0" smtClean="0"/>
              <a:t>in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463" y="2755245"/>
            <a:ext cx="27241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4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Menu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212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WPF 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Jedi management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508" y="2541861"/>
            <a:ext cx="27813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8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Stadium Management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397" y="2916456"/>
            <a:ext cx="27241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2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Match Management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486" y="2937477"/>
            <a:ext cx="67818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1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Tournament</a:t>
            </a:r>
            <a:r>
              <a:rPr lang="fr-FR" dirty="0" smtClean="0"/>
              <a:t> Management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507" y="3074111"/>
            <a:ext cx="27241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04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54</Words>
  <Application>Microsoft Office PowerPoint</Application>
  <PresentationFormat>Grand écran</PresentationFormat>
  <Paragraphs>20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Jedi Tournament Manager</vt:lpstr>
      <vt:lpstr>Project Management</vt:lpstr>
      <vt:lpstr>Console Application</vt:lpstr>
      <vt:lpstr>WPF Application</vt:lpstr>
      <vt:lpstr>WPF Application</vt:lpstr>
      <vt:lpstr>WPF Application</vt:lpstr>
      <vt:lpstr>WPF Application</vt:lpstr>
      <vt:lpstr>WPF Application</vt:lpstr>
      <vt:lpstr>WPF Application</vt:lpstr>
      <vt:lpstr>Database</vt:lpstr>
      <vt:lpstr>Unit Testing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Jedi Tournament Manager</dc:title>
  <dc:creator>Antraxxx</dc:creator>
  <cp:lastModifiedBy>Antraxxx</cp:lastModifiedBy>
  <cp:revision>41</cp:revision>
  <dcterms:created xsi:type="dcterms:W3CDTF">2016-02-04T17:05:45Z</dcterms:created>
  <dcterms:modified xsi:type="dcterms:W3CDTF">2016-02-04T17:27:48Z</dcterms:modified>
</cp:coreProperties>
</file>