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2096"/>
          <a:stretch/>
        </p:blipFill>
        <p:spPr>
          <a:xfrm>
            <a:off x="1103312" y="2712196"/>
            <a:ext cx="2500941" cy="2496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53" y="2712197"/>
            <a:ext cx="6445600" cy="24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scontent-cdg2-1.xx.fbcdn.net/hphotos-xla1/v/t34.0-12/12650196_10207162514040080_505437521_n.jpg?oh=a89513a66361cc5709b690f9f683b252&amp;oe=56B693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46" y="2052918"/>
            <a:ext cx="5775367" cy="42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4-Tiers Architectural Pattern</a:t>
            </a:r>
          </a:p>
          <a:p>
            <a:pPr lvl="1"/>
            <a:r>
              <a:rPr lang="fr-FR" dirty="0" err="1" smtClean="0"/>
              <a:t>Presentation</a:t>
            </a:r>
            <a:r>
              <a:rPr lang="fr-FR" dirty="0" smtClean="0"/>
              <a:t> Layer</a:t>
            </a:r>
          </a:p>
          <a:p>
            <a:pPr lvl="1"/>
            <a:r>
              <a:rPr lang="fr-FR" dirty="0" smtClean="0"/>
              <a:t>Business Layer</a:t>
            </a:r>
          </a:p>
          <a:p>
            <a:pPr lvl="1"/>
            <a:r>
              <a:rPr lang="fr-FR" dirty="0" smtClean="0"/>
              <a:t>Data Access Layer</a:t>
            </a:r>
          </a:p>
          <a:p>
            <a:pPr lvl="1"/>
            <a:r>
              <a:rPr lang="fr-FR" dirty="0" err="1" smtClean="0"/>
              <a:t>Entities</a:t>
            </a:r>
            <a:r>
              <a:rPr lang="fr-FR" dirty="0" smtClean="0"/>
              <a:t> Layer</a:t>
            </a:r>
          </a:p>
          <a:p>
            <a:pPr lvl="1"/>
            <a:endParaRPr lang="fr-FR" dirty="0"/>
          </a:p>
          <a:p>
            <a:r>
              <a:rPr lang="fr-FR" dirty="0" smtClean="0"/>
              <a:t>MVVM </a:t>
            </a:r>
            <a:r>
              <a:rPr lang="fr-FR" dirty="0"/>
              <a:t>Architectural Pattern</a:t>
            </a:r>
          </a:p>
          <a:p>
            <a:pPr lvl="1"/>
            <a:r>
              <a:rPr lang="fr-FR" dirty="0" smtClean="0"/>
              <a:t>Model</a:t>
            </a:r>
          </a:p>
          <a:p>
            <a:pPr lvl="1"/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View</a:t>
            </a:r>
            <a:r>
              <a:rPr lang="fr-FR" dirty="0" smtClean="0"/>
              <a:t>-Model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13" y="211567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55" y="2755245"/>
            <a:ext cx="177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25" y="2916455"/>
            <a:ext cx="2724150" cy="2790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76" y="3406992"/>
            <a:ext cx="3648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72</Words>
  <Application>Microsoft Office PowerPoint</Application>
  <PresentationFormat>Grand écran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49</cp:revision>
  <dcterms:created xsi:type="dcterms:W3CDTF">2016-02-04T17:05:45Z</dcterms:created>
  <dcterms:modified xsi:type="dcterms:W3CDTF">2016-02-05T13:47:06Z</dcterms:modified>
</cp:coreProperties>
</file>