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Jedi </a:t>
            </a:r>
            <a:r>
              <a:rPr lang="fr-FR" sz="4800" dirty="0" err="1" smtClean="0"/>
              <a:t>Tournament</a:t>
            </a:r>
            <a:r>
              <a:rPr lang="fr-FR" sz="4800" dirty="0" smtClean="0"/>
              <a:t> Manager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Elian</a:t>
            </a:r>
            <a:r>
              <a:rPr lang="fr-FR" dirty="0" smtClean="0"/>
              <a:t> </a:t>
            </a:r>
            <a:r>
              <a:rPr lang="fr-FR" dirty="0" err="1" smtClean="0"/>
              <a:t>Cocchi</a:t>
            </a:r>
            <a:r>
              <a:rPr lang="fr-FR" dirty="0" smtClean="0"/>
              <a:t>, Paul </a:t>
            </a:r>
            <a:r>
              <a:rPr lang="fr-FR" dirty="0" err="1" smtClean="0"/>
              <a:t>Ferraron</a:t>
            </a:r>
            <a:r>
              <a:rPr lang="fr-FR" dirty="0" smtClean="0"/>
              <a:t>, Antoine </a:t>
            </a:r>
            <a:r>
              <a:rPr lang="fr-FR" dirty="0" err="1" smtClean="0"/>
              <a:t>Joulia</a:t>
            </a:r>
            <a:r>
              <a:rPr lang="fr-FR" dirty="0" smtClean="0"/>
              <a:t>, Victor </a:t>
            </a:r>
            <a:r>
              <a:rPr lang="fr-FR" dirty="0" err="1" smtClean="0"/>
              <a:t>Sallard</a:t>
            </a:r>
            <a:r>
              <a:rPr lang="fr-FR" dirty="0" smtClean="0"/>
              <a:t> &amp; Julien </a:t>
            </a:r>
            <a:r>
              <a:rPr lang="fr-FR" dirty="0" err="1" smtClean="0"/>
              <a:t>Usson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59" y="2200063"/>
            <a:ext cx="6372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9" y="1988836"/>
            <a:ext cx="7124700" cy="2200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72" y="4588422"/>
            <a:ext cx="251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19" y="2973771"/>
            <a:ext cx="3514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pic>
        <p:nvPicPr>
          <p:cNvPr id="1026" name="Picture 2" descr="http://images.clipartpanda.com/working-together-as-a-team-Working-Together-Small-635x3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512219"/>
            <a:ext cx="60483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Displays </a:t>
            </a:r>
            <a:r>
              <a:rPr lang="fr-FR" dirty="0" err="1" smtClean="0"/>
              <a:t>database</a:t>
            </a:r>
            <a:r>
              <a:rPr lang="fr-FR" dirty="0" smtClean="0"/>
              <a:t> information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2575649"/>
            <a:ext cx="7230788" cy="37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/ </a:t>
            </a:r>
            <a:r>
              <a:rPr lang="fr-FR" dirty="0" err="1" smtClean="0"/>
              <a:t>Sign</a:t>
            </a:r>
            <a:r>
              <a:rPr lang="fr-FR" dirty="0"/>
              <a:t> </a:t>
            </a:r>
            <a:r>
              <a:rPr lang="fr-FR" dirty="0" smtClean="0"/>
              <a:t>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63" y="2755245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55" y="2755245"/>
            <a:ext cx="177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Jedi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8" y="2541861"/>
            <a:ext cx="2781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Stadium Management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97" y="2916456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6" y="2937477"/>
            <a:ext cx="6781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Tournament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07" y="3074111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54</Words>
  <Application>Microsoft Office PowerPoint</Application>
  <PresentationFormat>Grand écran</PresentationFormat>
  <Paragraphs>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Jedi Tournament Manager</vt:lpstr>
      <vt:lpstr>Project Management</vt:lpstr>
      <vt:lpstr>Console Application</vt:lpstr>
      <vt:lpstr>WPF Application</vt:lpstr>
      <vt:lpstr>WPF Application</vt:lpstr>
      <vt:lpstr>WPF Application</vt:lpstr>
      <vt:lpstr>WPF Application</vt:lpstr>
      <vt:lpstr>WPF Application</vt:lpstr>
      <vt:lpstr>WPF Application</vt:lpstr>
      <vt:lpstr>Database</vt:lpstr>
      <vt:lpstr>Unit Testing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Tournament Manager</dc:title>
  <dc:creator>Antraxxx</dc:creator>
  <cp:lastModifiedBy>Antraxxx</cp:lastModifiedBy>
  <cp:revision>43</cp:revision>
  <dcterms:created xsi:type="dcterms:W3CDTF">2016-02-04T17:05:45Z</dcterms:created>
  <dcterms:modified xsi:type="dcterms:W3CDTF">2016-02-04T18:47:38Z</dcterms:modified>
</cp:coreProperties>
</file>