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456A9-3A77-425D-A887-382A3186D08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C7ED06A-44E3-4DAA-9FC6-9F62249D4600}">
      <dgm:prSet phldrT="[Texte]" custT="1"/>
      <dgm:spPr/>
      <dgm:t>
        <a:bodyPr/>
        <a:lstStyle/>
        <a:p>
          <a:r>
            <a:rPr lang="fr-FR" sz="3200" dirty="0" err="1" smtClean="0"/>
            <a:t>BtoCycle</a:t>
          </a:r>
          <a:r>
            <a:rPr lang="fr-FR" sz="3200" dirty="0" smtClean="0"/>
            <a:t> ?</a:t>
          </a:r>
          <a:endParaRPr lang="fr-FR" sz="3200" dirty="0"/>
        </a:p>
      </dgm:t>
    </dgm:pt>
    <dgm:pt modelId="{544720E7-7C05-44F9-B147-3DB016A00008}" type="parTrans" cxnId="{F3357C11-D90F-43EB-82E9-BA87A1765ABD}">
      <dgm:prSet/>
      <dgm:spPr/>
      <dgm:t>
        <a:bodyPr/>
        <a:lstStyle/>
        <a:p>
          <a:endParaRPr lang="fr-FR"/>
        </a:p>
      </dgm:t>
    </dgm:pt>
    <dgm:pt modelId="{4CD71647-3503-4874-A1B6-432CF6F5864A}" type="sibTrans" cxnId="{F3357C11-D90F-43EB-82E9-BA87A1765ABD}">
      <dgm:prSet/>
      <dgm:spPr/>
      <dgm:t>
        <a:bodyPr/>
        <a:lstStyle/>
        <a:p>
          <a:endParaRPr lang="fr-FR"/>
        </a:p>
      </dgm:t>
    </dgm:pt>
    <dgm:pt modelId="{DED40A19-D509-49BB-900A-31B0FDE1C903}">
      <dgm:prSet phldrT="[Texte]"/>
      <dgm:spPr/>
      <dgm:t>
        <a:bodyPr/>
        <a:lstStyle/>
        <a:p>
          <a:r>
            <a:rPr lang="fr-FR" dirty="0" smtClean="0"/>
            <a:t>Vélos en libre-service</a:t>
          </a:r>
          <a:endParaRPr lang="fr-FR" dirty="0"/>
        </a:p>
      </dgm:t>
    </dgm:pt>
    <dgm:pt modelId="{49F0CB66-DDE9-45FA-A09E-15293D1E1862}" type="parTrans" cxnId="{88939A8A-30E4-478B-97D9-3ACBD5B4B5B4}">
      <dgm:prSet/>
      <dgm:spPr/>
      <dgm:t>
        <a:bodyPr/>
        <a:lstStyle/>
        <a:p>
          <a:endParaRPr lang="fr-FR"/>
        </a:p>
      </dgm:t>
    </dgm:pt>
    <dgm:pt modelId="{B1E2FD0E-6BB0-4E93-9257-6B927C33E511}" type="sibTrans" cxnId="{88939A8A-30E4-478B-97D9-3ACBD5B4B5B4}">
      <dgm:prSet/>
      <dgm:spPr/>
      <dgm:t>
        <a:bodyPr/>
        <a:lstStyle/>
        <a:p>
          <a:endParaRPr lang="fr-FR"/>
        </a:p>
      </dgm:t>
    </dgm:pt>
    <dgm:pt modelId="{3524C288-6D25-4FB5-9CE2-84A8FF4E9BFD}">
      <dgm:prSet phldrT="[Texte]"/>
      <dgm:spPr/>
      <dgm:t>
        <a:bodyPr/>
        <a:lstStyle/>
        <a:p>
          <a:r>
            <a:rPr lang="fr-FR" dirty="0" smtClean="0"/>
            <a:t>Les entreprises et Z.I</a:t>
          </a:r>
          <a:endParaRPr lang="fr-FR" dirty="0"/>
        </a:p>
      </dgm:t>
    </dgm:pt>
    <dgm:pt modelId="{9204A20C-57BA-4877-B6F4-8E41843CFA9E}" type="parTrans" cxnId="{1CE2AF94-0030-4B66-ADB4-07DF5F5520AE}">
      <dgm:prSet/>
      <dgm:spPr/>
      <dgm:t>
        <a:bodyPr/>
        <a:lstStyle/>
        <a:p>
          <a:endParaRPr lang="fr-FR"/>
        </a:p>
      </dgm:t>
    </dgm:pt>
    <dgm:pt modelId="{1313B529-A141-48F9-816B-C131844517DE}" type="sibTrans" cxnId="{1CE2AF94-0030-4B66-ADB4-07DF5F5520AE}">
      <dgm:prSet/>
      <dgm:spPr/>
      <dgm:t>
        <a:bodyPr/>
        <a:lstStyle/>
        <a:p>
          <a:endParaRPr lang="fr-FR"/>
        </a:p>
      </dgm:t>
    </dgm:pt>
    <dgm:pt modelId="{4358C10F-2270-471E-A7EB-B9B6622924C9}">
      <dgm:prSet phldrT="[Texte]"/>
      <dgm:spPr/>
      <dgm:t>
        <a:bodyPr/>
        <a:lstStyle/>
        <a:p>
          <a:r>
            <a:rPr lang="fr-FR" dirty="0" smtClean="0"/>
            <a:t>Green</a:t>
          </a:r>
        </a:p>
        <a:p>
          <a:r>
            <a:rPr lang="fr-FR" dirty="0" smtClean="0"/>
            <a:t>RSE</a:t>
          </a:r>
        </a:p>
        <a:p>
          <a:r>
            <a:rPr lang="fr-FR" dirty="0" smtClean="0"/>
            <a:t>Optimisation des déplacements</a:t>
          </a:r>
          <a:endParaRPr lang="fr-FR" dirty="0"/>
        </a:p>
      </dgm:t>
    </dgm:pt>
    <dgm:pt modelId="{415309F1-DA89-4D83-96BB-53638B477939}" type="parTrans" cxnId="{C591F418-B9DD-45DA-89E4-745A59E993E7}">
      <dgm:prSet/>
      <dgm:spPr/>
      <dgm:t>
        <a:bodyPr/>
        <a:lstStyle/>
        <a:p>
          <a:endParaRPr lang="fr-FR"/>
        </a:p>
      </dgm:t>
    </dgm:pt>
    <dgm:pt modelId="{C24356E1-ED4A-4AD8-96C9-825EE146B99C}" type="sibTrans" cxnId="{C591F418-B9DD-45DA-89E4-745A59E993E7}">
      <dgm:prSet/>
      <dgm:spPr/>
      <dgm:t>
        <a:bodyPr/>
        <a:lstStyle/>
        <a:p>
          <a:endParaRPr lang="fr-FR"/>
        </a:p>
      </dgm:t>
    </dgm:pt>
    <dgm:pt modelId="{EEDBD38B-16C3-4D69-9333-74C3D0C16A0C}">
      <dgm:prSet phldrT="[Texte]"/>
      <dgm:spPr/>
      <dgm:t>
        <a:bodyPr/>
        <a:lstStyle/>
        <a:p>
          <a:r>
            <a:rPr lang="fr-FR" dirty="0" smtClean="0"/>
            <a:t>Innovant</a:t>
          </a:r>
        </a:p>
        <a:p>
          <a:r>
            <a:rPr lang="fr-FR" dirty="0" smtClean="0"/>
            <a:t>Ludique</a:t>
          </a:r>
        </a:p>
        <a:p>
          <a:r>
            <a:rPr lang="fr-FR" dirty="0" smtClean="0"/>
            <a:t>Vert</a:t>
          </a:r>
          <a:endParaRPr lang="fr-FR" dirty="0"/>
        </a:p>
      </dgm:t>
    </dgm:pt>
    <dgm:pt modelId="{31108152-D090-4996-9A57-1004930F00BF}" type="parTrans" cxnId="{2B2C7FF7-28AA-4969-AF3D-7F9D4729A56F}">
      <dgm:prSet/>
      <dgm:spPr/>
      <dgm:t>
        <a:bodyPr/>
        <a:lstStyle/>
        <a:p>
          <a:endParaRPr lang="fr-FR"/>
        </a:p>
      </dgm:t>
    </dgm:pt>
    <dgm:pt modelId="{01029F81-CC26-48BD-92CE-16C395AC0E0E}" type="sibTrans" cxnId="{2B2C7FF7-28AA-4969-AF3D-7F9D4729A56F}">
      <dgm:prSet/>
      <dgm:spPr/>
      <dgm:t>
        <a:bodyPr/>
        <a:lstStyle/>
        <a:p>
          <a:endParaRPr lang="fr-FR"/>
        </a:p>
      </dgm:t>
    </dgm:pt>
    <dgm:pt modelId="{ED62A84B-413A-4966-A135-74953CD04B16}" type="pres">
      <dgm:prSet presAssocID="{3D8456A9-3A77-425D-A887-382A3186D08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20DE446-FF8A-4936-AE90-D9C6C3A19BE6}" type="pres">
      <dgm:prSet presAssocID="{4C7ED06A-44E3-4DAA-9FC6-9F62249D4600}" presName="centerShape" presStyleLbl="node0" presStyleIdx="0" presStyleCnt="1" custScaleX="134767" custScaleY="130871"/>
      <dgm:spPr/>
      <dgm:t>
        <a:bodyPr/>
        <a:lstStyle/>
        <a:p>
          <a:endParaRPr lang="fr-FR"/>
        </a:p>
      </dgm:t>
    </dgm:pt>
    <dgm:pt modelId="{54E193E0-5F13-4683-A0D7-525362887635}" type="pres">
      <dgm:prSet presAssocID="{DED40A19-D509-49BB-900A-31B0FDE1C90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E02A6A-BB4D-413F-97ED-4A3F4F0FE276}" type="pres">
      <dgm:prSet presAssocID="{DED40A19-D509-49BB-900A-31B0FDE1C903}" presName="dummy" presStyleCnt="0"/>
      <dgm:spPr/>
    </dgm:pt>
    <dgm:pt modelId="{E0075C93-AF83-45A0-8812-14C43C585449}" type="pres">
      <dgm:prSet presAssocID="{B1E2FD0E-6BB0-4E93-9257-6B927C33E511}" presName="sibTrans" presStyleLbl="sibTrans2D1" presStyleIdx="0" presStyleCnt="4"/>
      <dgm:spPr/>
      <dgm:t>
        <a:bodyPr/>
        <a:lstStyle/>
        <a:p>
          <a:endParaRPr lang="fr-FR"/>
        </a:p>
      </dgm:t>
    </dgm:pt>
    <dgm:pt modelId="{283A8918-79E5-4FF4-A318-E248B0F376D2}" type="pres">
      <dgm:prSet presAssocID="{3524C288-6D25-4FB5-9CE2-84A8FF4E9B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F2253A-BD40-4495-B0F9-4DC21CBA2402}" type="pres">
      <dgm:prSet presAssocID="{3524C288-6D25-4FB5-9CE2-84A8FF4E9BFD}" presName="dummy" presStyleCnt="0"/>
      <dgm:spPr/>
    </dgm:pt>
    <dgm:pt modelId="{1520149D-B53D-406A-A482-0456C5A284ED}" type="pres">
      <dgm:prSet presAssocID="{1313B529-A141-48F9-816B-C131844517DE}" presName="sibTrans" presStyleLbl="sibTrans2D1" presStyleIdx="1" presStyleCnt="4"/>
      <dgm:spPr/>
      <dgm:t>
        <a:bodyPr/>
        <a:lstStyle/>
        <a:p>
          <a:endParaRPr lang="fr-FR"/>
        </a:p>
      </dgm:t>
    </dgm:pt>
    <dgm:pt modelId="{D3AF51AD-6AC8-48CD-882B-4BBFC6E3A76F}" type="pres">
      <dgm:prSet presAssocID="{4358C10F-2270-471E-A7EB-B9B6622924C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F0D942-3B2D-4649-9670-D2AD01432F66}" type="pres">
      <dgm:prSet presAssocID="{4358C10F-2270-471E-A7EB-B9B6622924C9}" presName="dummy" presStyleCnt="0"/>
      <dgm:spPr/>
    </dgm:pt>
    <dgm:pt modelId="{1DE748F6-8A4D-4793-A7E0-0EF7FEB88AE9}" type="pres">
      <dgm:prSet presAssocID="{C24356E1-ED4A-4AD8-96C9-825EE146B99C}" presName="sibTrans" presStyleLbl="sibTrans2D1" presStyleIdx="2" presStyleCnt="4"/>
      <dgm:spPr/>
      <dgm:t>
        <a:bodyPr/>
        <a:lstStyle/>
        <a:p>
          <a:endParaRPr lang="fr-FR"/>
        </a:p>
      </dgm:t>
    </dgm:pt>
    <dgm:pt modelId="{5FF5F3B2-897C-48C6-BC9C-1F455326F3FA}" type="pres">
      <dgm:prSet presAssocID="{EEDBD38B-16C3-4D69-9333-74C3D0C16A0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41828D-85EE-4565-B645-583EB2971CD4}" type="pres">
      <dgm:prSet presAssocID="{EEDBD38B-16C3-4D69-9333-74C3D0C16A0C}" presName="dummy" presStyleCnt="0"/>
      <dgm:spPr/>
    </dgm:pt>
    <dgm:pt modelId="{4C2648CE-AC7B-492F-9545-19FEF631077F}" type="pres">
      <dgm:prSet presAssocID="{01029F81-CC26-48BD-92CE-16C395AC0E0E}" presName="sibTrans" presStyleLbl="sibTrans2D1" presStyleIdx="3" presStyleCnt="4"/>
      <dgm:spPr/>
      <dgm:t>
        <a:bodyPr/>
        <a:lstStyle/>
        <a:p>
          <a:endParaRPr lang="fr-FR"/>
        </a:p>
      </dgm:t>
    </dgm:pt>
  </dgm:ptLst>
  <dgm:cxnLst>
    <dgm:cxn modelId="{8204C627-A027-4CA3-AEA8-40FE8BE33592}" type="presOf" srcId="{4358C10F-2270-471E-A7EB-B9B6622924C9}" destId="{D3AF51AD-6AC8-48CD-882B-4BBFC6E3A76F}" srcOrd="0" destOrd="0" presId="urn:microsoft.com/office/officeart/2005/8/layout/radial6"/>
    <dgm:cxn modelId="{CF4ED267-1575-4B6D-946B-8B42D8A650AD}" type="presOf" srcId="{4C7ED06A-44E3-4DAA-9FC6-9F62249D4600}" destId="{D20DE446-FF8A-4936-AE90-D9C6C3A19BE6}" srcOrd="0" destOrd="0" presId="urn:microsoft.com/office/officeart/2005/8/layout/radial6"/>
    <dgm:cxn modelId="{791736C1-8C7D-4386-A42F-D1DD498FE9C9}" type="presOf" srcId="{EEDBD38B-16C3-4D69-9333-74C3D0C16A0C}" destId="{5FF5F3B2-897C-48C6-BC9C-1F455326F3FA}" srcOrd="0" destOrd="0" presId="urn:microsoft.com/office/officeart/2005/8/layout/radial6"/>
    <dgm:cxn modelId="{1CE2AF94-0030-4B66-ADB4-07DF5F5520AE}" srcId="{4C7ED06A-44E3-4DAA-9FC6-9F62249D4600}" destId="{3524C288-6D25-4FB5-9CE2-84A8FF4E9BFD}" srcOrd="1" destOrd="0" parTransId="{9204A20C-57BA-4877-B6F4-8E41843CFA9E}" sibTransId="{1313B529-A141-48F9-816B-C131844517DE}"/>
    <dgm:cxn modelId="{59968F56-990B-4C58-9DB2-2A1E7005BFEE}" type="presOf" srcId="{1313B529-A141-48F9-816B-C131844517DE}" destId="{1520149D-B53D-406A-A482-0456C5A284ED}" srcOrd="0" destOrd="0" presId="urn:microsoft.com/office/officeart/2005/8/layout/radial6"/>
    <dgm:cxn modelId="{32E5FAC0-A661-40D9-86C4-CE4334E6E553}" type="presOf" srcId="{3D8456A9-3A77-425D-A887-382A3186D08D}" destId="{ED62A84B-413A-4966-A135-74953CD04B16}" srcOrd="0" destOrd="0" presId="urn:microsoft.com/office/officeart/2005/8/layout/radial6"/>
    <dgm:cxn modelId="{7AC66642-363D-45C6-9073-640F41BF180F}" type="presOf" srcId="{C24356E1-ED4A-4AD8-96C9-825EE146B99C}" destId="{1DE748F6-8A4D-4793-A7E0-0EF7FEB88AE9}" srcOrd="0" destOrd="0" presId="urn:microsoft.com/office/officeart/2005/8/layout/radial6"/>
    <dgm:cxn modelId="{88939A8A-30E4-478B-97D9-3ACBD5B4B5B4}" srcId="{4C7ED06A-44E3-4DAA-9FC6-9F62249D4600}" destId="{DED40A19-D509-49BB-900A-31B0FDE1C903}" srcOrd="0" destOrd="0" parTransId="{49F0CB66-DDE9-45FA-A09E-15293D1E1862}" sibTransId="{B1E2FD0E-6BB0-4E93-9257-6B927C33E511}"/>
    <dgm:cxn modelId="{1A5DB3F0-F7C1-4008-845E-0349A353F203}" type="presOf" srcId="{DED40A19-D509-49BB-900A-31B0FDE1C903}" destId="{54E193E0-5F13-4683-A0D7-525362887635}" srcOrd="0" destOrd="0" presId="urn:microsoft.com/office/officeart/2005/8/layout/radial6"/>
    <dgm:cxn modelId="{75734851-8DBC-469F-853F-1D58B18E25FD}" type="presOf" srcId="{01029F81-CC26-48BD-92CE-16C395AC0E0E}" destId="{4C2648CE-AC7B-492F-9545-19FEF631077F}" srcOrd="0" destOrd="0" presId="urn:microsoft.com/office/officeart/2005/8/layout/radial6"/>
    <dgm:cxn modelId="{DE221492-48E5-4C7A-8E55-3749364C69C0}" type="presOf" srcId="{3524C288-6D25-4FB5-9CE2-84A8FF4E9BFD}" destId="{283A8918-79E5-4FF4-A318-E248B0F376D2}" srcOrd="0" destOrd="0" presId="urn:microsoft.com/office/officeart/2005/8/layout/radial6"/>
    <dgm:cxn modelId="{F3357C11-D90F-43EB-82E9-BA87A1765ABD}" srcId="{3D8456A9-3A77-425D-A887-382A3186D08D}" destId="{4C7ED06A-44E3-4DAA-9FC6-9F62249D4600}" srcOrd="0" destOrd="0" parTransId="{544720E7-7C05-44F9-B147-3DB016A00008}" sibTransId="{4CD71647-3503-4874-A1B6-432CF6F5864A}"/>
    <dgm:cxn modelId="{2B2C7FF7-28AA-4969-AF3D-7F9D4729A56F}" srcId="{4C7ED06A-44E3-4DAA-9FC6-9F62249D4600}" destId="{EEDBD38B-16C3-4D69-9333-74C3D0C16A0C}" srcOrd="3" destOrd="0" parTransId="{31108152-D090-4996-9A57-1004930F00BF}" sibTransId="{01029F81-CC26-48BD-92CE-16C395AC0E0E}"/>
    <dgm:cxn modelId="{C591F418-B9DD-45DA-89E4-745A59E993E7}" srcId="{4C7ED06A-44E3-4DAA-9FC6-9F62249D4600}" destId="{4358C10F-2270-471E-A7EB-B9B6622924C9}" srcOrd="2" destOrd="0" parTransId="{415309F1-DA89-4D83-96BB-53638B477939}" sibTransId="{C24356E1-ED4A-4AD8-96C9-825EE146B99C}"/>
    <dgm:cxn modelId="{A116CD8E-03ED-4079-823A-974BD2FDF2EF}" type="presOf" srcId="{B1E2FD0E-6BB0-4E93-9257-6B927C33E511}" destId="{E0075C93-AF83-45A0-8812-14C43C585449}" srcOrd="0" destOrd="0" presId="urn:microsoft.com/office/officeart/2005/8/layout/radial6"/>
    <dgm:cxn modelId="{842229E1-8E02-4CCC-98FF-D6CBD799957C}" type="presParOf" srcId="{ED62A84B-413A-4966-A135-74953CD04B16}" destId="{D20DE446-FF8A-4936-AE90-D9C6C3A19BE6}" srcOrd="0" destOrd="0" presId="urn:microsoft.com/office/officeart/2005/8/layout/radial6"/>
    <dgm:cxn modelId="{F3F725BA-1700-4A00-BEC2-79CBF5CC70A9}" type="presParOf" srcId="{ED62A84B-413A-4966-A135-74953CD04B16}" destId="{54E193E0-5F13-4683-A0D7-525362887635}" srcOrd="1" destOrd="0" presId="urn:microsoft.com/office/officeart/2005/8/layout/radial6"/>
    <dgm:cxn modelId="{6FB66BD9-3C60-4774-A911-AF8691DC41DC}" type="presParOf" srcId="{ED62A84B-413A-4966-A135-74953CD04B16}" destId="{79E02A6A-BB4D-413F-97ED-4A3F4F0FE276}" srcOrd="2" destOrd="0" presId="urn:microsoft.com/office/officeart/2005/8/layout/radial6"/>
    <dgm:cxn modelId="{1B2C1B51-3A3A-4F58-967A-88184130BB20}" type="presParOf" srcId="{ED62A84B-413A-4966-A135-74953CD04B16}" destId="{E0075C93-AF83-45A0-8812-14C43C585449}" srcOrd="3" destOrd="0" presId="urn:microsoft.com/office/officeart/2005/8/layout/radial6"/>
    <dgm:cxn modelId="{0559FB7A-FA1F-4CCD-B28E-3EF7784EE3EA}" type="presParOf" srcId="{ED62A84B-413A-4966-A135-74953CD04B16}" destId="{283A8918-79E5-4FF4-A318-E248B0F376D2}" srcOrd="4" destOrd="0" presId="urn:microsoft.com/office/officeart/2005/8/layout/radial6"/>
    <dgm:cxn modelId="{4D07C5AC-77A3-4D5D-937F-F864F6E82A0E}" type="presParOf" srcId="{ED62A84B-413A-4966-A135-74953CD04B16}" destId="{06F2253A-BD40-4495-B0F9-4DC21CBA2402}" srcOrd="5" destOrd="0" presId="urn:microsoft.com/office/officeart/2005/8/layout/radial6"/>
    <dgm:cxn modelId="{49B0B5C7-5B6B-4684-9545-5C875B57D893}" type="presParOf" srcId="{ED62A84B-413A-4966-A135-74953CD04B16}" destId="{1520149D-B53D-406A-A482-0456C5A284ED}" srcOrd="6" destOrd="0" presId="urn:microsoft.com/office/officeart/2005/8/layout/radial6"/>
    <dgm:cxn modelId="{3D7079B6-9D96-4C99-976C-96623F2BF891}" type="presParOf" srcId="{ED62A84B-413A-4966-A135-74953CD04B16}" destId="{D3AF51AD-6AC8-48CD-882B-4BBFC6E3A76F}" srcOrd="7" destOrd="0" presId="urn:microsoft.com/office/officeart/2005/8/layout/radial6"/>
    <dgm:cxn modelId="{2642E95F-8618-4462-A6FB-AE985E44DF1A}" type="presParOf" srcId="{ED62A84B-413A-4966-A135-74953CD04B16}" destId="{88F0D942-3B2D-4649-9670-D2AD01432F66}" srcOrd="8" destOrd="0" presId="urn:microsoft.com/office/officeart/2005/8/layout/radial6"/>
    <dgm:cxn modelId="{9A166A85-C2CE-4F45-BA94-57134744657D}" type="presParOf" srcId="{ED62A84B-413A-4966-A135-74953CD04B16}" destId="{1DE748F6-8A4D-4793-A7E0-0EF7FEB88AE9}" srcOrd="9" destOrd="0" presId="urn:microsoft.com/office/officeart/2005/8/layout/radial6"/>
    <dgm:cxn modelId="{4DC0AA4D-9B00-4470-93BE-5BEF773BEC4F}" type="presParOf" srcId="{ED62A84B-413A-4966-A135-74953CD04B16}" destId="{5FF5F3B2-897C-48C6-BC9C-1F455326F3FA}" srcOrd="10" destOrd="0" presId="urn:microsoft.com/office/officeart/2005/8/layout/radial6"/>
    <dgm:cxn modelId="{6AD4161A-8B22-4A77-A478-D311BA2B05AF}" type="presParOf" srcId="{ED62A84B-413A-4966-A135-74953CD04B16}" destId="{4841828D-85EE-4565-B645-583EB2971CD4}" srcOrd="11" destOrd="0" presId="urn:microsoft.com/office/officeart/2005/8/layout/radial6"/>
    <dgm:cxn modelId="{851E4EA4-54F2-499C-A7B0-462FB490CD85}" type="presParOf" srcId="{ED62A84B-413A-4966-A135-74953CD04B16}" destId="{4C2648CE-AC7B-492F-9545-19FEF631077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0F9CD5-C717-43F2-8B8C-6D77F546CDB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AE407A8-0A87-4C74-9192-63B165F70191}">
      <dgm:prSet phldrT="[Texte]"/>
      <dgm:spPr/>
      <dgm:t>
        <a:bodyPr/>
        <a:lstStyle/>
        <a:p>
          <a:r>
            <a:rPr lang="fr-FR" dirty="0" smtClean="0"/>
            <a:t>Encourager l’utilisation des vélos</a:t>
          </a:r>
          <a:endParaRPr lang="fr-FR" dirty="0"/>
        </a:p>
      </dgm:t>
    </dgm:pt>
    <dgm:pt modelId="{219908FA-5F46-4D44-8D5A-7B963BD9346E}" type="parTrans" cxnId="{3F410238-B925-4CB9-8AAC-4D0E87FF6D9D}">
      <dgm:prSet/>
      <dgm:spPr/>
      <dgm:t>
        <a:bodyPr/>
        <a:lstStyle/>
        <a:p>
          <a:endParaRPr lang="fr-FR"/>
        </a:p>
      </dgm:t>
    </dgm:pt>
    <dgm:pt modelId="{28827771-8BBB-4C7C-802D-53AD2C3BD014}" type="sibTrans" cxnId="{3F410238-B925-4CB9-8AAC-4D0E87FF6D9D}">
      <dgm:prSet/>
      <dgm:spPr/>
      <dgm:t>
        <a:bodyPr/>
        <a:lstStyle/>
        <a:p>
          <a:endParaRPr lang="fr-FR"/>
        </a:p>
      </dgm:t>
    </dgm:pt>
    <dgm:pt modelId="{643ED0C3-371D-4A66-96F0-D7DDBF6958F8}">
      <dgm:prSet phldrT="[Texte]"/>
      <dgm:spPr/>
      <dgm:t>
        <a:bodyPr/>
        <a:lstStyle/>
        <a:p>
          <a:r>
            <a:rPr lang="fr-FR" dirty="0" smtClean="0"/>
            <a:t>Développer le green en intra-entreprises</a:t>
          </a:r>
          <a:endParaRPr lang="fr-FR" dirty="0"/>
        </a:p>
      </dgm:t>
    </dgm:pt>
    <dgm:pt modelId="{FF04929F-B9F5-4C6E-B381-69A1D2CA08EA}" type="parTrans" cxnId="{BF8A3363-A53F-481C-8239-3DCF5C304771}">
      <dgm:prSet/>
      <dgm:spPr/>
      <dgm:t>
        <a:bodyPr/>
        <a:lstStyle/>
        <a:p>
          <a:endParaRPr lang="fr-FR"/>
        </a:p>
      </dgm:t>
    </dgm:pt>
    <dgm:pt modelId="{00BFEC88-F29F-4CDD-BF0B-772301504D4F}" type="sibTrans" cxnId="{BF8A3363-A53F-481C-8239-3DCF5C304771}">
      <dgm:prSet/>
      <dgm:spPr/>
      <dgm:t>
        <a:bodyPr/>
        <a:lstStyle/>
        <a:p>
          <a:endParaRPr lang="fr-FR"/>
        </a:p>
      </dgm:t>
    </dgm:pt>
    <dgm:pt modelId="{BE7E251A-F504-41D3-BDF7-E51F5EBB2C0C}">
      <dgm:prSet phldrT="[Texte]"/>
      <dgm:spPr/>
      <dgm:t>
        <a:bodyPr/>
        <a:lstStyle/>
        <a:p>
          <a:r>
            <a:rPr lang="fr-FR" dirty="0" smtClean="0"/>
            <a:t>Indiquer les kms parcourus</a:t>
          </a:r>
          <a:endParaRPr lang="fr-FR" dirty="0"/>
        </a:p>
      </dgm:t>
    </dgm:pt>
    <dgm:pt modelId="{4DBC1CA3-C31F-4DCC-81BD-8B8333E10608}" type="parTrans" cxnId="{E83E1C1A-7171-49AA-AD18-8C57A0677C2C}">
      <dgm:prSet/>
      <dgm:spPr/>
      <dgm:t>
        <a:bodyPr/>
        <a:lstStyle/>
        <a:p>
          <a:endParaRPr lang="fr-FR"/>
        </a:p>
      </dgm:t>
    </dgm:pt>
    <dgm:pt modelId="{3B634A3A-D5D9-49C5-A23B-9E21BF9D9294}" type="sibTrans" cxnId="{E83E1C1A-7171-49AA-AD18-8C57A0677C2C}">
      <dgm:prSet/>
      <dgm:spPr/>
      <dgm:t>
        <a:bodyPr/>
        <a:lstStyle/>
        <a:p>
          <a:endParaRPr lang="fr-FR"/>
        </a:p>
      </dgm:t>
    </dgm:pt>
    <dgm:pt modelId="{5354EB3F-D81B-40BB-B788-8B9E3158C940}">
      <dgm:prSet phldrT="[Texte]"/>
      <dgm:spPr/>
      <dgm:t>
        <a:bodyPr/>
        <a:lstStyle/>
        <a:p>
          <a:r>
            <a:rPr lang="fr-FR" dirty="0" smtClean="0"/>
            <a:t>Challenger les employés</a:t>
          </a:r>
          <a:endParaRPr lang="fr-FR" dirty="0"/>
        </a:p>
      </dgm:t>
    </dgm:pt>
    <dgm:pt modelId="{15F3617D-9F19-45C7-A43F-61306E15D78A}" type="parTrans" cxnId="{494811B4-BF48-43C8-ABE5-784C21FEC869}">
      <dgm:prSet/>
      <dgm:spPr/>
      <dgm:t>
        <a:bodyPr/>
        <a:lstStyle/>
        <a:p>
          <a:endParaRPr lang="fr-FR"/>
        </a:p>
      </dgm:t>
    </dgm:pt>
    <dgm:pt modelId="{AC126402-9173-4914-821D-74FD67CF34FC}" type="sibTrans" cxnId="{494811B4-BF48-43C8-ABE5-784C21FEC869}">
      <dgm:prSet/>
      <dgm:spPr/>
      <dgm:t>
        <a:bodyPr/>
        <a:lstStyle/>
        <a:p>
          <a:endParaRPr lang="fr-FR"/>
        </a:p>
      </dgm:t>
    </dgm:pt>
    <dgm:pt modelId="{143290B3-86A8-448B-A8F0-35FC32C31E1E}">
      <dgm:prSet phldrT="[Texte]" phldr="1"/>
      <dgm:spPr/>
      <dgm:t>
        <a:bodyPr/>
        <a:lstStyle/>
        <a:p>
          <a:endParaRPr lang="fr-FR" dirty="0"/>
        </a:p>
      </dgm:t>
    </dgm:pt>
    <dgm:pt modelId="{FD72C750-F98F-46CA-8661-E3451485A731}" type="parTrans" cxnId="{173A83DA-5FE4-45A7-8887-CD25C60D674A}">
      <dgm:prSet/>
      <dgm:spPr/>
      <dgm:t>
        <a:bodyPr/>
        <a:lstStyle/>
        <a:p>
          <a:endParaRPr lang="fr-FR"/>
        </a:p>
      </dgm:t>
    </dgm:pt>
    <dgm:pt modelId="{2B3292CD-3F98-47A9-A606-27C424F8E960}" type="sibTrans" cxnId="{173A83DA-5FE4-45A7-8887-CD25C60D674A}">
      <dgm:prSet/>
      <dgm:spPr/>
      <dgm:t>
        <a:bodyPr/>
        <a:lstStyle/>
        <a:p>
          <a:endParaRPr lang="fr-FR"/>
        </a:p>
      </dgm:t>
    </dgm:pt>
    <dgm:pt modelId="{6352EA6A-928F-4518-878D-96C8D6A6A4C2}">
      <dgm:prSet phldrT="[Texte]" phldr="1"/>
      <dgm:spPr/>
      <dgm:t>
        <a:bodyPr/>
        <a:lstStyle/>
        <a:p>
          <a:endParaRPr lang="fr-FR"/>
        </a:p>
      </dgm:t>
    </dgm:pt>
    <dgm:pt modelId="{344107CF-502B-4317-9750-15943855315E}" type="parTrans" cxnId="{1B5660FD-3089-4188-A96B-D35936AE19B3}">
      <dgm:prSet/>
      <dgm:spPr/>
      <dgm:t>
        <a:bodyPr/>
        <a:lstStyle/>
        <a:p>
          <a:endParaRPr lang="fr-FR"/>
        </a:p>
      </dgm:t>
    </dgm:pt>
    <dgm:pt modelId="{90EE4F6D-D63B-4E86-BB86-027F79B86885}" type="sibTrans" cxnId="{1B5660FD-3089-4188-A96B-D35936AE19B3}">
      <dgm:prSet/>
      <dgm:spPr/>
      <dgm:t>
        <a:bodyPr/>
        <a:lstStyle/>
        <a:p>
          <a:endParaRPr lang="fr-FR"/>
        </a:p>
      </dgm:t>
    </dgm:pt>
    <dgm:pt modelId="{B765C3FE-3F58-41FE-897A-CDFA00F1D705}">
      <dgm:prSet phldrT="[Texte]"/>
      <dgm:spPr/>
      <dgm:t>
        <a:bodyPr/>
        <a:lstStyle/>
        <a:p>
          <a:r>
            <a:rPr lang="fr-FR" dirty="0" smtClean="0"/>
            <a:t>Optimiser les déplacements</a:t>
          </a:r>
          <a:endParaRPr lang="fr-FR" dirty="0"/>
        </a:p>
      </dgm:t>
    </dgm:pt>
    <dgm:pt modelId="{34772209-E2D8-4199-9484-DDAC0FDA2330}" type="parTrans" cxnId="{29D7D78D-C9AF-4D99-BC10-682363983AF9}">
      <dgm:prSet/>
      <dgm:spPr/>
      <dgm:t>
        <a:bodyPr/>
        <a:lstStyle/>
        <a:p>
          <a:endParaRPr lang="fr-FR"/>
        </a:p>
      </dgm:t>
    </dgm:pt>
    <dgm:pt modelId="{B297F88B-8209-4609-8651-190B5B3DA6CE}" type="sibTrans" cxnId="{29D7D78D-C9AF-4D99-BC10-682363983AF9}">
      <dgm:prSet/>
      <dgm:spPr/>
      <dgm:t>
        <a:bodyPr/>
        <a:lstStyle/>
        <a:p>
          <a:endParaRPr lang="fr-FR"/>
        </a:p>
      </dgm:t>
    </dgm:pt>
    <dgm:pt modelId="{293A425E-FE1B-48BF-B98F-DD30A3C4B7D2}">
      <dgm:prSet phldrT="[Texte]"/>
      <dgm:spPr/>
      <dgm:t>
        <a:bodyPr/>
        <a:lstStyle/>
        <a:p>
          <a:r>
            <a:rPr lang="fr-FR" dirty="0" smtClean="0"/>
            <a:t>Unir les salariés et les sociétés</a:t>
          </a:r>
          <a:endParaRPr lang="fr-FR" dirty="0"/>
        </a:p>
      </dgm:t>
    </dgm:pt>
    <dgm:pt modelId="{5D46A460-18A5-4694-AC7B-FEDB06CA11A1}" type="parTrans" cxnId="{E36AA747-9A2C-4051-AC17-8B31C73BE7CA}">
      <dgm:prSet/>
      <dgm:spPr/>
    </dgm:pt>
    <dgm:pt modelId="{5B2102A1-BCA6-4B6D-A743-E8868DCBADC3}" type="sibTrans" cxnId="{E36AA747-9A2C-4051-AC17-8B31C73BE7CA}">
      <dgm:prSet/>
      <dgm:spPr/>
    </dgm:pt>
    <dgm:pt modelId="{C4ECD2FA-30B6-4766-BBA6-467986083F37}" type="pres">
      <dgm:prSet presAssocID="{C90F9CD5-C717-43F2-8B8C-6D77F546CDB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B1D70006-B2FC-4738-87F1-6704A64DA4BD}" type="pres">
      <dgm:prSet presAssocID="{8AE407A8-0A87-4C74-9192-63B165F70191}" presName="composite" presStyleCnt="0"/>
      <dgm:spPr/>
    </dgm:pt>
    <dgm:pt modelId="{303B0BDC-D72F-4268-935D-DD806C186C27}" type="pres">
      <dgm:prSet presAssocID="{8AE407A8-0A87-4C74-9192-63B165F70191}" presName="bentUpArrow1" presStyleLbl="alignImgPlace1" presStyleIdx="0" presStyleCnt="2"/>
      <dgm:spPr/>
    </dgm:pt>
    <dgm:pt modelId="{72B5475D-7584-4E1B-87B2-35C7AAD61276}" type="pres">
      <dgm:prSet presAssocID="{8AE407A8-0A87-4C74-9192-63B165F7019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B29F98-6FEA-4DE1-A63F-9C1299F64BAA}" type="pres">
      <dgm:prSet presAssocID="{8AE407A8-0A87-4C74-9192-63B165F70191}" presName="ChildText" presStyleLbl="revTx" presStyleIdx="0" presStyleCnt="3" custScaleX="225463" custLinFactNeighborX="621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ECFA74-E1DF-407E-AF98-4419FFA40E43}" type="pres">
      <dgm:prSet presAssocID="{28827771-8BBB-4C7C-802D-53AD2C3BD014}" presName="sibTrans" presStyleCnt="0"/>
      <dgm:spPr/>
    </dgm:pt>
    <dgm:pt modelId="{D1AAF738-790A-4149-8B7A-F260CD6FF4CB}" type="pres">
      <dgm:prSet presAssocID="{BE7E251A-F504-41D3-BDF7-E51F5EBB2C0C}" presName="composite" presStyleCnt="0"/>
      <dgm:spPr/>
    </dgm:pt>
    <dgm:pt modelId="{3D84DF33-4B26-470D-8ED8-743E94B04DD8}" type="pres">
      <dgm:prSet presAssocID="{BE7E251A-F504-41D3-BDF7-E51F5EBB2C0C}" presName="bentUpArrow1" presStyleLbl="alignImgPlace1" presStyleIdx="1" presStyleCnt="2"/>
      <dgm:spPr/>
    </dgm:pt>
    <dgm:pt modelId="{D2F335A2-CB2B-4E8A-B89B-113646FB1D9B}" type="pres">
      <dgm:prSet presAssocID="{BE7E251A-F504-41D3-BDF7-E51F5EBB2C0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F983E3-9671-483A-BCF9-8454C2A3B038}" type="pres">
      <dgm:prSet presAssocID="{BE7E251A-F504-41D3-BDF7-E51F5EBB2C0C}" presName="ChildText" presStyleLbl="revTx" presStyleIdx="1" presStyleCnt="3" custScaleX="211646" custLinFactNeighborX="530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651BBF-27A1-47BD-8D47-7B0E4F0837F7}" type="pres">
      <dgm:prSet presAssocID="{3B634A3A-D5D9-49C5-A23B-9E21BF9D9294}" presName="sibTrans" presStyleCnt="0"/>
      <dgm:spPr/>
    </dgm:pt>
    <dgm:pt modelId="{7D45C7C2-37AB-46DD-AC27-B90FA10685AE}" type="pres">
      <dgm:prSet presAssocID="{143290B3-86A8-448B-A8F0-35FC32C31E1E}" presName="composite" presStyleCnt="0"/>
      <dgm:spPr/>
    </dgm:pt>
    <dgm:pt modelId="{C6B62AF6-8A74-43A6-B2E7-F7A9B50AEC4E}" type="pres">
      <dgm:prSet presAssocID="{143290B3-86A8-448B-A8F0-35FC32C31E1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56AA07-74CF-4398-88C4-40A50F9EC839}" type="pres">
      <dgm:prSet presAssocID="{143290B3-86A8-448B-A8F0-35FC32C31E1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BB0BA30-0570-4578-B5CE-43D446F8E0B8}" type="presOf" srcId="{643ED0C3-371D-4A66-96F0-D7DDBF6958F8}" destId="{A1B29F98-6FEA-4DE1-A63F-9C1299F64BAA}" srcOrd="0" destOrd="0" presId="urn:microsoft.com/office/officeart/2005/8/layout/StepDownProcess"/>
    <dgm:cxn modelId="{26D0702C-6B81-4ABF-BC9E-61044CF2049C}" type="presOf" srcId="{C90F9CD5-C717-43F2-8B8C-6D77F546CDB6}" destId="{C4ECD2FA-30B6-4766-BBA6-467986083F37}" srcOrd="0" destOrd="0" presId="urn:microsoft.com/office/officeart/2005/8/layout/StepDownProcess"/>
    <dgm:cxn modelId="{173A83DA-5FE4-45A7-8887-CD25C60D674A}" srcId="{C90F9CD5-C717-43F2-8B8C-6D77F546CDB6}" destId="{143290B3-86A8-448B-A8F0-35FC32C31E1E}" srcOrd="2" destOrd="0" parTransId="{FD72C750-F98F-46CA-8661-E3451485A731}" sibTransId="{2B3292CD-3F98-47A9-A606-27C424F8E960}"/>
    <dgm:cxn modelId="{BF8A3363-A53F-481C-8239-3DCF5C304771}" srcId="{8AE407A8-0A87-4C74-9192-63B165F70191}" destId="{643ED0C3-371D-4A66-96F0-D7DDBF6958F8}" srcOrd="0" destOrd="0" parTransId="{FF04929F-B9F5-4C6E-B381-69A1D2CA08EA}" sibTransId="{00BFEC88-F29F-4CDD-BF0B-772301504D4F}"/>
    <dgm:cxn modelId="{080C477E-5EF2-4695-B8EA-18E4586C765E}" type="presOf" srcId="{8AE407A8-0A87-4C74-9192-63B165F70191}" destId="{72B5475D-7584-4E1B-87B2-35C7AAD61276}" srcOrd="0" destOrd="0" presId="urn:microsoft.com/office/officeart/2005/8/layout/StepDownProcess"/>
    <dgm:cxn modelId="{541D24FD-4829-45A5-8DC0-5EC3BEE0BE78}" type="presOf" srcId="{6352EA6A-928F-4518-878D-96C8D6A6A4C2}" destId="{2956AA07-74CF-4398-88C4-40A50F9EC839}" srcOrd="0" destOrd="0" presId="urn:microsoft.com/office/officeart/2005/8/layout/StepDownProcess"/>
    <dgm:cxn modelId="{6C92B2B4-6555-460F-99F1-37B8270D6EFD}" type="presOf" srcId="{293A425E-FE1B-48BF-B98F-DD30A3C4B7D2}" destId="{50F983E3-9671-483A-BCF9-8454C2A3B038}" srcOrd="0" destOrd="1" presId="urn:microsoft.com/office/officeart/2005/8/layout/StepDownProcess"/>
    <dgm:cxn modelId="{1B5660FD-3089-4188-A96B-D35936AE19B3}" srcId="{143290B3-86A8-448B-A8F0-35FC32C31E1E}" destId="{6352EA6A-928F-4518-878D-96C8D6A6A4C2}" srcOrd="0" destOrd="0" parTransId="{344107CF-502B-4317-9750-15943855315E}" sibTransId="{90EE4F6D-D63B-4E86-BB86-027F79B86885}"/>
    <dgm:cxn modelId="{E36AA747-9A2C-4051-AC17-8B31C73BE7CA}" srcId="{BE7E251A-F504-41D3-BDF7-E51F5EBB2C0C}" destId="{293A425E-FE1B-48BF-B98F-DD30A3C4B7D2}" srcOrd="1" destOrd="0" parTransId="{5D46A460-18A5-4694-AC7B-FEDB06CA11A1}" sibTransId="{5B2102A1-BCA6-4B6D-A743-E8868DCBADC3}"/>
    <dgm:cxn modelId="{494811B4-BF48-43C8-ABE5-784C21FEC869}" srcId="{BE7E251A-F504-41D3-BDF7-E51F5EBB2C0C}" destId="{5354EB3F-D81B-40BB-B788-8B9E3158C940}" srcOrd="0" destOrd="0" parTransId="{15F3617D-9F19-45C7-A43F-61306E15D78A}" sibTransId="{AC126402-9173-4914-821D-74FD67CF34FC}"/>
    <dgm:cxn modelId="{3F410238-B925-4CB9-8AAC-4D0E87FF6D9D}" srcId="{C90F9CD5-C717-43F2-8B8C-6D77F546CDB6}" destId="{8AE407A8-0A87-4C74-9192-63B165F70191}" srcOrd="0" destOrd="0" parTransId="{219908FA-5F46-4D44-8D5A-7B963BD9346E}" sibTransId="{28827771-8BBB-4C7C-802D-53AD2C3BD014}"/>
    <dgm:cxn modelId="{6832E34F-5082-4292-A1BF-FEE27FF7A169}" type="presOf" srcId="{BE7E251A-F504-41D3-BDF7-E51F5EBB2C0C}" destId="{D2F335A2-CB2B-4E8A-B89B-113646FB1D9B}" srcOrd="0" destOrd="0" presId="urn:microsoft.com/office/officeart/2005/8/layout/StepDownProcess"/>
    <dgm:cxn modelId="{774BF4B2-2DE9-4136-AE63-93CF375A30D7}" type="presOf" srcId="{143290B3-86A8-448B-A8F0-35FC32C31E1E}" destId="{C6B62AF6-8A74-43A6-B2E7-F7A9B50AEC4E}" srcOrd="0" destOrd="0" presId="urn:microsoft.com/office/officeart/2005/8/layout/StepDownProcess"/>
    <dgm:cxn modelId="{29D7D78D-C9AF-4D99-BC10-682363983AF9}" srcId="{8AE407A8-0A87-4C74-9192-63B165F70191}" destId="{B765C3FE-3F58-41FE-897A-CDFA00F1D705}" srcOrd="1" destOrd="0" parTransId="{34772209-E2D8-4199-9484-DDAC0FDA2330}" sibTransId="{B297F88B-8209-4609-8651-190B5B3DA6CE}"/>
    <dgm:cxn modelId="{9730D3B3-355A-46FC-AB3B-AF41196641CB}" type="presOf" srcId="{5354EB3F-D81B-40BB-B788-8B9E3158C940}" destId="{50F983E3-9671-483A-BCF9-8454C2A3B038}" srcOrd="0" destOrd="0" presId="urn:microsoft.com/office/officeart/2005/8/layout/StepDownProcess"/>
    <dgm:cxn modelId="{51B82E7B-4E2F-45ED-9E0C-756A8FF5C333}" type="presOf" srcId="{B765C3FE-3F58-41FE-897A-CDFA00F1D705}" destId="{A1B29F98-6FEA-4DE1-A63F-9C1299F64BAA}" srcOrd="0" destOrd="1" presId="urn:microsoft.com/office/officeart/2005/8/layout/StepDownProcess"/>
    <dgm:cxn modelId="{E83E1C1A-7171-49AA-AD18-8C57A0677C2C}" srcId="{C90F9CD5-C717-43F2-8B8C-6D77F546CDB6}" destId="{BE7E251A-F504-41D3-BDF7-E51F5EBB2C0C}" srcOrd="1" destOrd="0" parTransId="{4DBC1CA3-C31F-4DCC-81BD-8B8333E10608}" sibTransId="{3B634A3A-D5D9-49C5-A23B-9E21BF9D9294}"/>
    <dgm:cxn modelId="{A9DF14F4-99D3-470D-9965-8D0F327BF9A6}" type="presParOf" srcId="{C4ECD2FA-30B6-4766-BBA6-467986083F37}" destId="{B1D70006-B2FC-4738-87F1-6704A64DA4BD}" srcOrd="0" destOrd="0" presId="urn:microsoft.com/office/officeart/2005/8/layout/StepDownProcess"/>
    <dgm:cxn modelId="{C0E1BE25-5A32-4CEA-A0AB-A851E8202E7D}" type="presParOf" srcId="{B1D70006-B2FC-4738-87F1-6704A64DA4BD}" destId="{303B0BDC-D72F-4268-935D-DD806C186C27}" srcOrd="0" destOrd="0" presId="urn:microsoft.com/office/officeart/2005/8/layout/StepDownProcess"/>
    <dgm:cxn modelId="{DE823372-A9E4-4C1B-A518-F47E263D89DF}" type="presParOf" srcId="{B1D70006-B2FC-4738-87F1-6704A64DA4BD}" destId="{72B5475D-7584-4E1B-87B2-35C7AAD61276}" srcOrd="1" destOrd="0" presId="urn:microsoft.com/office/officeart/2005/8/layout/StepDownProcess"/>
    <dgm:cxn modelId="{B328A6EC-9789-4D70-98FA-EF6C791788BB}" type="presParOf" srcId="{B1D70006-B2FC-4738-87F1-6704A64DA4BD}" destId="{A1B29F98-6FEA-4DE1-A63F-9C1299F64BAA}" srcOrd="2" destOrd="0" presId="urn:microsoft.com/office/officeart/2005/8/layout/StepDownProcess"/>
    <dgm:cxn modelId="{A15A6FAE-BEF6-4F99-AEFB-418DA139CBC7}" type="presParOf" srcId="{C4ECD2FA-30B6-4766-BBA6-467986083F37}" destId="{E3ECFA74-E1DF-407E-AF98-4419FFA40E43}" srcOrd="1" destOrd="0" presId="urn:microsoft.com/office/officeart/2005/8/layout/StepDownProcess"/>
    <dgm:cxn modelId="{CFED59B7-7231-4455-8657-9F179AD1A460}" type="presParOf" srcId="{C4ECD2FA-30B6-4766-BBA6-467986083F37}" destId="{D1AAF738-790A-4149-8B7A-F260CD6FF4CB}" srcOrd="2" destOrd="0" presId="urn:microsoft.com/office/officeart/2005/8/layout/StepDownProcess"/>
    <dgm:cxn modelId="{FA24F9A0-67DB-45BD-BD77-E16D7FB116CD}" type="presParOf" srcId="{D1AAF738-790A-4149-8B7A-F260CD6FF4CB}" destId="{3D84DF33-4B26-470D-8ED8-743E94B04DD8}" srcOrd="0" destOrd="0" presId="urn:microsoft.com/office/officeart/2005/8/layout/StepDownProcess"/>
    <dgm:cxn modelId="{AFD803EA-5318-47C6-9840-08AC7AFFD944}" type="presParOf" srcId="{D1AAF738-790A-4149-8B7A-F260CD6FF4CB}" destId="{D2F335A2-CB2B-4E8A-B89B-113646FB1D9B}" srcOrd="1" destOrd="0" presId="urn:microsoft.com/office/officeart/2005/8/layout/StepDownProcess"/>
    <dgm:cxn modelId="{27087DA3-022E-4A05-A8CA-F34EB0B8401A}" type="presParOf" srcId="{D1AAF738-790A-4149-8B7A-F260CD6FF4CB}" destId="{50F983E3-9671-483A-BCF9-8454C2A3B038}" srcOrd="2" destOrd="0" presId="urn:microsoft.com/office/officeart/2005/8/layout/StepDownProcess"/>
    <dgm:cxn modelId="{D589D91C-3C17-4F08-AEE3-EE4FCC278725}" type="presParOf" srcId="{C4ECD2FA-30B6-4766-BBA6-467986083F37}" destId="{1D651BBF-27A1-47BD-8D47-7B0E4F0837F7}" srcOrd="3" destOrd="0" presId="urn:microsoft.com/office/officeart/2005/8/layout/StepDownProcess"/>
    <dgm:cxn modelId="{5C99E6F0-329B-496E-839D-665D8BAD27CF}" type="presParOf" srcId="{C4ECD2FA-30B6-4766-BBA6-467986083F37}" destId="{7D45C7C2-37AB-46DD-AC27-B90FA10685AE}" srcOrd="4" destOrd="0" presId="urn:microsoft.com/office/officeart/2005/8/layout/StepDownProcess"/>
    <dgm:cxn modelId="{F2B709C9-04A5-44F3-831A-7AB90DD59735}" type="presParOf" srcId="{7D45C7C2-37AB-46DD-AC27-B90FA10685AE}" destId="{C6B62AF6-8A74-43A6-B2E7-F7A9B50AEC4E}" srcOrd="0" destOrd="0" presId="urn:microsoft.com/office/officeart/2005/8/layout/StepDownProcess"/>
    <dgm:cxn modelId="{1D7502E2-DF49-4BAB-A201-20C95A7B5929}" type="presParOf" srcId="{7D45C7C2-37AB-46DD-AC27-B90FA10685AE}" destId="{2956AA07-74CF-4398-88C4-40A50F9EC83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648CE-AC7B-492F-9545-19FEF631077F}">
      <dsp:nvSpPr>
        <dsp:cNvPr id="0" name=""/>
        <dsp:cNvSpPr/>
      </dsp:nvSpPr>
      <dsp:spPr>
        <a:xfrm>
          <a:off x="1815778" y="668214"/>
          <a:ext cx="4468835" cy="4468835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748F6-8A4D-4793-A7E0-0EF7FEB88AE9}">
      <dsp:nvSpPr>
        <dsp:cNvPr id="0" name=""/>
        <dsp:cNvSpPr/>
      </dsp:nvSpPr>
      <dsp:spPr>
        <a:xfrm>
          <a:off x="1815778" y="668214"/>
          <a:ext cx="4468835" cy="4468835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149D-B53D-406A-A482-0456C5A284ED}">
      <dsp:nvSpPr>
        <dsp:cNvPr id="0" name=""/>
        <dsp:cNvSpPr/>
      </dsp:nvSpPr>
      <dsp:spPr>
        <a:xfrm>
          <a:off x="1815778" y="668214"/>
          <a:ext cx="4468835" cy="4468835"/>
        </a:xfrm>
        <a:prstGeom prst="blockArc">
          <a:avLst>
            <a:gd name="adj1" fmla="val 0"/>
            <a:gd name="adj2" fmla="val 54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75C93-AF83-45A0-8812-14C43C585449}">
      <dsp:nvSpPr>
        <dsp:cNvPr id="0" name=""/>
        <dsp:cNvSpPr/>
      </dsp:nvSpPr>
      <dsp:spPr>
        <a:xfrm>
          <a:off x="1815778" y="668214"/>
          <a:ext cx="4468835" cy="4468835"/>
        </a:xfrm>
        <a:prstGeom prst="blockArc">
          <a:avLst>
            <a:gd name="adj1" fmla="val 16200000"/>
            <a:gd name="adj2" fmla="val 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DE446-FF8A-4936-AE90-D9C6C3A19BE6}">
      <dsp:nvSpPr>
        <dsp:cNvPr id="0" name=""/>
        <dsp:cNvSpPr/>
      </dsp:nvSpPr>
      <dsp:spPr>
        <a:xfrm>
          <a:off x="2664292" y="1556793"/>
          <a:ext cx="2771807" cy="2691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err="1" smtClean="0"/>
            <a:t>BtoCycle</a:t>
          </a:r>
          <a:r>
            <a:rPr lang="fr-FR" sz="3200" kern="1200" dirty="0" smtClean="0"/>
            <a:t> ?</a:t>
          </a:r>
          <a:endParaRPr lang="fr-FR" sz="3200" kern="1200" dirty="0"/>
        </a:p>
      </dsp:txBody>
      <dsp:txXfrm>
        <a:off x="3070214" y="1950980"/>
        <a:ext cx="1959963" cy="1903302"/>
      </dsp:txXfrm>
    </dsp:sp>
    <dsp:sp modelId="{54E193E0-5F13-4683-A0D7-525362887635}">
      <dsp:nvSpPr>
        <dsp:cNvPr id="0" name=""/>
        <dsp:cNvSpPr/>
      </dsp:nvSpPr>
      <dsp:spPr>
        <a:xfrm>
          <a:off x="3330337" y="185"/>
          <a:ext cx="1439718" cy="1439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Vélos en libre-service</a:t>
          </a:r>
          <a:endParaRPr lang="fr-FR" sz="1200" kern="1200" dirty="0"/>
        </a:p>
      </dsp:txBody>
      <dsp:txXfrm>
        <a:off x="3541179" y="211027"/>
        <a:ext cx="1018034" cy="1018034"/>
      </dsp:txXfrm>
    </dsp:sp>
    <dsp:sp modelId="{283A8918-79E5-4FF4-A318-E248B0F376D2}">
      <dsp:nvSpPr>
        <dsp:cNvPr id="0" name=""/>
        <dsp:cNvSpPr/>
      </dsp:nvSpPr>
      <dsp:spPr>
        <a:xfrm>
          <a:off x="5512925" y="2182772"/>
          <a:ext cx="1439718" cy="1439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Les entreprises et Z.I</a:t>
          </a:r>
          <a:endParaRPr lang="fr-FR" sz="1200" kern="1200" dirty="0"/>
        </a:p>
      </dsp:txBody>
      <dsp:txXfrm>
        <a:off x="5723767" y="2393614"/>
        <a:ext cx="1018034" cy="1018034"/>
      </dsp:txXfrm>
    </dsp:sp>
    <dsp:sp modelId="{D3AF51AD-6AC8-48CD-882B-4BBFC6E3A76F}">
      <dsp:nvSpPr>
        <dsp:cNvPr id="0" name=""/>
        <dsp:cNvSpPr/>
      </dsp:nvSpPr>
      <dsp:spPr>
        <a:xfrm>
          <a:off x="3330337" y="4365360"/>
          <a:ext cx="1439718" cy="1439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Green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RSE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Optimisation des déplacements</a:t>
          </a:r>
          <a:endParaRPr lang="fr-FR" sz="1200" kern="1200" dirty="0"/>
        </a:p>
      </dsp:txBody>
      <dsp:txXfrm>
        <a:off x="3541179" y="4576202"/>
        <a:ext cx="1018034" cy="1018034"/>
      </dsp:txXfrm>
    </dsp:sp>
    <dsp:sp modelId="{5FF5F3B2-897C-48C6-BC9C-1F455326F3FA}">
      <dsp:nvSpPr>
        <dsp:cNvPr id="0" name=""/>
        <dsp:cNvSpPr/>
      </dsp:nvSpPr>
      <dsp:spPr>
        <a:xfrm>
          <a:off x="1147749" y="2182772"/>
          <a:ext cx="1439718" cy="1439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Innovant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Ludique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Vert</a:t>
          </a:r>
          <a:endParaRPr lang="fr-FR" sz="1200" kern="1200" dirty="0"/>
        </a:p>
      </dsp:txBody>
      <dsp:txXfrm>
        <a:off x="1358591" y="2393614"/>
        <a:ext cx="1018034" cy="1018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B0BDC-D72F-4268-935D-DD806C186C27}">
      <dsp:nvSpPr>
        <dsp:cNvPr id="0" name=""/>
        <dsp:cNvSpPr/>
      </dsp:nvSpPr>
      <dsp:spPr>
        <a:xfrm rot="5400000">
          <a:off x="354277" y="1712278"/>
          <a:ext cx="1330765" cy="15150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5475D-7584-4E1B-87B2-35C7AAD61276}">
      <dsp:nvSpPr>
        <dsp:cNvPr id="0" name=""/>
        <dsp:cNvSpPr/>
      </dsp:nvSpPr>
      <dsp:spPr>
        <a:xfrm>
          <a:off x="1705" y="237098"/>
          <a:ext cx="2240225" cy="15680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Encourager l’utilisation des vélos</a:t>
          </a:r>
          <a:endParaRPr lang="fr-FR" sz="2800" kern="1200" dirty="0"/>
        </a:p>
      </dsp:txBody>
      <dsp:txXfrm>
        <a:off x="78266" y="313659"/>
        <a:ext cx="2087103" cy="1414963"/>
      </dsp:txXfrm>
    </dsp:sp>
    <dsp:sp modelId="{A1B29F98-6FEA-4DE1-A63F-9C1299F64BAA}">
      <dsp:nvSpPr>
        <dsp:cNvPr id="0" name=""/>
        <dsp:cNvSpPr/>
      </dsp:nvSpPr>
      <dsp:spPr>
        <a:xfrm>
          <a:off x="2232245" y="386651"/>
          <a:ext cx="3673529" cy="126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Développer le green en intra-entreprises</a:t>
          </a:r>
          <a:endParaRPr lang="fr-F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Optimiser les déplacements</a:t>
          </a:r>
          <a:endParaRPr lang="fr-FR" sz="2200" kern="1200" dirty="0"/>
        </a:p>
      </dsp:txBody>
      <dsp:txXfrm>
        <a:off x="2232245" y="386651"/>
        <a:ext cx="3673529" cy="1267395"/>
      </dsp:txXfrm>
    </dsp:sp>
    <dsp:sp modelId="{3D84DF33-4B26-470D-8ED8-743E94B04DD8}">
      <dsp:nvSpPr>
        <dsp:cNvPr id="0" name=""/>
        <dsp:cNvSpPr/>
      </dsp:nvSpPr>
      <dsp:spPr>
        <a:xfrm rot="5400000">
          <a:off x="2702271" y="3473756"/>
          <a:ext cx="1330765" cy="15150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335A2-CB2B-4E8A-B89B-113646FB1D9B}">
      <dsp:nvSpPr>
        <dsp:cNvPr id="0" name=""/>
        <dsp:cNvSpPr/>
      </dsp:nvSpPr>
      <dsp:spPr>
        <a:xfrm>
          <a:off x="2349699" y="1998575"/>
          <a:ext cx="2240225" cy="15680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Indiquer les kms parcourus</a:t>
          </a:r>
          <a:endParaRPr lang="fr-FR" sz="2800" kern="1200" dirty="0"/>
        </a:p>
      </dsp:txBody>
      <dsp:txXfrm>
        <a:off x="2426260" y="2075136"/>
        <a:ext cx="2087103" cy="1414963"/>
      </dsp:txXfrm>
    </dsp:sp>
    <dsp:sp modelId="{50F983E3-9671-483A-BCF9-8454C2A3B038}">
      <dsp:nvSpPr>
        <dsp:cNvPr id="0" name=""/>
        <dsp:cNvSpPr/>
      </dsp:nvSpPr>
      <dsp:spPr>
        <a:xfrm>
          <a:off x="4544483" y="2148128"/>
          <a:ext cx="3448405" cy="126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Challenger les employés</a:t>
          </a:r>
          <a:endParaRPr lang="fr-F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smtClean="0"/>
            <a:t>Unir les salariés et les sociétés</a:t>
          </a:r>
          <a:endParaRPr lang="fr-FR" sz="2200" kern="1200" dirty="0"/>
        </a:p>
      </dsp:txBody>
      <dsp:txXfrm>
        <a:off x="4544483" y="2148128"/>
        <a:ext cx="3448405" cy="1267395"/>
      </dsp:txXfrm>
    </dsp:sp>
    <dsp:sp modelId="{C6B62AF6-8A74-43A6-B2E7-F7A9B50AEC4E}">
      <dsp:nvSpPr>
        <dsp:cNvPr id="0" name=""/>
        <dsp:cNvSpPr/>
      </dsp:nvSpPr>
      <dsp:spPr>
        <a:xfrm>
          <a:off x="4697693" y="3760053"/>
          <a:ext cx="2240225" cy="15680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800" kern="1200" dirty="0"/>
        </a:p>
      </dsp:txBody>
      <dsp:txXfrm>
        <a:off x="4774254" y="3836614"/>
        <a:ext cx="2087103" cy="1414963"/>
      </dsp:txXfrm>
    </dsp:sp>
    <dsp:sp modelId="{2956AA07-74CF-4398-88C4-40A50F9EC839}">
      <dsp:nvSpPr>
        <dsp:cNvPr id="0" name=""/>
        <dsp:cNvSpPr/>
      </dsp:nvSpPr>
      <dsp:spPr>
        <a:xfrm>
          <a:off x="6937919" y="3909605"/>
          <a:ext cx="1629326" cy="1267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800" kern="1200"/>
        </a:p>
      </dsp:txBody>
      <dsp:txXfrm>
        <a:off x="6937919" y="3909605"/>
        <a:ext cx="1629326" cy="1267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30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66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02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7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0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52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7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9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72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24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D344-4B3E-40AA-A3DC-EA8A03B703FE}" type="datetimeFigureOut">
              <a:rPr lang="fr-FR" smtClean="0"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9373-CAEE-4712-9277-9930CF6DD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41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16757" y="4797152"/>
            <a:ext cx="6400800" cy="1752600"/>
          </a:xfrm>
        </p:spPr>
        <p:txBody>
          <a:bodyPr>
            <a:normAutofit/>
          </a:bodyPr>
          <a:lstStyle/>
          <a:p>
            <a:r>
              <a:rPr lang="fr-FR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BtoCycle</a:t>
            </a:r>
            <a:r>
              <a:rPr lang="fr-F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« Ecolo, Vélo, Boulot »</a:t>
            </a:r>
            <a:endParaRPr lang="fr-F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8858"/>
            <a:ext cx="2051720" cy="601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"/>
            <a:ext cx="1224136" cy="8160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7728"/>
            <a:ext cx="2411761" cy="6006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268760"/>
            <a:ext cx="3922762" cy="339075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050316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Hackhathon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In’Auvergne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 </a:t>
            </a:r>
            <a:endParaRPr lang="fr-FR" sz="2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868144" y="5661248"/>
            <a:ext cx="326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Maud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Laval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ISIMA 4</a:t>
            </a:r>
            <a:r>
              <a:rPr lang="fr-FR" i="1" baseline="30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ème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année</a:t>
            </a:r>
          </a:p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Lucille Laurent – EUM M2 Projet</a:t>
            </a:r>
          </a:p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Millieras – EUM M2 Projet</a:t>
            </a:r>
          </a:p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Julien 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Usson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ISIMA 5</a:t>
            </a:r>
            <a:r>
              <a:rPr lang="fr-FR" i="1" baseline="30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ème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année</a:t>
            </a:r>
            <a:endParaRPr lang="fr-FR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2" y="2006724"/>
            <a:ext cx="5034222" cy="19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8858"/>
            <a:ext cx="2051720" cy="601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"/>
            <a:ext cx="1224136" cy="8160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7728"/>
            <a:ext cx="2411761" cy="6006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485274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Hackhathon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In’Auvergne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 </a:t>
            </a:r>
            <a:endParaRPr lang="fr-FR" sz="2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089063278"/>
              </p:ext>
            </p:extLst>
          </p:nvPr>
        </p:nvGraphicFramePr>
        <p:xfrm>
          <a:off x="648071" y="1052736"/>
          <a:ext cx="8100393" cy="5805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347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8858"/>
            <a:ext cx="2051720" cy="601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"/>
            <a:ext cx="1224136" cy="8160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7728"/>
            <a:ext cx="2411761" cy="6006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485274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Hackhathon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In’Auvergne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 </a:t>
            </a:r>
            <a:endParaRPr lang="fr-FR" sz="2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095554057"/>
              </p:ext>
            </p:extLst>
          </p:nvPr>
        </p:nvGraphicFramePr>
        <p:xfrm>
          <a:off x="323528" y="816091"/>
          <a:ext cx="8568952" cy="556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134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8858"/>
            <a:ext cx="2051720" cy="601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"/>
            <a:ext cx="1224136" cy="8160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7728"/>
            <a:ext cx="2411761" cy="6006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485274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Hackhathon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In’Auvergne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 </a:t>
            </a:r>
            <a:endParaRPr lang="fr-FR" sz="2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/>
              <a:t>Pourquoi développer une application web?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r>
              <a:rPr lang="fr-FR" dirty="0" smtClean="0"/>
              <a:t>Développement </a:t>
            </a:r>
            <a:r>
              <a:rPr lang="fr-FR" dirty="0"/>
              <a:t>plus rapide </a:t>
            </a:r>
            <a:endParaRPr lang="fr-FR" dirty="0" smtClean="0"/>
          </a:p>
          <a:p>
            <a:pPr lvl="1"/>
            <a:r>
              <a:rPr lang="fr-FR" dirty="0"/>
              <a:t>Pas besoin de nouvelles connaissances </a:t>
            </a:r>
            <a:endParaRPr lang="fr-FR" dirty="0" smtClean="0"/>
          </a:p>
          <a:p>
            <a:pPr lvl="1"/>
            <a:r>
              <a:rPr lang="fr-FR" dirty="0" smtClean="0"/>
              <a:t>Test </a:t>
            </a:r>
            <a:r>
              <a:rPr lang="fr-FR" dirty="0"/>
              <a:t>dans le navigateur </a:t>
            </a:r>
          </a:p>
          <a:p>
            <a:r>
              <a:rPr lang="fr-FR" dirty="0" err="1" smtClean="0"/>
              <a:t>Packageable</a:t>
            </a:r>
            <a:r>
              <a:rPr lang="fr-FR" dirty="0" smtClean="0"/>
              <a:t> </a:t>
            </a:r>
            <a:r>
              <a:rPr lang="fr-FR" dirty="0"/>
              <a:t>dans une application mobile </a:t>
            </a:r>
            <a:endParaRPr lang="fr-FR" dirty="0" smtClean="0"/>
          </a:p>
          <a:p>
            <a:pPr lvl="1"/>
            <a:r>
              <a:rPr lang="fr-FR" dirty="0" smtClean="0"/>
              <a:t>Un code, </a:t>
            </a:r>
            <a:r>
              <a:rPr lang="fr-FR" dirty="0"/>
              <a:t>plusieurs plateformes </a:t>
            </a:r>
            <a:endParaRPr lang="fr-FR" dirty="0" smtClean="0"/>
          </a:p>
          <a:p>
            <a:pPr lvl="1"/>
            <a:r>
              <a:rPr lang="fr-FR" dirty="0"/>
              <a:t>Se comporte comme une application </a:t>
            </a:r>
            <a:r>
              <a:rPr lang="fr-FR" dirty="0" smtClean="0"/>
              <a:t>native</a:t>
            </a:r>
            <a:endParaRPr lang="fr-FR" dirty="0" smtClean="0"/>
          </a:p>
          <a:p>
            <a:pPr lvl="1"/>
            <a:r>
              <a:rPr lang="fr-FR" dirty="0" err="1"/>
              <a:t>D</a:t>
            </a:r>
            <a:r>
              <a:rPr lang="fr-FR" dirty="0" err="1" smtClean="0"/>
              <a:t>éployable</a:t>
            </a:r>
            <a:r>
              <a:rPr lang="fr-FR" dirty="0" smtClean="0"/>
              <a:t> </a:t>
            </a:r>
            <a:r>
              <a:rPr lang="fr-FR" dirty="0" smtClean="0"/>
              <a:t>sur le </a:t>
            </a:r>
            <a:r>
              <a:rPr lang="fr-FR" dirty="0" err="1" smtClean="0"/>
              <a:t>PlayStore</a:t>
            </a:r>
            <a:r>
              <a:rPr lang="fr-FR" dirty="0" smtClean="0"/>
              <a:t> et l’</a:t>
            </a:r>
            <a:r>
              <a:rPr lang="fr-FR" dirty="0" err="1" smtClean="0"/>
              <a:t>AppStore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333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18858"/>
            <a:ext cx="2051720" cy="6018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"/>
            <a:ext cx="1224136" cy="8160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7728"/>
            <a:ext cx="2411761" cy="6006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485274"/>
            <a:ext cx="33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Hackhathon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In’Auvergne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2016 </a:t>
            </a:r>
            <a:endParaRPr lang="fr-FR" sz="20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Merci de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128</Words>
  <Application>Microsoft Office PowerPoint</Application>
  <PresentationFormat>Affichage à l'écran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Pourquoi développer une application web?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utilisateur1</dc:creator>
  <cp:lastModifiedBy>Antraxxx</cp:lastModifiedBy>
  <cp:revision>21</cp:revision>
  <dcterms:created xsi:type="dcterms:W3CDTF">2016-10-08T20:59:37Z</dcterms:created>
  <dcterms:modified xsi:type="dcterms:W3CDTF">2016-10-09T10:57:20Z</dcterms:modified>
</cp:coreProperties>
</file>