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11785C3-07A4-4BE5-9324-F42A205E743E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22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85C3-07A4-4BE5-9324-F42A205E743E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62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85C3-07A4-4BE5-9324-F42A205E743E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45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85C3-07A4-4BE5-9324-F42A205E743E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39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85C3-07A4-4BE5-9324-F42A205E743E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83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85C3-07A4-4BE5-9324-F42A205E743E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405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85C3-07A4-4BE5-9324-F42A205E743E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832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85C3-07A4-4BE5-9324-F42A205E743E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9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85C3-07A4-4BE5-9324-F42A205E743E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68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85C3-07A4-4BE5-9324-F42A205E743E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18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85C3-07A4-4BE5-9324-F42A205E743E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78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85C3-07A4-4BE5-9324-F42A205E743E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75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85C3-07A4-4BE5-9324-F42A205E743E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98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85C3-07A4-4BE5-9324-F42A205E743E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41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85C3-07A4-4BE5-9324-F42A205E743E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23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85C3-07A4-4BE5-9324-F42A205E743E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94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85C3-07A4-4BE5-9324-F42A205E743E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8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785C3-07A4-4BE5-9324-F42A205E743E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AD06-C296-4654-A2D3-A746ACA7B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611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2FD9D-33EE-4685-A41A-41360487D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Cloud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6C2F1D-5B6E-4823-8BA0-DB0D72969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Equipe 7</a:t>
            </a:r>
          </a:p>
          <a:p>
            <a:r>
              <a:rPr lang="fr-FR" dirty="0" err="1"/>
              <a:t>Bontron</a:t>
            </a:r>
            <a:r>
              <a:rPr lang="fr-FR" dirty="0"/>
              <a:t> Julien </a:t>
            </a:r>
            <a:r>
              <a:rPr lang="fr-FR" dirty="0" err="1"/>
              <a:t>Joymangul</a:t>
            </a:r>
            <a:r>
              <a:rPr lang="fr-FR" dirty="0"/>
              <a:t> Jensen</a:t>
            </a:r>
          </a:p>
          <a:p>
            <a:r>
              <a:rPr lang="fr-FR" dirty="0"/>
              <a:t>Moisson Matthieu </a:t>
            </a:r>
            <a:r>
              <a:rPr lang="fr-FR" dirty="0" err="1"/>
              <a:t>Varrel</a:t>
            </a:r>
            <a:r>
              <a:rPr lang="fr-FR" dirty="0"/>
              <a:t> Lilian</a:t>
            </a:r>
          </a:p>
        </p:txBody>
      </p:sp>
    </p:spTree>
    <p:extLst>
      <p:ext uri="{BB962C8B-B14F-4D97-AF65-F5344CB8AC3E}">
        <p14:creationId xmlns:p14="http://schemas.microsoft.com/office/powerpoint/2010/main" val="6884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7DB67-38F0-4F5C-A36A-E354832B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75764-22D5-4C8B-8ACE-CF25E9AA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CHOIX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DEMONSTRATION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ORGANISATION DU GROUPE ET DU TRAVAIL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INTERETS DU CI/CO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Difficultés rencontrées et retours sur l'UE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38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2EEB0-2378-4840-AD71-EDE9062A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DAE398-13B0-44A4-84ED-30F317F4E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schéma global + des explications de l'</a:t>
            </a:r>
            <a:r>
              <a:rPr lang="fr-FR" dirty="0" err="1"/>
              <a:t>achitecture</a:t>
            </a:r>
            <a:r>
              <a:rPr lang="fr-FR" dirty="0"/>
              <a:t> déployée</a:t>
            </a:r>
          </a:p>
          <a:p>
            <a:r>
              <a:rPr lang="fr-FR" dirty="0"/>
              <a:t>Expliquer l'évolution de l'architecture mise en place</a:t>
            </a:r>
          </a:p>
        </p:txBody>
      </p:sp>
    </p:spTree>
    <p:extLst>
      <p:ext uri="{BB962C8B-B14F-4D97-AF65-F5344CB8AC3E}">
        <p14:creationId xmlns:p14="http://schemas.microsoft.com/office/powerpoint/2010/main" val="346539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D6389-F3E6-48CF-9E9D-4C7F5C6E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95282-0762-4966-8A40-67227F2F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Expliquer les choix techniques des technologies utilisées (côté serveur)</a:t>
            </a:r>
          </a:p>
          <a:p>
            <a:r>
              <a:rPr lang="fr-FR" dirty="0"/>
              <a:t>Avantages et inconvénients des technologies utilisées</a:t>
            </a:r>
          </a:p>
          <a:p>
            <a:r>
              <a:rPr lang="fr-FR" dirty="0"/>
              <a:t>Est-ce que ces choix étaient les bons ?</a:t>
            </a:r>
          </a:p>
        </p:txBody>
      </p:sp>
    </p:spTree>
    <p:extLst>
      <p:ext uri="{BB962C8B-B14F-4D97-AF65-F5344CB8AC3E}">
        <p14:creationId xmlns:p14="http://schemas.microsoft.com/office/powerpoint/2010/main" val="292567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C8AE9-1BF4-4387-ADA7-C852D42B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Demonstrations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9A788-A59F-4650-93BE-BD9D335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efface tout ce qu'il y a sur le serveur et on mesure le temps de </a:t>
            </a:r>
            <a:r>
              <a:rPr lang="fr-FR" dirty="0" err="1"/>
              <a:t>ré-installation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scratch</a:t>
            </a:r>
          </a:p>
        </p:txBody>
      </p:sp>
    </p:spTree>
    <p:extLst>
      <p:ext uri="{BB962C8B-B14F-4D97-AF65-F5344CB8AC3E}">
        <p14:creationId xmlns:p14="http://schemas.microsoft.com/office/powerpoint/2010/main" val="411398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19513-349C-4881-89BD-301F56BF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groupe et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A18918-6B31-4E5C-90BD-84E11C4F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49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5828D-6CC7-4486-8B9C-DD5D9F2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Justifier l'intérêt du CI/CD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65F79-8447-4704-800E-75742A26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8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5FFFE-9A22-4089-93E1-9CA9315E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et retours sur l'UE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CD37A6-8B7D-497E-82A3-56A503C1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277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</TotalTime>
  <Words>116</Words>
  <Application>Microsoft Office PowerPoint</Application>
  <PresentationFormat>Grand écran</PresentationFormat>
  <Paragraphs>23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Projet Cloud </vt:lpstr>
      <vt:lpstr>PLAN</vt:lpstr>
      <vt:lpstr>Architecture</vt:lpstr>
      <vt:lpstr>Choix techniques</vt:lpstr>
      <vt:lpstr>Demonstrations</vt:lpstr>
      <vt:lpstr>Organisation du groupe et du travail</vt:lpstr>
      <vt:lpstr>Justifier l'intérêt du CI/CD</vt:lpstr>
      <vt:lpstr>Difficultés rencontrées et retours sur l'UE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Cloud</dc:title>
  <dc:creator>Julien Bontron</dc:creator>
  <cp:lastModifiedBy>Julien Bontron</cp:lastModifiedBy>
  <cp:revision>2</cp:revision>
  <dcterms:created xsi:type="dcterms:W3CDTF">2017-11-22T07:21:20Z</dcterms:created>
  <dcterms:modified xsi:type="dcterms:W3CDTF">2017-11-22T07:33:02Z</dcterms:modified>
</cp:coreProperties>
</file>