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2134" autoAdjust="0"/>
  </p:normalViewPr>
  <p:slideViewPr>
    <p:cSldViewPr snapToGrid="0">
      <p:cViewPr varScale="1">
        <p:scale>
          <a:sx n="81" d="100"/>
          <a:sy n="81" d="100"/>
        </p:scale>
        <p:origin x="120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pPr/>
              <a:t>29/11/2017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1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1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endParaRPr lang="fr-FR" dirty="0"/>
          </a:p>
          <a:p>
            <a:r>
              <a:rPr lang="fr-FR" dirty="0" err="1"/>
              <a:t>curl</a:t>
            </a:r>
            <a:r>
              <a:rPr lang="fr-FR" dirty="0"/>
              <a:t> -L https://goo.gl/z6biqs -o install.sh</a:t>
            </a:r>
          </a:p>
          <a:p>
            <a:r>
              <a:rPr lang="fr-FR" dirty="0"/>
              <a:t>chmod +x install.sh</a:t>
            </a:r>
          </a:p>
          <a:p>
            <a:r>
              <a:rPr lang="fr-FR" dirty="0"/>
              <a:t>./install.sh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33933-4167-4F56-A728-024E02B767CC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176F-612B-4AD3-ADDA-91E96B9B1138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E96D-1722-4D68-993F-378FB1CCA3CB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BF99-AB13-47D2-80CE-8A257FA44087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7653-6956-4F56-B2CB-655B860910A4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C943-75F5-402F-A5E5-BC542DF9D60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16C5-6951-471B-96D2-804284B55369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3F7E-04B2-4F33-8530-E25B62F7603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FB1-7C17-40CA-B901-FC20229F8A70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406-F308-42CD-8278-245105713157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9C52-1F52-47C2-867D-5047FC5BEF4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57C4-170E-4664-A264-F40E44A28F22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0719-2CFD-4420-8FB9-26671EF5DC54}" type="datetime1">
              <a:rPr lang="fr-FR" smtClean="0"/>
              <a:t>29/11/2017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626-5E5B-4EE3-94A4-0E1DBD1A115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6550-294B-487A-8349-2E57015C2E30}" type="datetime1">
              <a:rPr lang="fr-FR" smtClean="0"/>
              <a:t>29/11/2017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817F-8661-4160-B0D5-0370583F394A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0E2B-FBAB-44CB-A326-44A2F7EF54BC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F236-74F2-4BDD-8360-680174341481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31" y="1722834"/>
            <a:ext cx="8791575" cy="2387600"/>
          </a:xfrm>
        </p:spPr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579" y="4567179"/>
            <a:ext cx="8791575" cy="178710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Découvrir la gestion d’un serveur linux</a:t>
            </a:r>
          </a:p>
          <a:p>
            <a:r>
              <a:rPr lang="fr-FR" dirty="0"/>
              <a:t>Concevoir une solution technique en équipe</a:t>
            </a:r>
          </a:p>
          <a:p>
            <a:r>
              <a:rPr lang="fr-FR" dirty="0"/>
              <a:t>Automatiser le déploiement</a:t>
            </a:r>
          </a:p>
          <a:p>
            <a:r>
              <a:rPr lang="fr-FR" dirty="0"/>
              <a:t>Equipe 7 - Serveur </a:t>
            </a:r>
            <a:r>
              <a:rPr lang="fr-FR" dirty="0" err="1"/>
              <a:t>aws</a:t>
            </a:r>
            <a:r>
              <a:rPr lang="fr-FR" dirty="0"/>
              <a:t> : 52.30.244.231</a:t>
            </a:r>
          </a:p>
        </p:txBody>
      </p:sp>
      <p:pic>
        <p:nvPicPr>
          <p:cNvPr id="1026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875F3711-323E-418A-9F31-118D17DCE8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7" y="141514"/>
            <a:ext cx="5213047" cy="4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5EB260BE-1652-46F3-AD25-523C412AB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75" y="0"/>
            <a:ext cx="3530549" cy="31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4123F285-88E8-4E0A-8462-A00383B58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79" y="-25581"/>
            <a:ext cx="2424111" cy="21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14364060-81EE-4B6F-89FB-FF65D8B6F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41" y="60325"/>
            <a:ext cx="1337745" cy="120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C5DC56-A10E-4222-8194-B99DF729517A}"/>
              </a:ext>
            </a:extLst>
          </p:cNvPr>
          <p:cNvSpPr txBox="1"/>
          <p:nvPr/>
        </p:nvSpPr>
        <p:spPr>
          <a:xfrm>
            <a:off x="4994412" y="2454969"/>
            <a:ext cx="28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Bontron</a:t>
            </a:r>
            <a:r>
              <a:rPr lang="fr-FR" sz="2400" dirty="0" smtClean="0"/>
              <a:t> Julien</a:t>
            </a:r>
            <a:endParaRPr lang="fr-F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24973-51A2-47F1-96EF-B6B1EF3119F4}"/>
              </a:ext>
            </a:extLst>
          </p:cNvPr>
          <p:cNvSpPr/>
          <p:nvPr/>
        </p:nvSpPr>
        <p:spPr>
          <a:xfrm>
            <a:off x="8040804" y="3804971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Joymangul</a:t>
            </a:r>
            <a:r>
              <a:rPr lang="fr-FR" sz="2400" dirty="0"/>
              <a:t> Jensen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C857A-3CAC-4A4C-A50D-27FF9B400041}"/>
              </a:ext>
            </a:extLst>
          </p:cNvPr>
          <p:cNvSpPr/>
          <p:nvPr/>
        </p:nvSpPr>
        <p:spPr>
          <a:xfrm>
            <a:off x="2421579" y="1609986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Moisson Matthieu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E73EC-A188-4458-9C7F-18D6C11A6644}"/>
              </a:ext>
            </a:extLst>
          </p:cNvPr>
          <p:cNvSpPr/>
          <p:nvPr/>
        </p:nvSpPr>
        <p:spPr>
          <a:xfrm>
            <a:off x="986205" y="1056705"/>
            <a:ext cx="165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Varrel</a:t>
            </a:r>
            <a:r>
              <a:rPr lang="fr-FR" sz="2400" dirty="0"/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Travis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avec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(analyse tout les push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simple d’utilisation (écriture d’un seul fichier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travis.yml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supporte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plus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d’une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douzaine de langage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large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Jenkins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gratuit et open source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beaucoup de plugin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supporte de nombreux VCS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(git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SVN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Mercurial)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/>
              <a:t>Automatisation des tests</a:t>
            </a:r>
          </a:p>
          <a:p>
            <a:pPr lvl="1"/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Images Docker</a:t>
            </a:r>
          </a:p>
          <a:p>
            <a:pPr lvl="1"/>
            <a:r>
              <a:rPr lang="fr-FR" dirty="0"/>
              <a:t>Même configuration sur notre machine que sur le serveur</a:t>
            </a:r>
          </a:p>
          <a:p>
            <a:pPr lvl="1"/>
            <a:r>
              <a:rPr lang="fr-FR" dirty="0"/>
              <a:t>Déploiement en une commande</a:t>
            </a:r>
          </a:p>
          <a:p>
            <a:pPr lvl="1"/>
            <a:r>
              <a:rPr lang="fr-FR" dirty="0"/>
              <a:t>La panne d’un conteneur ne rend pas tout le serveur HS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 smtClean="0"/>
              <a:t>Rapprocher </a:t>
            </a:r>
            <a:r>
              <a:rPr lang="fr-FR" dirty="0"/>
              <a:t>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  <a:p>
            <a:r>
              <a:rPr lang="fr-FR" dirty="0"/>
              <a:t>Trop de temps passé sur l’api et les tests et peu sur le cloud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7661" y="5984787"/>
            <a:ext cx="6239309" cy="365125"/>
          </a:xfrm>
        </p:spPr>
        <p:txBody>
          <a:bodyPr/>
          <a:lstStyle/>
          <a:p>
            <a:r>
              <a:rPr lang="fr-FR" dirty="0"/>
              <a:t>29/11/2017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199" y="5984787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CI/CD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 descr="Résultat de recherche d'images pour &quot;plan&quot;">
            <a:extLst>
              <a:ext uri="{FF2B5EF4-FFF2-40B4-BE49-F238E27FC236}">
                <a16:creationId xmlns:a16="http://schemas.microsoft.com/office/drawing/2014/main" id="{E07074C1-DB9E-48BA-A53E-3C0D1AB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20" y="90805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User : </a:t>
            </a:r>
            <a:r>
              <a:rPr lang="fr-FR" sz="2400" dirty="0" err="1"/>
              <a:t>Spring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MariaDB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fortes volumétries 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Non relationnel de base mais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peut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Performant</a:t>
            </a:r>
          </a:p>
          <a:p>
            <a:pPr lvl="0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D0839-0904-440D-95EF-1127FEC74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fortes volumétries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PostgreSQL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Non relationnel de base mais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peut 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 descr="Résultat de recherche d'images pour &quot;spring java&quot;">
            <a:extLst>
              <a:ext uri="{FF2B5EF4-FFF2-40B4-BE49-F238E27FC236}">
                <a16:creationId xmlns:a16="http://schemas.microsoft.com/office/drawing/2014/main" id="{60E3A993-5CC0-4FFB-A8AC-D7827E4F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3"/>
          <a:stretch/>
        </p:blipFill>
        <p:spPr bwMode="auto">
          <a:xfrm>
            <a:off x="3752838" y="2454682"/>
            <a:ext cx="3341914" cy="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symfony php&quot;">
            <a:extLst>
              <a:ext uri="{FF2B5EF4-FFF2-40B4-BE49-F238E27FC236}">
                <a16:creationId xmlns:a16="http://schemas.microsoft.com/office/drawing/2014/main" id="{CE9DF980-07F8-45FB-AB29-FFFB70C8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16" y="3351031"/>
            <a:ext cx="3085511" cy="30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go language&quot;">
            <a:extLst>
              <a:ext uri="{FF2B5EF4-FFF2-40B4-BE49-F238E27FC236}">
                <a16:creationId xmlns:a16="http://schemas.microsoft.com/office/drawing/2014/main" id="{5AA483FD-BC88-44BD-B1DD-0FB0CB2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7" y="1654402"/>
            <a:ext cx="2496911" cy="2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ython&quot;">
            <a:extLst>
              <a:ext uri="{FF2B5EF4-FFF2-40B4-BE49-F238E27FC236}">
                <a16:creationId xmlns:a16="http://schemas.microsoft.com/office/drawing/2014/main" id="{5E781F4A-1E0A-491B-B9E8-A6716C70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21" y="14843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nodejs&quot;">
            <a:extLst>
              <a:ext uri="{FF2B5EF4-FFF2-40B4-BE49-F238E27FC236}">
                <a16:creationId xmlns:a16="http://schemas.microsoft.com/office/drawing/2014/main" id="{F0A8306E-34F2-4175-B3D8-4713CF73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7" y="4027193"/>
            <a:ext cx="342864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7" y="1774371"/>
            <a:ext cx="8302830" cy="415141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Matthieu</a:t>
            </a:r>
          </a:p>
          <a:p>
            <a:r>
              <a:rPr lang="fr-FR" dirty="0"/>
              <a:t>Mise en place de l’image Docker : Matthieu, Lilian, Julien et Jensen</a:t>
            </a:r>
          </a:p>
          <a:p>
            <a:r>
              <a:rPr lang="fr-FR" dirty="0"/>
              <a:t>Recherche de documentation pour choix techniques : Lilian et Julien </a:t>
            </a:r>
          </a:p>
          <a:p>
            <a:r>
              <a:rPr lang="fr-FR" dirty="0"/>
              <a:t>Préparation du support de présentation: Lilian et Julien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  <a:br>
              <a:rPr lang="fr-FR" dirty="0"/>
            </a:br>
            <a:r>
              <a:rPr lang="fr-FR" dirty="0"/>
              <a:t>Serveur de gestion des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SVN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Versionning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fr-F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Déjà utilisé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Gestion des branches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Suivi des modifications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</TotalTime>
  <Words>515</Words>
  <Application>Microsoft Office PowerPoint</Application>
  <PresentationFormat>Grand écran</PresentationFormat>
  <Paragraphs>136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 Serveur de gestion des versions</vt:lpstr>
      <vt:lpstr>CI/CD : Intégration continue  Serveur d’intégration (CI) </vt:lpstr>
      <vt:lpstr>CI/CD : Déploiement continu</vt:lpstr>
      <vt:lpstr>Difficultés rencontrées et retours sur l'UE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VARREL LILIAN p1307363</cp:lastModifiedBy>
  <cp:revision>26</cp:revision>
  <dcterms:created xsi:type="dcterms:W3CDTF">2017-11-22T07:21:20Z</dcterms:created>
  <dcterms:modified xsi:type="dcterms:W3CDTF">2017-11-29T13:11:20Z</dcterms:modified>
</cp:coreProperties>
</file>