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9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REL LILIAN p1307363" initials="VLp" lastIdx="0" clrIdx="0">
    <p:extLst>
      <p:ext uri="{19B8F6BF-5375-455C-9EA6-DF929625EA0E}">
        <p15:presenceInfo xmlns:p15="http://schemas.microsoft.com/office/powerpoint/2012/main" xmlns="" userId="VARREL LILIAN p130736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82134" autoAdjust="0"/>
  </p:normalViewPr>
  <p:slideViewPr>
    <p:cSldViewPr snapToGrid="0">
      <p:cViewPr varScale="1">
        <p:scale>
          <a:sx n="59" d="100"/>
          <a:sy n="59" d="100"/>
        </p:scale>
        <p:origin x="-112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012D-8AD0-46EB-9C5F-83305F195B36}" type="datetimeFigureOut">
              <a:rPr lang="fr-FR" smtClean="0"/>
              <a:pPr/>
              <a:t>25/11/2017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430EA-2101-4193-B144-81AA5245BA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6140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schéma global + des explications de l'architecture déployée</a:t>
            </a:r>
          </a:p>
          <a:p>
            <a:r>
              <a:rPr lang="fr-FR" dirty="0"/>
              <a:t>Expliquer l'évolution de l'architecture mise en place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94418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les choix techniques des technologies utilisées (côté serveur)</a:t>
            </a:r>
          </a:p>
          <a:p>
            <a:r>
              <a:rPr lang="fr-FR" dirty="0"/>
              <a:t>Avantages et inconvénients des technologies utilisées</a:t>
            </a:r>
          </a:p>
          <a:p>
            <a:r>
              <a:rPr lang="fr-FR" dirty="0"/>
              <a:t>Est-ce que ces choix étaient les bons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09010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les choix techniques des technologies utilisées (côté serveur)</a:t>
            </a:r>
          </a:p>
          <a:p>
            <a:r>
              <a:rPr lang="fr-FR" dirty="0"/>
              <a:t>Avantages et inconvénients des technologies utilisées</a:t>
            </a:r>
          </a:p>
          <a:p>
            <a:r>
              <a:rPr lang="fr-FR" dirty="0"/>
              <a:t>Est-ce que ces choix étaient les bons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29215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les choix techniques des technologies utilisées (côté serveur)</a:t>
            </a:r>
          </a:p>
          <a:p>
            <a:r>
              <a:rPr lang="fr-FR" dirty="0"/>
              <a:t>Avantages et inconvénients des technologies utilisées</a:t>
            </a:r>
          </a:p>
          <a:p>
            <a:r>
              <a:rPr lang="fr-FR" dirty="0"/>
              <a:t>Est-ce que ces choix étaient les bons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9841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efface tout ce qu'il y a sur le serveur et on mesure le temps de </a:t>
            </a:r>
            <a:r>
              <a:rPr lang="fr-FR" dirty="0" err="1"/>
              <a:t>ré-installation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scratch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02701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4609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EFFB29-43BE-4335-9FD4-2137C5C50F82}" type="datetime1">
              <a:rPr lang="fr-FR" smtClean="0"/>
              <a:pPr/>
              <a:t>25/11/2017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9122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DC3C-21CB-429C-921A-A8468D1DB1DB}" type="datetime1">
              <a:rPr lang="fr-FR" smtClean="0"/>
              <a:pPr/>
              <a:t>25/11/2017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7562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CA81-4285-48E8-839E-A10B32D68C3F}" type="datetime1">
              <a:rPr lang="fr-FR" smtClean="0"/>
              <a:pPr/>
              <a:t>25/11/2017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5545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184B-B808-43A9-8D76-E9107A85B558}" type="datetime1">
              <a:rPr lang="fr-FR" smtClean="0"/>
              <a:pPr/>
              <a:t>25/11/2017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6639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AAD7-ABF7-4BA2-86E2-A61E72A859F0}" type="datetime1">
              <a:rPr lang="fr-FR" smtClean="0"/>
              <a:pPr/>
              <a:t>25/11/2017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77183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423-AC49-46FD-A5BA-6E7602C104A5}" type="datetime1">
              <a:rPr lang="fr-FR" smtClean="0"/>
              <a:pPr/>
              <a:t>25/11/2017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66405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F491-FAD4-425F-92E5-2E1056799CB8}" type="datetime1">
              <a:rPr lang="fr-FR" smtClean="0"/>
              <a:pPr/>
              <a:t>25/11/2017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28832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787F-98CF-4751-9CEE-6C82A45F4CF1}" type="datetime1">
              <a:rPr lang="fr-FR" smtClean="0"/>
              <a:pPr/>
              <a:t>25/11/2017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599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D7C5-28EB-44CC-BF9E-A85A789426A9}" type="datetime1">
              <a:rPr lang="fr-FR" smtClean="0"/>
              <a:pPr/>
              <a:t>25/11/2017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0268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368A-A5A1-48F7-941E-56D832815C56}" type="datetime1">
              <a:rPr lang="fr-FR" smtClean="0"/>
              <a:pPr/>
              <a:t>25/11/2017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1018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645-B58B-431D-9328-65A29CBDE982}" type="datetime1">
              <a:rPr lang="fr-FR" smtClean="0"/>
              <a:pPr/>
              <a:t>25/11/2017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5278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2E1A-9182-435D-8F5E-18E1869D8C31}" type="datetime1">
              <a:rPr lang="fr-FR" smtClean="0"/>
              <a:pPr/>
              <a:t>25/11/2017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1875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86DA-F8BA-4401-A652-DECE0CF5FFC4}" type="datetime1">
              <a:rPr lang="fr-FR" smtClean="0"/>
              <a:pPr/>
              <a:t>25/11/2017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2998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D6FF-CF76-4B34-8180-E6FB464D62D1}" type="datetime1">
              <a:rPr lang="fr-FR" smtClean="0"/>
              <a:pPr/>
              <a:t>25/11/2017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2141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47B-D1E8-4558-A2DC-A63541688444}" type="datetime1">
              <a:rPr lang="fr-FR" smtClean="0"/>
              <a:pPr/>
              <a:t>25/11/2017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9323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E384-E154-47FF-9FB3-508333AE9F05}" type="datetime1">
              <a:rPr lang="fr-FR" smtClean="0"/>
              <a:pPr/>
              <a:t>25/11/2017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1994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6C59-0E3D-44A7-9617-C4193B5CD859}" type="datetime1">
              <a:rPr lang="fr-FR" smtClean="0"/>
              <a:pPr/>
              <a:t>25/11/2017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4758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0FEFB-BD0E-40DE-B37C-A603575FC69B}" type="datetime1">
              <a:rPr lang="fr-FR" smtClean="0"/>
              <a:pPr/>
              <a:t>25/11/2017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28/11/2017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13611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F52FD9D-33EE-4685-A41A-41360487D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Cloud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776C2F1D-5B6E-4823-8BA0-DB0D72969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Equipe 7</a:t>
            </a:r>
          </a:p>
          <a:p>
            <a:r>
              <a:rPr lang="fr-FR" dirty="0" err="1"/>
              <a:t>Bontron</a:t>
            </a:r>
            <a:r>
              <a:rPr lang="fr-FR" dirty="0"/>
              <a:t> Julien 		</a:t>
            </a:r>
            <a:r>
              <a:rPr lang="fr-FR" dirty="0" err="1"/>
              <a:t>Joymangul</a:t>
            </a:r>
            <a:r>
              <a:rPr lang="fr-FR" dirty="0"/>
              <a:t> Jensen</a:t>
            </a:r>
          </a:p>
          <a:p>
            <a:r>
              <a:rPr lang="fr-FR" dirty="0"/>
              <a:t>Moisson Matthieu 		</a:t>
            </a:r>
            <a:r>
              <a:rPr lang="fr-FR" dirty="0" err="1"/>
              <a:t>Varrel</a:t>
            </a:r>
            <a:r>
              <a:rPr lang="fr-FR" dirty="0"/>
              <a:t> Lilian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E19B2D75-EDCC-4AFF-9A98-1F3CACEC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757B5B7-651C-471B-8E56-319BD613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884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845828D-6CC7-4486-8B9C-DD5D9F2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CI/CD : Intégration continue </a:t>
            </a:r>
            <a:br>
              <a:rPr lang="fr-FR" dirty="0"/>
            </a:br>
            <a:r>
              <a:rPr lang="fr-FR" dirty="0"/>
              <a:t>Serveur d’intégration (CI)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2565F79-8447-4704-800E-75742A26C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097087"/>
            <a:ext cx="4878391" cy="3694111"/>
          </a:xfrm>
        </p:spPr>
        <p:txBody>
          <a:bodyPr>
            <a:normAutofit/>
          </a:bodyPr>
          <a:lstStyle/>
          <a:p>
            <a:r>
              <a:rPr lang="fr-FR" dirty="0"/>
              <a:t>Travis</a:t>
            </a:r>
          </a:p>
          <a:p>
            <a:pPr marL="457200" lvl="1" indent="0">
              <a:buNone/>
            </a:pPr>
            <a:r>
              <a:rPr lang="fr-FR" dirty="0"/>
              <a:t>+ avec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smtClean="0"/>
              <a:t>(analyse </a:t>
            </a:r>
            <a:r>
              <a:rPr lang="fr-FR" dirty="0"/>
              <a:t>tout les push </a:t>
            </a:r>
            <a:r>
              <a:rPr lang="fr-FR" dirty="0" err="1"/>
              <a:t>Github</a:t>
            </a:r>
            <a:r>
              <a:rPr lang="fr-FR" dirty="0"/>
              <a:t>)</a:t>
            </a:r>
          </a:p>
          <a:p>
            <a:pPr marL="457200" lvl="1" indent="0">
              <a:buNone/>
            </a:pPr>
            <a:r>
              <a:rPr lang="fr-FR" dirty="0"/>
              <a:t>+ simple d’utilisation (écriture d’un seul fichier </a:t>
            </a:r>
            <a:r>
              <a:rPr lang="fr-FR" dirty="0" err="1"/>
              <a:t>travis.yml</a:t>
            </a:r>
            <a:r>
              <a:rPr lang="fr-FR" dirty="0"/>
              <a:t>)</a:t>
            </a:r>
          </a:p>
          <a:p>
            <a:pPr marL="457200" lvl="1" indent="0">
              <a:buNone/>
            </a:pPr>
            <a:r>
              <a:rPr lang="fr-FR" dirty="0"/>
              <a:t>+supporte plus d’un douzaine de langage</a:t>
            </a:r>
          </a:p>
          <a:p>
            <a:pPr marL="457200" lvl="1" indent="0">
              <a:buNone/>
            </a:pPr>
            <a:r>
              <a:rPr lang="fr-FR" dirty="0"/>
              <a:t>+large communauté 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E72588E6-DD5B-48C8-86FB-E66FFBA90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8029"/>
            <a:ext cx="4875210" cy="3603169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Jenkins</a:t>
            </a:r>
          </a:p>
          <a:p>
            <a:pPr marL="457200" lvl="1" indent="0">
              <a:buNone/>
            </a:pPr>
            <a:r>
              <a:rPr lang="fr-FR" dirty="0"/>
              <a:t>	+ gratuit et open source</a:t>
            </a:r>
          </a:p>
          <a:p>
            <a:pPr marL="457200" lvl="1" indent="0">
              <a:buNone/>
            </a:pPr>
            <a:r>
              <a:rPr lang="fr-FR" dirty="0"/>
              <a:t>	+ beaucoup de plugin</a:t>
            </a:r>
          </a:p>
          <a:p>
            <a:pPr marL="457200" lvl="1" indent="0">
              <a:buNone/>
            </a:pPr>
            <a:r>
              <a:rPr lang="fr-FR" dirty="0"/>
              <a:t>	+ supporte de nombreux VCS (git, 	SVN, Mercurial)</a:t>
            </a:r>
          </a:p>
          <a:p>
            <a:pPr marL="457200" lvl="1" indent="0">
              <a:buNone/>
            </a:pPr>
            <a:r>
              <a:rPr lang="fr-FR" dirty="0"/>
              <a:t>	+ facile d’installation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D4BDCF3C-4CEF-4C3D-B0AB-820E91CB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44C012D5-735C-4D3C-9885-074DB860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7378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845828D-6CC7-4486-8B9C-DD5D9F2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CI/CD : Déploiement continu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2565F79-8447-4704-800E-75742A26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5720"/>
            <a:ext cx="9905999" cy="4982585"/>
          </a:xfrm>
        </p:spPr>
        <p:txBody>
          <a:bodyPr/>
          <a:lstStyle/>
          <a:p>
            <a:r>
              <a:rPr lang="fr-FR" dirty="0" smtClean="0"/>
              <a:t>Automatisation </a:t>
            </a:r>
            <a:r>
              <a:rPr lang="fr-FR" dirty="0"/>
              <a:t>des tests</a:t>
            </a:r>
          </a:p>
          <a:p>
            <a:pPr lvl="1"/>
            <a:r>
              <a:rPr lang="fr-FR" dirty="0"/>
              <a:t> </a:t>
            </a:r>
            <a:r>
              <a:rPr lang="fr-FR" dirty="0" err="1"/>
              <a:t>Mock</a:t>
            </a:r>
            <a:endParaRPr lang="fr-FR" dirty="0"/>
          </a:p>
          <a:p>
            <a:pPr lvl="1"/>
            <a:r>
              <a:rPr lang="fr-FR" dirty="0"/>
              <a:t>Travis</a:t>
            </a:r>
          </a:p>
          <a:p>
            <a:r>
              <a:rPr lang="fr-FR" dirty="0" smtClean="0"/>
              <a:t>Images Docker</a:t>
            </a:r>
          </a:p>
          <a:p>
            <a:pPr lvl="1"/>
            <a:r>
              <a:rPr lang="fr-FR" dirty="0" smtClean="0"/>
              <a:t>Même configuration sur notre machine que sur le serveur</a:t>
            </a:r>
          </a:p>
          <a:p>
            <a:pPr lvl="1"/>
            <a:r>
              <a:rPr lang="fr-FR" dirty="0" smtClean="0"/>
              <a:t>Déploiement en un clic</a:t>
            </a:r>
          </a:p>
          <a:p>
            <a:pPr lvl="1"/>
            <a:r>
              <a:rPr lang="fr-FR" dirty="0" smtClean="0"/>
              <a:t>La panne d’un conteneur ne rend pas tout le serveur HS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0A8F501C-9209-40B4-A95F-C0080246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2E162C00-9BEA-48A6-8E2D-CFF6F8DF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1546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6C5FFFE-9A22-4089-93E1-9CA9315E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 et retours sur l'UE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ACD37A6-8B7D-497E-82A3-56A503C1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Difficultés pour créer l’environnement docker</a:t>
            </a:r>
          </a:p>
          <a:p>
            <a:r>
              <a:rPr lang="fr-FR" dirty="0"/>
              <a:t>Rapproché ce projet du cours sur Docker que nous avions eu en début de semestre </a:t>
            </a:r>
          </a:p>
          <a:p>
            <a:r>
              <a:rPr lang="fr-FR" dirty="0"/>
              <a:t>Difficultés rencontrées pour la mise en place de Travis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FE57F0ED-9C4C-443E-B031-07397C1E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4A85B28A-E6CA-4C46-B7F4-5A6A714D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6027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35920" y="160176"/>
            <a:ext cx="10187650" cy="1763627"/>
          </a:xfrm>
        </p:spPr>
        <p:txBody>
          <a:bodyPr>
            <a:noAutofit/>
          </a:bodyPr>
          <a:lstStyle/>
          <a:p>
            <a:pPr algn="ctr"/>
            <a:r>
              <a:rPr lang="fr-FR" sz="4800" dirty="0"/>
              <a:t>MERCI</a:t>
            </a:r>
            <a:br>
              <a:rPr lang="fr-FR" sz="4800" dirty="0"/>
            </a:br>
            <a:r>
              <a:rPr lang="fr-FR" sz="4800" dirty="0"/>
              <a:t>BEAUCOUP</a:t>
            </a:r>
          </a:p>
        </p:txBody>
      </p:sp>
      <p:pic>
        <p:nvPicPr>
          <p:cNvPr id="17" name="Espace réservé pour une image  1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68" b="13168"/>
          <a:stretch>
            <a:fillRect/>
          </a:stretch>
        </p:blipFill>
        <p:spPr>
          <a:xfrm>
            <a:off x="0" y="2007715"/>
            <a:ext cx="12192000" cy="4058662"/>
          </a:xfr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xmlns="" id="{DAD366EE-CDFA-4FC0-8F88-D3E465C5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50DD73EC-6D34-45BD-8BA7-CECBDB90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4501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637DB67-38F0-4F5C-A36A-E354832B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E075764-22D5-4C8B-8ACE-CF25E9AA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CHOIX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DEMONSTRATION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ORGANISATION DU GROUPE ET DU TRAVAIL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INTERETS DU </a:t>
            </a:r>
            <a:r>
              <a:rPr lang="fr-FR" dirty="0" smtClean="0"/>
              <a:t>CI/CD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cap="all" dirty="0"/>
              <a:t>Difficultés rencontrées et retours sur l'UE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9A65D16F-E1B7-40A4-8D05-6BA74EA7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14B9942-3CA7-4CF2-86EF-A1C3736B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7838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182EEB0-2378-4840-AD71-EDE9062A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4146870" cy="35417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Image 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Mongo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Application User : </a:t>
            </a:r>
            <a:r>
              <a:rPr lang="fr-FR" dirty="0" err="1"/>
              <a:t>Spring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Communications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Mongo - Java : port 27017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Appli – Utilisateur : 80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6773" y="1429543"/>
            <a:ext cx="5745908" cy="4010025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AF4E5875-E880-46E9-8AC6-1645569C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2A775EE2-7E8B-40AC-A061-9DEA1F41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6539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86D6389-F3E6-48CF-9E9D-4C7F5C6E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–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CC95282-0762-4966-8A40-67227F2FB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7360"/>
            <a:ext cx="9905999" cy="4937759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/>
              <a:t>MariaDB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- Manque de robustesse avec de forte volumétrie </a:t>
            </a:r>
          </a:p>
          <a:p>
            <a:r>
              <a:rPr lang="fr-FR" dirty="0" err="1"/>
              <a:t>MongoDB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+ Supporte le </a:t>
            </a:r>
            <a:r>
              <a:rPr lang="fr-FR" dirty="0" err="1"/>
              <a:t>GeoJson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+ Non relationnel de base mais peu le devenir</a:t>
            </a:r>
          </a:p>
          <a:p>
            <a:pPr marL="457200" lvl="1" indent="0">
              <a:buNone/>
            </a:pPr>
            <a:r>
              <a:rPr lang="fr-FR" dirty="0"/>
              <a:t>+ Gratuit</a:t>
            </a:r>
          </a:p>
          <a:p>
            <a:pPr marL="457200" lvl="1" indent="0">
              <a:buNone/>
            </a:pPr>
            <a:r>
              <a:rPr lang="fr-FR" dirty="0"/>
              <a:t>+ Performant</a:t>
            </a:r>
          </a:p>
          <a:p>
            <a:pPr lvl="0"/>
            <a:r>
              <a:rPr lang="fr-FR" dirty="0" err="1"/>
              <a:t>MySql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- Manque de robustesse avec de forte volumétrie</a:t>
            </a:r>
          </a:p>
          <a:p>
            <a:pPr lvl="0"/>
            <a:r>
              <a:rPr lang="fr-FR" dirty="0"/>
              <a:t>PostgreSQL</a:t>
            </a:r>
          </a:p>
          <a:p>
            <a:pPr marL="457200" lvl="1" indent="0">
              <a:buNone/>
            </a:pPr>
            <a:r>
              <a:rPr lang="fr-FR" dirty="0"/>
              <a:t>+ Supporte le </a:t>
            </a:r>
            <a:r>
              <a:rPr lang="fr-FR" dirty="0" err="1"/>
              <a:t>GeoJson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+ Non relationnel de base mais peu le devenir</a:t>
            </a:r>
          </a:p>
          <a:p>
            <a:pPr marL="457200" lvl="1" indent="0">
              <a:buNone/>
            </a:pPr>
            <a:r>
              <a:rPr lang="fr-FR" dirty="0"/>
              <a:t>+ Gratuit </a:t>
            </a:r>
          </a:p>
          <a:p>
            <a:pPr marL="457200" lvl="1" indent="0">
              <a:buNone/>
            </a:pPr>
            <a:r>
              <a:rPr lang="fr-FR" dirty="0"/>
              <a:t>+ Performant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47A792F9-51DD-48EF-AE42-B19DAB9E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C4411D57-436B-4D1A-8CE6-A123E698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2567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86D6389-F3E6-48CF-9E9D-4C7F5C6E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– langage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CC95282-0762-4966-8A40-67227F2F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Spring</a:t>
            </a:r>
            <a:r>
              <a:rPr lang="fr-FR" dirty="0"/>
              <a:t> (Java)</a:t>
            </a:r>
          </a:p>
          <a:p>
            <a:r>
              <a:rPr lang="fr-FR" dirty="0" err="1"/>
              <a:t>Symfony</a:t>
            </a:r>
            <a:r>
              <a:rPr lang="fr-FR" dirty="0"/>
              <a:t> (PHP)</a:t>
            </a:r>
          </a:p>
          <a:p>
            <a:r>
              <a:rPr lang="fr-FR" dirty="0"/>
              <a:t>GO</a:t>
            </a:r>
          </a:p>
          <a:p>
            <a:r>
              <a:rPr lang="fr-FR" dirty="0" err="1"/>
              <a:t>Angular</a:t>
            </a:r>
            <a:endParaRPr lang="fr-FR" dirty="0"/>
          </a:p>
          <a:p>
            <a:r>
              <a:rPr lang="fr-FR" dirty="0"/>
              <a:t>Python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289F4804-7E42-4691-B48F-B597C91F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22767DD4-355B-4FE2-95C9-51949F88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900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86D6389-F3E6-48CF-9E9D-4C7F5C6E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CC95282-0762-4966-8A40-67227F2F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Base de donnée : </a:t>
            </a:r>
            <a:r>
              <a:rPr lang="fr-FR" dirty="0" err="1"/>
              <a:t>MongoDB</a:t>
            </a:r>
            <a:endParaRPr lang="fr-FR" dirty="0"/>
          </a:p>
          <a:p>
            <a:pPr lvl="1"/>
            <a:r>
              <a:rPr lang="fr-FR" dirty="0"/>
              <a:t>Découverte d’un nouveau SGBD</a:t>
            </a:r>
          </a:p>
          <a:p>
            <a:r>
              <a:rPr lang="fr-FR" dirty="0"/>
              <a:t>API : </a:t>
            </a:r>
            <a:r>
              <a:rPr lang="fr-FR" dirty="0" err="1"/>
              <a:t>Spring</a:t>
            </a:r>
            <a:endParaRPr lang="fr-FR" dirty="0"/>
          </a:p>
          <a:p>
            <a:pPr lvl="1"/>
            <a:r>
              <a:rPr lang="fr-FR" dirty="0"/>
              <a:t>Framework déjà utilisé dans d’autres projets</a:t>
            </a:r>
          </a:p>
          <a:p>
            <a:pPr lvl="1"/>
            <a:r>
              <a:rPr lang="fr-FR" dirty="0"/>
              <a:t>Langage Java maîtrisé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8D3AF887-9A36-4ED0-987D-ED92CA19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25968FEC-C2F6-4ACB-A658-AEEC4C3C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2983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0CC8AE9-1BF4-4387-ADA7-C852D42B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2057" y="2334595"/>
            <a:ext cx="7182382" cy="3591192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7D5441C1-46C0-4783-9F0E-B77CAD4C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5EB9DE6-B98B-4EAD-87CE-73AC8547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1398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F819513-349C-4881-89BD-301F56BF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groupe et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FA18918-6B31-4E5C-90BD-84E11C4F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de l’API USER : Jensen</a:t>
            </a:r>
          </a:p>
          <a:p>
            <a:r>
              <a:rPr lang="fr-FR" dirty="0"/>
              <a:t>Tests : Jensen et Matthieu</a:t>
            </a:r>
          </a:p>
          <a:p>
            <a:r>
              <a:rPr lang="fr-FR" dirty="0"/>
              <a:t>Mise en place de l’image Docker : Lilian et Julien</a:t>
            </a:r>
          </a:p>
          <a:p>
            <a:r>
              <a:rPr lang="fr-FR" dirty="0"/>
              <a:t>Recherche de documentation pour choix techniques : Lilian et Julien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04FA8130-EF46-4F61-9E00-5E57A1CD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32B6EAC-5DA2-4B4A-B235-9718E373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3649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845828D-6CC7-4486-8B9C-DD5D9F2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CI/CD : Intégration continue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2565F79-8447-4704-800E-75742A26C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097087"/>
            <a:ext cx="4878391" cy="3694111"/>
          </a:xfrm>
        </p:spPr>
        <p:txBody>
          <a:bodyPr>
            <a:normAutofit/>
          </a:bodyPr>
          <a:lstStyle/>
          <a:p>
            <a:r>
              <a:rPr lang="fr-FR" dirty="0"/>
              <a:t>Serveur de gestion des versions logicielles (SCM)</a:t>
            </a:r>
          </a:p>
          <a:p>
            <a:pPr lvl="1"/>
            <a:r>
              <a:rPr lang="fr-FR" dirty="0"/>
              <a:t>SVN</a:t>
            </a:r>
          </a:p>
          <a:p>
            <a:pPr marL="914400" lvl="2" indent="0">
              <a:buNone/>
            </a:pPr>
            <a:r>
              <a:rPr lang="fr-FR" dirty="0"/>
              <a:t>+ Gratuit</a:t>
            </a:r>
          </a:p>
          <a:p>
            <a:pPr lvl="2">
              <a:buFontTx/>
              <a:buChar char="-"/>
            </a:pPr>
            <a:r>
              <a:rPr lang="fr-FR" dirty="0" err="1"/>
              <a:t>Versionning</a:t>
            </a:r>
            <a:r>
              <a:rPr lang="fr-FR" dirty="0"/>
              <a:t> décentralisé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E72588E6-DD5B-48C8-86FB-E66FFBA90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8029"/>
            <a:ext cx="4875210" cy="3603169"/>
          </a:xfrm>
        </p:spPr>
        <p:txBody>
          <a:bodyPr>
            <a:normAutofit/>
          </a:bodyPr>
          <a:lstStyle/>
          <a:p>
            <a:pPr lvl="1"/>
            <a:r>
              <a:rPr lang="fr-FR" dirty="0" err="1"/>
              <a:t>Github</a:t>
            </a:r>
            <a:endParaRPr lang="fr-FR" dirty="0"/>
          </a:p>
          <a:p>
            <a:pPr marL="914400" lvl="2" indent="0">
              <a:buNone/>
            </a:pPr>
            <a:r>
              <a:rPr lang="fr-FR" dirty="0"/>
              <a:t>+ Déjà utilisé</a:t>
            </a:r>
          </a:p>
          <a:p>
            <a:pPr marL="914400" lvl="2" indent="0">
              <a:buNone/>
            </a:pPr>
            <a:r>
              <a:rPr lang="fr-FR" dirty="0"/>
              <a:t>+ Gratuit</a:t>
            </a:r>
          </a:p>
          <a:p>
            <a:pPr marL="914400" lvl="2" indent="0">
              <a:buNone/>
            </a:pPr>
            <a:r>
              <a:rPr lang="fr-FR" dirty="0"/>
              <a:t>+ Gestion des branches</a:t>
            </a:r>
          </a:p>
          <a:p>
            <a:pPr marL="914400" lvl="2" indent="0">
              <a:buNone/>
            </a:pPr>
            <a:r>
              <a:rPr lang="fr-FR" dirty="0"/>
              <a:t>+ Suivi des modifications</a:t>
            </a:r>
          </a:p>
          <a:p>
            <a:pPr marL="914400" lvl="2" indent="0">
              <a:buNone/>
            </a:pPr>
            <a:r>
              <a:rPr lang="fr-FR" dirty="0"/>
              <a:t>+ Merge intelligent</a:t>
            </a:r>
          </a:p>
          <a:p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xmlns="" id="{A6C3343A-8C55-4D5B-83EE-2EDF0A9D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28/11/2017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3B0DB9C9-02FF-40DA-9DB3-B0222BD9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19382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216</TotalTime>
  <Words>469</Words>
  <Application>Microsoft Office PowerPoint</Application>
  <PresentationFormat>Personnalisé</PresentationFormat>
  <Paragraphs>131</Paragraphs>
  <Slides>13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Circuit</vt:lpstr>
      <vt:lpstr>Projet Cloud </vt:lpstr>
      <vt:lpstr>PLAN</vt:lpstr>
      <vt:lpstr>Architecture</vt:lpstr>
      <vt:lpstr>Choix techniques – Base de données</vt:lpstr>
      <vt:lpstr>Choix techniques – langage API</vt:lpstr>
      <vt:lpstr>Choix techniques</vt:lpstr>
      <vt:lpstr>Démonstration </vt:lpstr>
      <vt:lpstr>Organisation du groupe et du travail</vt:lpstr>
      <vt:lpstr>CI/CD : Intégration continue</vt:lpstr>
      <vt:lpstr>CI/CD : Intégration continue  Serveur d’intégration (CI) </vt:lpstr>
      <vt:lpstr>CI/CD : Déploiement continu</vt:lpstr>
      <vt:lpstr>Difficultés rencontrées et retours sur l'UE</vt:lpstr>
      <vt:lpstr>MERCI BEAUCOUP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Cloud</dc:title>
  <dc:creator>Julien Bontron</dc:creator>
  <cp:lastModifiedBy>x</cp:lastModifiedBy>
  <cp:revision>19</cp:revision>
  <dcterms:created xsi:type="dcterms:W3CDTF">2017-11-22T07:21:20Z</dcterms:created>
  <dcterms:modified xsi:type="dcterms:W3CDTF">2017-11-25T13:14:28Z</dcterms:modified>
</cp:coreProperties>
</file>