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58" r:id="rId9"/>
    <p:sldId id="259" r:id="rId10"/>
    <p:sldId id="260" r:id="rId11"/>
    <p:sldId id="261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6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1678B4B-0262-48AA-893D-B1CC7606C075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C77E451-28CC-4B8A-9E2F-32519382C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885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B4B-0262-48AA-893D-B1CC7606C075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E451-28CC-4B8A-9E2F-32519382C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22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B4B-0262-48AA-893D-B1CC7606C075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E451-28CC-4B8A-9E2F-32519382C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00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B4B-0262-48AA-893D-B1CC7606C075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E451-28CC-4B8A-9E2F-32519382C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179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B4B-0262-48AA-893D-B1CC7606C075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E451-28CC-4B8A-9E2F-32519382C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726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B4B-0262-48AA-893D-B1CC7606C075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E451-28CC-4B8A-9E2F-32519382C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914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B4B-0262-48AA-893D-B1CC7606C075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E451-28CC-4B8A-9E2F-32519382C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539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B4B-0262-48AA-893D-B1CC7606C075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E451-28CC-4B8A-9E2F-32519382C48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00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B4B-0262-48AA-893D-B1CC7606C075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E451-28CC-4B8A-9E2F-32519382C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98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B4B-0262-48AA-893D-B1CC7606C075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E451-28CC-4B8A-9E2F-32519382C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59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B4B-0262-48AA-893D-B1CC7606C075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E451-28CC-4B8A-9E2F-32519382C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46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B4B-0262-48AA-893D-B1CC7606C075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E451-28CC-4B8A-9E2F-32519382C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55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B4B-0262-48AA-893D-B1CC7606C075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E451-28CC-4B8A-9E2F-32519382C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34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B4B-0262-48AA-893D-B1CC7606C075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E451-28CC-4B8A-9E2F-32519382C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15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B4B-0262-48AA-893D-B1CC7606C075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E451-28CC-4B8A-9E2F-32519382C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22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B4B-0262-48AA-893D-B1CC7606C075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E451-28CC-4B8A-9E2F-32519382C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10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B4B-0262-48AA-893D-B1CC7606C075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E451-28CC-4B8A-9E2F-32519382C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5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678B4B-0262-48AA-893D-B1CC7606C075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77E451-28CC-4B8A-9E2F-32519382C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013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CEB504-EC1A-4FF4-BF5D-A9FC4FD40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1653576"/>
          </a:xfrm>
        </p:spPr>
        <p:txBody>
          <a:bodyPr/>
          <a:lstStyle/>
          <a:p>
            <a:r>
              <a:rPr lang="fr-FR" dirty="0"/>
              <a:t>Projet informatique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E0BCFF-764A-4BE3-A3ED-A2916B3268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94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9F93B-C93A-4B1C-A349-BF8D3FF6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Presentation</a:t>
            </a:r>
            <a:r>
              <a:rPr lang="fr-FR" dirty="0"/>
              <a:t> de la class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D23C4A-63D8-4B3E-97EA-7CB177DB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14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8F025-1DF4-42DF-81BE-C1AF7E86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structure du code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0E070A48-4F02-4989-88BC-183B7BE08F22}"/>
              </a:ext>
            </a:extLst>
          </p:cNvPr>
          <p:cNvGrpSpPr/>
          <p:nvPr/>
        </p:nvGrpSpPr>
        <p:grpSpPr>
          <a:xfrm>
            <a:off x="45952" y="2856894"/>
            <a:ext cx="2736735" cy="1161143"/>
            <a:chOff x="183869" y="2856895"/>
            <a:chExt cx="2736735" cy="11611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56EC05-167A-435F-925E-862CE83D3732}"/>
                </a:ext>
              </a:extLst>
            </p:cNvPr>
            <p:cNvSpPr/>
            <p:nvPr/>
          </p:nvSpPr>
          <p:spPr>
            <a:xfrm>
              <a:off x="282236" y="2856895"/>
              <a:ext cx="2540000" cy="1161143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6BD57977-6583-4D7B-91AF-398D51FF646A}"/>
                </a:ext>
              </a:extLst>
            </p:cNvPr>
            <p:cNvSpPr txBox="1"/>
            <p:nvPr/>
          </p:nvSpPr>
          <p:spPr>
            <a:xfrm>
              <a:off x="183869" y="3175856"/>
              <a:ext cx="27367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 err="1"/>
                <a:t>Class_baby_foot</a:t>
              </a:r>
              <a:endParaRPr lang="fr-FR" sz="2800" dirty="0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0637D05A-EF3C-439E-85AC-4AA8F4000B0A}"/>
              </a:ext>
            </a:extLst>
          </p:cNvPr>
          <p:cNvGrpSpPr/>
          <p:nvPr/>
        </p:nvGrpSpPr>
        <p:grpSpPr>
          <a:xfrm>
            <a:off x="2999702" y="2856895"/>
            <a:ext cx="2736735" cy="1161143"/>
            <a:chOff x="183869" y="2856895"/>
            <a:chExt cx="2736735" cy="11611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8BD9D39-F74E-4861-84F0-0F0CFC22BC0C}"/>
                </a:ext>
              </a:extLst>
            </p:cNvPr>
            <p:cNvSpPr/>
            <p:nvPr/>
          </p:nvSpPr>
          <p:spPr>
            <a:xfrm>
              <a:off x="282236" y="2856895"/>
              <a:ext cx="2540000" cy="1161143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4060BFCB-84DD-42DA-AAC7-35EEAA8896AF}"/>
                </a:ext>
              </a:extLst>
            </p:cNvPr>
            <p:cNvSpPr txBox="1"/>
            <p:nvPr/>
          </p:nvSpPr>
          <p:spPr>
            <a:xfrm>
              <a:off x="183869" y="3175856"/>
              <a:ext cx="27367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 err="1"/>
                <a:t>Set_up_pictures</a:t>
              </a:r>
              <a:endParaRPr lang="fr-FR" sz="2800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F9EF91F-B1FC-4C8D-869D-264E8A3DC9D1}"/>
              </a:ext>
            </a:extLst>
          </p:cNvPr>
          <p:cNvGrpSpPr/>
          <p:nvPr/>
        </p:nvGrpSpPr>
        <p:grpSpPr>
          <a:xfrm>
            <a:off x="6051818" y="2856894"/>
            <a:ext cx="2736735" cy="1161143"/>
            <a:chOff x="183869" y="2856895"/>
            <a:chExt cx="2736735" cy="11611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FDBF0D-C066-4A02-810B-B4D29C01E631}"/>
                </a:ext>
              </a:extLst>
            </p:cNvPr>
            <p:cNvSpPr/>
            <p:nvPr/>
          </p:nvSpPr>
          <p:spPr>
            <a:xfrm>
              <a:off x="282236" y="2856895"/>
              <a:ext cx="2540000" cy="1161143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3EE7865D-42A3-45E8-AC84-74567A9F9724}"/>
                </a:ext>
              </a:extLst>
            </p:cNvPr>
            <p:cNvSpPr txBox="1"/>
            <p:nvPr/>
          </p:nvSpPr>
          <p:spPr>
            <a:xfrm>
              <a:off x="183869" y="3175856"/>
              <a:ext cx="27367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/>
                <a:t>Jeu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5CC2050-842C-4D6F-8E4F-F040D6091230}"/>
              </a:ext>
            </a:extLst>
          </p:cNvPr>
          <p:cNvGrpSpPr/>
          <p:nvPr/>
        </p:nvGrpSpPr>
        <p:grpSpPr>
          <a:xfrm>
            <a:off x="9103935" y="2856894"/>
            <a:ext cx="2736735" cy="1161143"/>
            <a:chOff x="183869" y="2856895"/>
            <a:chExt cx="2736735" cy="116114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E9F2BC1-B120-43CF-AD9F-0FD1CCB0797A}"/>
                </a:ext>
              </a:extLst>
            </p:cNvPr>
            <p:cNvSpPr/>
            <p:nvPr/>
          </p:nvSpPr>
          <p:spPr>
            <a:xfrm>
              <a:off x="282236" y="2856895"/>
              <a:ext cx="2540000" cy="1161143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F22F16CA-787D-48BC-9CBD-05104BD08DC0}"/>
                </a:ext>
              </a:extLst>
            </p:cNvPr>
            <p:cNvSpPr txBox="1"/>
            <p:nvPr/>
          </p:nvSpPr>
          <p:spPr>
            <a:xfrm>
              <a:off x="183869" y="3175856"/>
              <a:ext cx="27367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/>
                <a:t>Tests unitaires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105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8F025-1DF4-42DF-81BE-C1AF7E86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structure du code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0E070A48-4F02-4989-88BC-183B7BE08F22}"/>
              </a:ext>
            </a:extLst>
          </p:cNvPr>
          <p:cNvGrpSpPr/>
          <p:nvPr/>
        </p:nvGrpSpPr>
        <p:grpSpPr>
          <a:xfrm>
            <a:off x="45952" y="2856894"/>
            <a:ext cx="2736735" cy="1161143"/>
            <a:chOff x="183869" y="2856895"/>
            <a:chExt cx="2736735" cy="11611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56EC05-167A-435F-925E-862CE83D3732}"/>
                </a:ext>
              </a:extLst>
            </p:cNvPr>
            <p:cNvSpPr/>
            <p:nvPr/>
          </p:nvSpPr>
          <p:spPr>
            <a:xfrm>
              <a:off x="282236" y="2856895"/>
              <a:ext cx="2540000" cy="1161143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6BD57977-6583-4D7B-91AF-398D51FF646A}"/>
                </a:ext>
              </a:extLst>
            </p:cNvPr>
            <p:cNvSpPr txBox="1"/>
            <p:nvPr/>
          </p:nvSpPr>
          <p:spPr>
            <a:xfrm>
              <a:off x="183869" y="3175856"/>
              <a:ext cx="27367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 err="1"/>
                <a:t>Class_baby_foot</a:t>
              </a:r>
              <a:endParaRPr lang="fr-FR" sz="2800" dirty="0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0637D05A-EF3C-439E-85AC-4AA8F4000B0A}"/>
              </a:ext>
            </a:extLst>
          </p:cNvPr>
          <p:cNvGrpSpPr/>
          <p:nvPr/>
        </p:nvGrpSpPr>
        <p:grpSpPr>
          <a:xfrm>
            <a:off x="2999702" y="2856895"/>
            <a:ext cx="2736735" cy="1161143"/>
            <a:chOff x="183869" y="2856895"/>
            <a:chExt cx="2736735" cy="11611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8BD9D39-F74E-4861-84F0-0F0CFC22BC0C}"/>
                </a:ext>
              </a:extLst>
            </p:cNvPr>
            <p:cNvSpPr/>
            <p:nvPr/>
          </p:nvSpPr>
          <p:spPr>
            <a:xfrm>
              <a:off x="282236" y="2856895"/>
              <a:ext cx="2540000" cy="1161143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4060BFCB-84DD-42DA-AAC7-35EEAA8896AF}"/>
                </a:ext>
              </a:extLst>
            </p:cNvPr>
            <p:cNvSpPr txBox="1"/>
            <p:nvPr/>
          </p:nvSpPr>
          <p:spPr>
            <a:xfrm>
              <a:off x="183869" y="3175856"/>
              <a:ext cx="27367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 err="1"/>
                <a:t>Set_up_pictures</a:t>
              </a:r>
              <a:endParaRPr lang="fr-FR" sz="2800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F9EF91F-B1FC-4C8D-869D-264E8A3DC9D1}"/>
              </a:ext>
            </a:extLst>
          </p:cNvPr>
          <p:cNvGrpSpPr/>
          <p:nvPr/>
        </p:nvGrpSpPr>
        <p:grpSpPr>
          <a:xfrm>
            <a:off x="6051818" y="2856894"/>
            <a:ext cx="2736735" cy="1161143"/>
            <a:chOff x="183869" y="2856895"/>
            <a:chExt cx="2736735" cy="11611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FDBF0D-C066-4A02-810B-B4D29C01E631}"/>
                </a:ext>
              </a:extLst>
            </p:cNvPr>
            <p:cNvSpPr/>
            <p:nvPr/>
          </p:nvSpPr>
          <p:spPr>
            <a:xfrm>
              <a:off x="282236" y="2856895"/>
              <a:ext cx="2540000" cy="1161143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3EE7865D-42A3-45E8-AC84-74567A9F9724}"/>
                </a:ext>
              </a:extLst>
            </p:cNvPr>
            <p:cNvSpPr txBox="1"/>
            <p:nvPr/>
          </p:nvSpPr>
          <p:spPr>
            <a:xfrm>
              <a:off x="183869" y="3175856"/>
              <a:ext cx="27367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/>
                <a:t>Jeu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5CC2050-842C-4D6F-8E4F-F040D6091230}"/>
              </a:ext>
            </a:extLst>
          </p:cNvPr>
          <p:cNvGrpSpPr/>
          <p:nvPr/>
        </p:nvGrpSpPr>
        <p:grpSpPr>
          <a:xfrm>
            <a:off x="9103935" y="2856894"/>
            <a:ext cx="2736735" cy="1161143"/>
            <a:chOff x="183869" y="2856895"/>
            <a:chExt cx="2736735" cy="116114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E9F2BC1-B120-43CF-AD9F-0FD1CCB0797A}"/>
                </a:ext>
              </a:extLst>
            </p:cNvPr>
            <p:cNvSpPr/>
            <p:nvPr/>
          </p:nvSpPr>
          <p:spPr>
            <a:xfrm>
              <a:off x="282236" y="2856895"/>
              <a:ext cx="2540000" cy="1161143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F22F16CA-787D-48BC-9CBD-05104BD08DC0}"/>
                </a:ext>
              </a:extLst>
            </p:cNvPr>
            <p:cNvSpPr txBox="1"/>
            <p:nvPr/>
          </p:nvSpPr>
          <p:spPr>
            <a:xfrm>
              <a:off x="183869" y="3175856"/>
              <a:ext cx="27367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/>
                <a:t>Tests unitaires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692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9D2BD-6C44-4968-AAE6-51E0763D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 baby-foot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4882D0A-A036-4222-9AB4-3863DA20E7A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065867"/>
            <a:ext cx="12192000" cy="369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74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6CBF5-CAAC-4473-8B0B-91F7C009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Balle : tests de contacts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963679-867F-4AE2-A5D0-56969975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err="1"/>
              <a:t>Test_barres</a:t>
            </a:r>
            <a:r>
              <a:rPr lang="fr-FR" sz="2800" dirty="0"/>
              <a:t> : 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F524EE3-7A84-4FEB-BFA3-1A04618F57CA}"/>
              </a:ext>
            </a:extLst>
          </p:cNvPr>
          <p:cNvPicPr/>
          <p:nvPr/>
        </p:nvPicPr>
        <p:blipFill rotWithShape="1">
          <a:blip r:embed="rId2"/>
          <a:srcRect l="1915" t="3602" r="51473" b="2744"/>
          <a:stretch/>
        </p:blipFill>
        <p:spPr>
          <a:xfrm>
            <a:off x="4731658" y="2065867"/>
            <a:ext cx="3213968" cy="415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36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6CBF5-CAAC-4473-8B0B-91F7C009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Balle : tests de contacts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963679-867F-4AE2-A5D0-56969975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5861" y="2359326"/>
            <a:ext cx="5048250" cy="41075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fr-FR" sz="2800" dirty="0"/>
          </a:p>
          <a:p>
            <a:r>
              <a:rPr lang="fr-FR" sz="2800" dirty="0" err="1"/>
              <a:t>Test_terrain</a:t>
            </a:r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dirty="0" err="1"/>
              <a:t>Détection_but</a:t>
            </a:r>
            <a:r>
              <a:rPr lang="fr-FR" sz="2800" dirty="0"/>
              <a:t> 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8" name="Picture 4" descr="RÃ©sultat de recherche d'images pour &quot;goal !&quot;">
            <a:extLst>
              <a:ext uri="{FF2B5EF4-FFF2-40B4-BE49-F238E27FC236}">
                <a16:creationId xmlns:a16="http://schemas.microsoft.com/office/drawing/2014/main" id="{7475E374-D10E-4D11-A2B5-6C0785EBE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259" y="4413098"/>
            <a:ext cx="2076450" cy="204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7F33DEA-C8D5-4AE2-B4B6-82CC556447C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49259" y="1824718"/>
            <a:ext cx="2076450" cy="204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8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5837BE-834F-47EB-9608-B6950E342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2122"/>
            <a:ext cx="10515600" cy="54348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Définition du projet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Le principe du jeu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Les hypothèses réductrices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Le code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La structure du code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Les classes utilisées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Quelques méthodes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Conclusions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Les limitations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Les perspectives d’amélioration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414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D8F4EB-5F49-42F9-AF5E-E4949AD6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F7726E-B6B7-404A-9289-192F6BA3E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????????????????????????????????? ?????????????????????????????????</a:t>
            </a:r>
          </a:p>
          <a:p>
            <a:r>
              <a:rPr lang="fr-FR" dirty="0"/>
              <a:t>?????????????????????????????????</a:t>
            </a:r>
          </a:p>
          <a:p>
            <a:r>
              <a:rPr lang="fr-FR" dirty="0"/>
              <a:t>?????????????????????????????????</a:t>
            </a:r>
          </a:p>
          <a:p>
            <a:r>
              <a:rPr lang="fr-FR" dirty="0"/>
              <a:t>?????????????????????????????????</a:t>
            </a:r>
          </a:p>
          <a:p>
            <a:r>
              <a:rPr lang="fr-FR" dirty="0"/>
              <a:t>?????????????????????????????????</a:t>
            </a:r>
          </a:p>
          <a:p>
            <a:r>
              <a:rPr lang="fr-FR" dirty="0"/>
              <a:t>?????????????????????????????????</a:t>
            </a:r>
          </a:p>
          <a:p>
            <a:r>
              <a:rPr lang="fr-FR" dirty="0"/>
              <a:t>?????????????????????????????????</a:t>
            </a:r>
          </a:p>
          <a:p>
            <a:r>
              <a:rPr lang="fr-FR" dirty="0"/>
              <a:t>?????????????????????????????????</a:t>
            </a:r>
          </a:p>
          <a:p>
            <a:r>
              <a:rPr lang="fr-FR" dirty="0"/>
              <a:t>?????????????????????????????????</a:t>
            </a:r>
          </a:p>
          <a:p>
            <a:r>
              <a:rPr lang="fr-FR" dirty="0"/>
              <a:t>?????????????????????????????????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607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A3BF51-A999-4983-AFCC-F743DEA9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principe de jeu</a:t>
            </a:r>
          </a:p>
        </p:txBody>
      </p:sp>
      <p:pic>
        <p:nvPicPr>
          <p:cNvPr id="5" name="Espace réservé du contenu 3">
            <a:extLst>
              <a:ext uri="{FF2B5EF4-FFF2-40B4-BE49-F238E27FC236}">
                <a16:creationId xmlns:a16="http://schemas.microsoft.com/office/drawing/2014/main" id="{FF443D39-98E4-4586-BD08-D8C19F732423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25190" t="19390" r="25580" b="11619"/>
          <a:stretch/>
        </p:blipFill>
        <p:spPr>
          <a:xfrm>
            <a:off x="934348" y="2319131"/>
            <a:ext cx="4817165" cy="3218807"/>
          </a:xfrm>
          <a:prstGeom prst="rect">
            <a:avLst/>
          </a:prstGeom>
        </p:spPr>
      </p:pic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107F436-0FB0-4941-B122-5F7E6C3F7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060" y="2319131"/>
            <a:ext cx="4817165" cy="364913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-Toutes les barres bougent ensemble</a:t>
            </a:r>
          </a:p>
        </p:txBody>
      </p:sp>
    </p:spTree>
    <p:extLst>
      <p:ext uri="{BB962C8B-B14F-4D97-AF65-F5344CB8AC3E}">
        <p14:creationId xmlns:p14="http://schemas.microsoft.com/office/powerpoint/2010/main" val="289074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B0DD1FF2-030B-43AF-86C3-088320E81240}"/>
              </a:ext>
            </a:extLst>
          </p:cNvPr>
          <p:cNvPicPr/>
          <p:nvPr/>
        </p:nvPicPr>
        <p:blipFill rotWithShape="1">
          <a:blip r:embed="rId2"/>
          <a:srcRect l="3413" t="4057" r="3048" b="5269"/>
          <a:stretch/>
        </p:blipFill>
        <p:spPr>
          <a:xfrm>
            <a:off x="934348" y="2319131"/>
            <a:ext cx="4817165" cy="32188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AA3BF51-A999-4983-AFCC-F743DEA9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principe de jeu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A82E916-C224-4EB7-9115-CFD85BBA655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95930" y="2319131"/>
            <a:ext cx="2998651" cy="321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15A42FA-1CC4-471E-98A7-81DF32686AC3}"/>
              </a:ext>
            </a:extLst>
          </p:cNvPr>
          <p:cNvPicPr/>
          <p:nvPr/>
        </p:nvPicPr>
        <p:blipFill rotWithShape="1">
          <a:blip r:embed="rId2"/>
          <a:srcRect l="1915" t="3602" r="51473" b="2744"/>
          <a:stretch/>
        </p:blipFill>
        <p:spPr>
          <a:xfrm>
            <a:off x="934348" y="2319130"/>
            <a:ext cx="2352191" cy="32188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4107CCC-0217-40DF-A960-9AD59F83BE97}"/>
              </a:ext>
            </a:extLst>
          </p:cNvPr>
          <p:cNvPicPr/>
          <p:nvPr/>
        </p:nvPicPr>
        <p:blipFill rotWithShape="1">
          <a:blip r:embed="rId2"/>
          <a:srcRect l="64415" t="3602" r="2626" b="2744"/>
          <a:stretch/>
        </p:blipFill>
        <p:spPr>
          <a:xfrm>
            <a:off x="4088296" y="2319130"/>
            <a:ext cx="1663217" cy="32188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AA3BF51-A999-4983-AFCC-F743DEA9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principe de jeu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107F436-0FB0-4941-B122-5F7E6C3F7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060" y="2319131"/>
            <a:ext cx="4817165" cy="364913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-Rebond avec les joueurs</a:t>
            </a:r>
          </a:p>
        </p:txBody>
      </p:sp>
    </p:spTree>
    <p:extLst>
      <p:ext uri="{BB962C8B-B14F-4D97-AF65-F5344CB8AC3E}">
        <p14:creationId xmlns:p14="http://schemas.microsoft.com/office/powerpoint/2010/main" val="42448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9C78A-D3F6-429B-811F-B2DE3C4E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principe de jeu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34DC8FC-2B69-4C8B-9797-4269E159EEFE}"/>
              </a:ext>
            </a:extLst>
          </p:cNvPr>
          <p:cNvGrpSpPr/>
          <p:nvPr/>
        </p:nvGrpSpPr>
        <p:grpSpPr>
          <a:xfrm>
            <a:off x="1755215" y="3022890"/>
            <a:ext cx="4176270" cy="2730528"/>
            <a:chOff x="-120586" y="-45652"/>
            <a:chExt cx="4426805" cy="2715041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ED0A3EBE-9828-465E-B43D-0D395E6894BC}"/>
                </a:ext>
              </a:extLst>
            </p:cNvPr>
            <p:cNvGrpSpPr/>
            <p:nvPr/>
          </p:nvGrpSpPr>
          <p:grpSpPr>
            <a:xfrm>
              <a:off x="-120586" y="252426"/>
              <a:ext cx="3805174" cy="2238375"/>
              <a:chOff x="-120586" y="252426"/>
              <a:chExt cx="3805174" cy="2238375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706374EE-A0F4-4F72-9493-34F7445B7865}"/>
                  </a:ext>
                </a:extLst>
              </p:cNvPr>
              <p:cNvGrpSpPr/>
              <p:nvPr/>
            </p:nvGrpSpPr>
            <p:grpSpPr>
              <a:xfrm>
                <a:off x="484712" y="252426"/>
                <a:ext cx="3199876" cy="2238375"/>
                <a:chOff x="484712" y="252426"/>
                <a:chExt cx="3199876" cy="2238375"/>
              </a:xfrm>
            </p:grpSpPr>
            <p:pic>
              <p:nvPicPr>
                <p:cNvPr id="11" name="Image 10">
                  <a:extLst>
                    <a:ext uri="{FF2B5EF4-FFF2-40B4-BE49-F238E27FC236}">
                      <a16:creationId xmlns:a16="http://schemas.microsoft.com/office/drawing/2014/main" id="{91DC12C7-C44C-4E26-870E-0A6FCC386C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84712" y="252426"/>
                  <a:ext cx="3199876" cy="2238375"/>
                </a:xfrm>
                <a:prstGeom prst="rect">
                  <a:avLst/>
                </a:prstGeom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" name="ZoneTexte 11">
                      <a:extLst>
                        <a:ext uri="{FF2B5EF4-FFF2-40B4-BE49-F238E27FC236}">
                          <a16:creationId xmlns:a16="http://schemas.microsoft.com/office/drawing/2014/main" id="{67D4365B-831A-4454-96B9-E158B9C5D2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27578" y="544296"/>
                      <a:ext cx="1171575" cy="8591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V(t) = </a:t>
                      </a:r>
                      <a14:m>
                        <m:oMath xmlns:m="http://schemas.openxmlformats.org/officeDocument/2006/math">
                          <m:f>
                            <m:fPr>
                              <m:ctrlPr>
                                <a:rPr lang="fr-FR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0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fr-FR" sz="10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fr-FR" sz="1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FR" sz="10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fr-FR" sz="1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fr-FR" sz="10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1,5</m:t>
                              </m:r>
                            </m:den>
                          </m:f>
                        </m:oMath>
                      </a14:m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+ α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2" name="ZoneTexte 11">
                      <a:extLst>
                        <a:ext uri="{FF2B5EF4-FFF2-40B4-BE49-F238E27FC236}">
                          <a16:creationId xmlns:a16="http://schemas.microsoft.com/office/drawing/2014/main" id="{67D4365B-831A-4454-96B9-E158B9C5D2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27578" y="544296"/>
                      <a:ext cx="1171575" cy="85914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E02C3F8D-4D39-42FB-8F90-35D8875C9A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478" y="2133625"/>
                <a:ext cx="2868343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150A638-E48A-42B9-9418-2522700A1F66}"/>
                  </a:ext>
                </a:extLst>
              </p:cNvPr>
              <p:cNvSpPr txBox="1"/>
              <p:nvPr/>
            </p:nvSpPr>
            <p:spPr>
              <a:xfrm>
                <a:off x="-120586" y="1848900"/>
                <a:ext cx="688181" cy="45846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fr-FR" sz="800" kern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Vitesse minimal α</a:t>
                </a:r>
                <a:endParaRPr lang="fr-FR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E2196C9D-AF1D-48F2-82C0-67A5A1793DDA}"/>
                </a:ext>
              </a:extLst>
            </p:cNvPr>
            <p:cNvSpPr txBox="1"/>
            <p:nvPr/>
          </p:nvSpPr>
          <p:spPr>
            <a:xfrm>
              <a:off x="173895" y="-45652"/>
              <a:ext cx="787399" cy="27719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900" kern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Vitesse</a:t>
              </a:r>
              <a:endParaRPr lang="fr-F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52FE0DD1-A7EB-4593-8D8F-82CDD77AEE25}"/>
                </a:ext>
              </a:extLst>
            </p:cNvPr>
            <p:cNvSpPr txBox="1"/>
            <p:nvPr/>
          </p:nvSpPr>
          <p:spPr>
            <a:xfrm>
              <a:off x="3518820" y="2233646"/>
              <a:ext cx="787399" cy="4357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900" kern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Temps</a:t>
              </a:r>
              <a:endParaRPr lang="fr-F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E7A1111C-296B-45F1-8E48-4696F861151A}"/>
              </a:ext>
            </a:extLst>
          </p:cNvPr>
          <p:cNvGrpSpPr/>
          <p:nvPr/>
        </p:nvGrpSpPr>
        <p:grpSpPr>
          <a:xfrm>
            <a:off x="6260517" y="3093361"/>
            <a:ext cx="4382081" cy="2771591"/>
            <a:chOff x="4790949" y="2866362"/>
            <a:chExt cx="4237952" cy="2446578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BC290B43-0727-4F7A-B206-0298A21C4598}"/>
                </a:ext>
              </a:extLst>
            </p:cNvPr>
            <p:cNvGrpSpPr/>
            <p:nvPr/>
          </p:nvGrpSpPr>
          <p:grpSpPr>
            <a:xfrm>
              <a:off x="4790949" y="2866362"/>
              <a:ext cx="4237952" cy="2446578"/>
              <a:chOff x="-322401" y="1"/>
              <a:chExt cx="4774239" cy="2738826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3F6A3331-61B9-4AF3-A400-8CEDFA657242}"/>
                  </a:ext>
                </a:extLst>
              </p:cNvPr>
              <p:cNvGrpSpPr/>
              <p:nvPr/>
            </p:nvGrpSpPr>
            <p:grpSpPr>
              <a:xfrm>
                <a:off x="250067" y="29132"/>
                <a:ext cx="3427810" cy="2490801"/>
                <a:chOff x="250067" y="29132"/>
                <a:chExt cx="3427810" cy="2490801"/>
              </a:xfrm>
            </p:grpSpPr>
            <p:pic>
              <p:nvPicPr>
                <p:cNvPr id="27" name="Image 26">
                  <a:extLst>
                    <a:ext uri="{FF2B5EF4-FFF2-40B4-BE49-F238E27FC236}">
                      <a16:creationId xmlns:a16="http://schemas.microsoft.com/office/drawing/2014/main" id="{D883423B-F591-4FB5-93BA-85D313E324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78001" y="281558"/>
                  <a:ext cx="3199876" cy="2238375"/>
                </a:xfrm>
                <a:prstGeom prst="rect">
                  <a:avLst/>
                </a:prstGeom>
              </p:spPr>
            </p:pic>
            <p:sp>
              <p:nvSpPr>
                <p:cNvPr id="28" name="ZoneTexte 30">
                  <a:extLst>
                    <a:ext uri="{FF2B5EF4-FFF2-40B4-BE49-F238E27FC236}">
                      <a16:creationId xmlns:a16="http://schemas.microsoft.com/office/drawing/2014/main" id="{3D197B00-2F62-4C29-8965-8DC6F943F043}"/>
                    </a:ext>
                  </a:extLst>
                </p:cNvPr>
                <p:cNvSpPr txBox="1"/>
                <p:nvPr/>
              </p:nvSpPr>
              <p:spPr>
                <a:xfrm>
                  <a:off x="250067" y="29132"/>
                  <a:ext cx="78740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FR" sz="900" kern="12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Vitesse</a:t>
                  </a:r>
                  <a:endParaRPr lang="fr-FR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1BCB77D4-0101-495E-AA08-1F09EA167B19}"/>
                  </a:ext>
                </a:extLst>
              </p:cNvPr>
              <p:cNvGrpSpPr/>
              <p:nvPr/>
            </p:nvGrpSpPr>
            <p:grpSpPr>
              <a:xfrm>
                <a:off x="-322401" y="1"/>
                <a:ext cx="4774239" cy="2738826"/>
                <a:chOff x="-322401" y="1"/>
                <a:chExt cx="4774239" cy="2738826"/>
              </a:xfrm>
            </p:grpSpPr>
            <p:grpSp>
              <p:nvGrpSpPr>
                <p:cNvPr id="17" name="Groupe 16">
                  <a:extLst>
                    <a:ext uri="{FF2B5EF4-FFF2-40B4-BE49-F238E27FC236}">
                      <a16:creationId xmlns:a16="http://schemas.microsoft.com/office/drawing/2014/main" id="{E5A8E707-BF66-46A9-A68E-ACAB80C121E0}"/>
                    </a:ext>
                  </a:extLst>
                </p:cNvPr>
                <p:cNvGrpSpPr/>
                <p:nvPr/>
              </p:nvGrpSpPr>
              <p:grpSpPr>
                <a:xfrm>
                  <a:off x="-322401" y="1929937"/>
                  <a:ext cx="3841222" cy="808890"/>
                  <a:chOff x="-322401" y="1929937"/>
                  <a:chExt cx="3841222" cy="808890"/>
                </a:xfrm>
              </p:grpSpPr>
              <p:grpSp>
                <p:nvGrpSpPr>
                  <p:cNvPr id="21" name="Groupe 20">
                    <a:extLst>
                      <a:ext uri="{FF2B5EF4-FFF2-40B4-BE49-F238E27FC236}">
                        <a16:creationId xmlns:a16="http://schemas.microsoft.com/office/drawing/2014/main" id="{B1107754-CFAA-44A0-8BB2-16CFF6F131BD}"/>
                      </a:ext>
                    </a:extLst>
                  </p:cNvPr>
                  <p:cNvGrpSpPr/>
                  <p:nvPr/>
                </p:nvGrpSpPr>
                <p:grpSpPr>
                  <a:xfrm>
                    <a:off x="-322401" y="1929937"/>
                    <a:ext cx="3841222" cy="808890"/>
                    <a:chOff x="-322401" y="1929937"/>
                    <a:chExt cx="3841222" cy="808890"/>
                  </a:xfrm>
                </p:grpSpPr>
                <p:sp>
                  <p:nvSpPr>
                    <p:cNvPr id="23" name="ZoneTexte 20">
                      <a:extLst>
                        <a:ext uri="{FF2B5EF4-FFF2-40B4-BE49-F238E27FC236}">
                          <a16:creationId xmlns:a16="http://schemas.microsoft.com/office/drawing/2014/main" id="{1C0188DD-3F38-436F-B60D-7216B5B32B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322401" y="2053217"/>
                      <a:ext cx="688182" cy="685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800" kern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Vitesse minimal α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24" name="Groupe 23">
                      <a:extLst>
                        <a:ext uri="{FF2B5EF4-FFF2-40B4-BE49-F238E27FC236}">
                          <a16:creationId xmlns:a16="http://schemas.microsoft.com/office/drawing/2014/main" id="{DCEC7863-2B6F-4250-9662-02FE246F4D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51234" y="1929937"/>
                      <a:ext cx="1767587" cy="466085"/>
                      <a:chOff x="1751234" y="1929937"/>
                      <a:chExt cx="1767587" cy="466085"/>
                    </a:xfrm>
                  </p:grpSpPr>
                  <p:pic>
                    <p:nvPicPr>
                      <p:cNvPr id="25" name="Image 24">
                        <a:extLst>
                          <a:ext uri="{FF2B5EF4-FFF2-40B4-BE49-F238E27FC236}">
                            <a16:creationId xmlns:a16="http://schemas.microsoft.com/office/drawing/2014/main" id="{93BE711A-BD09-4FC9-8940-56758C0F265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1234" y="1929937"/>
                        <a:ext cx="1444987" cy="4626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6" name="Image 25">
                        <a:extLst>
                          <a:ext uri="{FF2B5EF4-FFF2-40B4-BE49-F238E27FC236}">
                            <a16:creationId xmlns:a16="http://schemas.microsoft.com/office/drawing/2014/main" id="{F2EA6895-047F-40E4-B916-B741368808A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/>
                      <a:srcRect r="37323"/>
                      <a:stretch/>
                    </p:blipFill>
                    <p:spPr>
                      <a:xfrm>
                        <a:off x="2613152" y="1933373"/>
                        <a:ext cx="905669" cy="462649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cxnSp>
                <p:nvCxnSpPr>
                  <p:cNvPr id="22" name="Connecteur droit 21">
                    <a:extLst>
                      <a:ext uri="{FF2B5EF4-FFF2-40B4-BE49-F238E27FC236}">
                        <a16:creationId xmlns:a16="http://schemas.microsoft.com/office/drawing/2014/main" id="{6285EEB9-1371-43F6-9F51-AA5EA7C78C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3149" y="2206624"/>
                    <a:ext cx="2868343" cy="0"/>
                  </a:xfrm>
                  <a:prstGeom prst="line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8" name="Image 17">
                  <a:extLst>
                    <a:ext uri="{FF2B5EF4-FFF2-40B4-BE49-F238E27FC236}">
                      <a16:creationId xmlns:a16="http://schemas.microsoft.com/office/drawing/2014/main" id="{D4552E0E-F1AB-4BD2-B37A-2BCB092FCE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4711"/>
                <a:stretch/>
              </p:blipFill>
              <p:spPr>
                <a:xfrm>
                  <a:off x="1768696" y="574508"/>
                  <a:ext cx="1760714" cy="1502667"/>
                </a:xfrm>
                <a:prstGeom prst="rect">
                  <a:avLst/>
                </a:prstGeom>
              </p:spPr>
            </p:pic>
            <p:sp>
              <p:nvSpPr>
                <p:cNvPr id="19" name="ZoneTexte 29">
                  <a:extLst>
                    <a:ext uri="{FF2B5EF4-FFF2-40B4-BE49-F238E27FC236}">
                      <a16:creationId xmlns:a16="http://schemas.microsoft.com/office/drawing/2014/main" id="{34FD961A-47F2-4733-8EAE-3BD5C090B55D}"/>
                    </a:ext>
                  </a:extLst>
                </p:cNvPr>
                <p:cNvSpPr txBox="1"/>
                <p:nvPr/>
              </p:nvSpPr>
              <p:spPr>
                <a:xfrm>
                  <a:off x="239449" y="1"/>
                  <a:ext cx="787400" cy="2022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20" name="ZoneTexte 32">
                  <a:extLst>
                    <a:ext uri="{FF2B5EF4-FFF2-40B4-BE49-F238E27FC236}">
                      <a16:creationId xmlns:a16="http://schemas.microsoft.com/office/drawing/2014/main" id="{D096A116-B43C-4E10-BFA5-3005DCDE71A8}"/>
                    </a:ext>
                  </a:extLst>
                </p:cNvPr>
                <p:cNvSpPr txBox="1"/>
                <p:nvPr/>
              </p:nvSpPr>
              <p:spPr>
                <a:xfrm>
                  <a:off x="3664438" y="2149501"/>
                  <a:ext cx="787400" cy="449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FR" sz="900" kern="12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Temps</a:t>
                  </a:r>
                  <a:endParaRPr lang="fr-FR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1E0FB2F9-BC3F-4973-A058-30015BF22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81851" y="3417832"/>
              <a:ext cx="749662" cy="3897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768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55910-16BA-47F6-AA76-2B4CE0687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Hypothèses </a:t>
            </a:r>
            <a:r>
              <a:rPr lang="fr-FR" dirty="0" err="1"/>
              <a:t>rédutrices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AB67A8-28F2-42CE-BE05-34CE7B0BF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45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5E167A-EABA-44D5-8F1D-5ED37B71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Presentation</a:t>
            </a:r>
            <a:r>
              <a:rPr lang="fr-FR" dirty="0"/>
              <a:t> de la class </a:t>
            </a:r>
            <a:r>
              <a:rPr lang="fr-FR" dirty="0" err="1"/>
              <a:t>Set_up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D19A78-DEDC-4DDE-902A-EDEA56686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229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163</TotalTime>
  <Words>158</Words>
  <Application>Microsoft Office PowerPoint</Application>
  <PresentationFormat>Grand écran</PresentationFormat>
  <Paragraphs>67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Wingdings</vt:lpstr>
      <vt:lpstr>Céleste</vt:lpstr>
      <vt:lpstr>Projet informatique</vt:lpstr>
      <vt:lpstr>Présentation PowerPoint</vt:lpstr>
      <vt:lpstr>Introduction</vt:lpstr>
      <vt:lpstr>Le principe de jeu</vt:lpstr>
      <vt:lpstr>Le principe de jeu</vt:lpstr>
      <vt:lpstr>Le principe de jeu</vt:lpstr>
      <vt:lpstr>Le principe de jeu</vt:lpstr>
      <vt:lpstr>Hypothèses rédutrices</vt:lpstr>
      <vt:lpstr>Presentation de la class Set_up</vt:lpstr>
      <vt:lpstr>Presentation de la class </vt:lpstr>
      <vt:lpstr>La structure du code </vt:lpstr>
      <vt:lpstr>La structure du code </vt:lpstr>
      <vt:lpstr>Class baby-foot</vt:lpstr>
      <vt:lpstr>Classe Balle : tests de contacts</vt:lpstr>
      <vt:lpstr>Classe Balle : tests de 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informatique</dc:title>
  <dc:creator>Julien PIRANDA (FISE_2021)</dc:creator>
  <cp:lastModifiedBy>Julien PIRANDA (FISE_2021)</cp:lastModifiedBy>
  <cp:revision>10</cp:revision>
  <dcterms:created xsi:type="dcterms:W3CDTF">2019-06-05T12:12:47Z</dcterms:created>
  <dcterms:modified xsi:type="dcterms:W3CDTF">2019-06-07T14:12:14Z</dcterms:modified>
</cp:coreProperties>
</file>