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250CB-57FB-4280-8986-081FFA38B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4DCC57-EF62-4A73-85C7-3857FF35D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9AE0C3-13AC-44C4-9D0B-9AB22B19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393-9C85-49FC-BD47-E75352A44B16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4B6C2-758D-4475-8141-67E9F5CF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35ED5D-2F3E-4CA7-A2FF-420B6674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4F5-ED87-4CC1-BB65-FDCAE7669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09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3CBC-C082-45A4-AD86-05A1CAC2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C1A13A-A16D-4D8E-8C90-3CD2D729B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8BD0D1-16AC-469A-B35A-44A9E85F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393-9C85-49FC-BD47-E75352A44B16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01BA1-5676-42BC-B456-CF6A2E16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8E50EA-D810-4D44-A03C-EEF91591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4F5-ED87-4CC1-BB65-FDCAE7669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3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D6B41F-9107-44F6-9729-2CCE15946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DA2995-FD9C-45F8-BB56-830B37717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ACCF8A-D185-4D2B-9571-B3ECCCBB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393-9C85-49FC-BD47-E75352A44B16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49BEC4-5912-487A-9692-F873AD76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53F223-0570-48B9-BF98-DC24B636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4F5-ED87-4CC1-BB65-FDCAE7669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DACA9-8A8E-488D-BFFA-5B05FB00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1D5A7F-CC17-463F-A56E-825A4ED5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8A9D32-121B-43B7-9ADA-10259185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393-9C85-49FC-BD47-E75352A44B16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DDC1A4-E9B2-44DF-A365-0BEA98FE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7815D0-943D-4E58-8FB2-4AF89E9A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4F5-ED87-4CC1-BB65-FDCAE7669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29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E3E8C-A9A6-4811-AB86-8DF686E9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FA2741-8107-45D7-81ED-F6D329897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038336-ADFA-4329-AC6A-6BFD033D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393-9C85-49FC-BD47-E75352A44B16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CD1E2F-D82A-40D3-891A-C429FD77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55B3D2-69DA-4D2E-A8FF-685948CA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4F5-ED87-4CC1-BB65-FDCAE7669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1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464DA-AD76-4D33-966D-ED7CEBF7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03F7-59D4-4E43-81E1-3BCEB724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ABFCB7-06CE-430A-9AAD-3195E5FE8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5FD87E-7C9C-4585-A548-E14D74E0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393-9C85-49FC-BD47-E75352A44B16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E36190-0782-45E7-B18D-7762B42E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F1DC13-4F65-4EC8-8AE7-667D2E86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4F5-ED87-4CC1-BB65-FDCAE7669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42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2F088-3004-4B25-9F69-63E51DBC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5955B9-3118-4BAB-99EF-C8A7D2476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83B7E8-D42D-4985-9999-4CD161316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DF83AB-32DE-4380-91BB-9ABB6D14B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B41359-CF5C-438D-A5F0-DB254FB24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AC4FB8-CDED-47B9-A128-489F65CC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393-9C85-49FC-BD47-E75352A44B16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A57243-61C4-4F53-94DF-6FC8F8F4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84729A-E5EA-4340-93DD-6CABC406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4F5-ED87-4CC1-BB65-FDCAE7669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23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54AF3-337D-45CF-B3E5-9C6197E3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1368EC-F5B9-49B2-9B8F-E389F122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393-9C85-49FC-BD47-E75352A44B16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B61F29-B6D9-41FF-AADC-2A4A99DF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D3022A-0CE2-49E8-9B08-528CE39E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4F5-ED87-4CC1-BB65-FDCAE7669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23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DDA995B-C78D-4AB1-8922-3AEF852A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393-9C85-49FC-BD47-E75352A44B16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B63C5A-CA1B-4C97-BF1B-A7C85AC0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7F49A8-F5CF-43A8-9C34-F61F2EF3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4F5-ED87-4CC1-BB65-FDCAE7669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96E91-88B3-46FD-8B32-42F3ADFB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5DA41E-06BD-45CA-93BF-49378045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D59C48-C8C3-46C9-B2D6-D20A3812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1EF5D9-EE35-4D96-AB46-75C46F19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393-9C85-49FC-BD47-E75352A44B16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DF7D8D-9107-4644-992E-8BAB29F8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D5DD02-E351-4085-95F4-C34425F3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4F5-ED87-4CC1-BB65-FDCAE7669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32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98F41-3F6F-4769-BE28-1A5FEEDB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A87BCA-35DC-47AC-84EC-A8A30668B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38567B-AAB6-40D7-8C02-96F6DC08B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5DF3B0-BE01-4E7D-BBDD-8B1C93E2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393-9C85-49FC-BD47-E75352A44B16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9D4C84-396F-444E-9825-BDA4EA91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634928-15CB-48BC-8727-FE2F644C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4F5-ED87-4CC1-BB65-FDCAE7669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27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B3D151-07DD-4501-B9FD-F0700A99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AE685C-5677-49AC-B081-2EEE5C890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B5BC7E-82D6-42C0-A246-7F23809DE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42393-9C85-49FC-BD47-E75352A44B16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3EFD78-C334-463A-A640-1D75DCD12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5767B3-F192-495B-B10B-CA3B69150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94F5-ED87-4CC1-BB65-FDCAE7669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95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D81A8A2-F4B9-4717-AD5A-5AD386643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795059"/>
              </p:ext>
            </p:extLst>
          </p:nvPr>
        </p:nvGraphicFramePr>
        <p:xfrm>
          <a:off x="665802" y="2102786"/>
          <a:ext cx="10464797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53">
                  <a:extLst>
                    <a:ext uri="{9D8B030D-6E8A-4147-A177-3AD203B41FA5}">
                      <a16:colId xmlns:a16="http://schemas.microsoft.com/office/drawing/2014/main" val="3003990877"/>
                    </a:ext>
                  </a:extLst>
                </a:gridCol>
                <a:gridCol w="1067289">
                  <a:extLst>
                    <a:ext uri="{9D8B030D-6E8A-4147-A177-3AD203B41FA5}">
                      <a16:colId xmlns:a16="http://schemas.microsoft.com/office/drawing/2014/main" val="1082575434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4094338579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259986289"/>
                    </a:ext>
                  </a:extLst>
                </a:gridCol>
                <a:gridCol w="1856935">
                  <a:extLst>
                    <a:ext uri="{9D8B030D-6E8A-4147-A177-3AD203B41FA5}">
                      <a16:colId xmlns:a16="http://schemas.microsoft.com/office/drawing/2014/main" val="3908152898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408145043"/>
                    </a:ext>
                  </a:extLst>
                </a:gridCol>
                <a:gridCol w="1817787">
                  <a:extLst>
                    <a:ext uri="{9D8B030D-6E8A-4147-A177-3AD203B41FA5}">
                      <a16:colId xmlns:a16="http://schemas.microsoft.com/office/drawing/2014/main" val="3450642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FAROFA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FAROFA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FAROFA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543554"/>
                  </a:ext>
                </a:extLst>
              </a:tr>
              <a:tr h="176181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Total </a:t>
                      </a:r>
                      <a:r>
                        <a:rPr lang="pt-BR" dirty="0" err="1"/>
                        <a:t>number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Total </a:t>
                      </a:r>
                      <a:r>
                        <a:rPr lang="pt-BR" dirty="0" err="1"/>
                        <a:t>duration</a:t>
                      </a:r>
                      <a:endParaRPr lang="pt-B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(HH:MM:SS)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Total </a:t>
                      </a:r>
                      <a:r>
                        <a:rPr lang="pt-BR" dirty="0" err="1"/>
                        <a:t>number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Total </a:t>
                      </a:r>
                      <a:r>
                        <a:rPr lang="pt-BR" dirty="0" err="1"/>
                        <a:t>duration</a:t>
                      </a:r>
                      <a:endParaRPr lang="pt-BR" dirty="0"/>
                    </a:p>
                    <a:p>
                      <a:pPr algn="ctr"/>
                      <a:r>
                        <a:rPr lang="pt-BR" dirty="0"/>
                        <a:t>(HH:MM:SS)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Total </a:t>
                      </a:r>
                      <a:r>
                        <a:rPr lang="pt-BR" dirty="0" err="1"/>
                        <a:t>number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Total </a:t>
                      </a:r>
                      <a:r>
                        <a:rPr lang="pt-BR" dirty="0" err="1"/>
                        <a:t>duration</a:t>
                      </a:r>
                      <a:endParaRPr lang="pt-B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(HH:MM:SS)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6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SurfaceTransducer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00:09:06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7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Vertical Profiles</a:t>
                      </a:r>
                    </a:p>
                    <a:p>
                      <a:pPr algn="ctr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 </a:t>
                      </a:r>
                    </a:p>
                    <a:p>
                      <a:pPr algn="ctr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02:24:02</a:t>
                      </a:r>
                    </a:p>
                    <a:p>
                      <a:pPr algn="ctr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05:24:09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4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Towed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Videos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08:36:37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19:23:43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18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Stereo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Videos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02:50:11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752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832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SALVETAT Julie</dc:creator>
  <cp:lastModifiedBy>SALVETAT Julie</cp:lastModifiedBy>
  <cp:revision>2</cp:revision>
  <dcterms:created xsi:type="dcterms:W3CDTF">2019-05-03T02:58:27Z</dcterms:created>
  <dcterms:modified xsi:type="dcterms:W3CDTF">2019-05-03T03:12:18Z</dcterms:modified>
</cp:coreProperties>
</file>