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4"/>
  </p:notesMasterIdLst>
  <p:sldIdLst>
    <p:sldId id="288" r:id="rId3"/>
    <p:sldId id="289" r:id="rId4"/>
    <p:sldId id="290" r:id="rId5"/>
    <p:sldId id="305" r:id="rId6"/>
    <p:sldId id="315" r:id="rId7"/>
    <p:sldId id="291" r:id="rId8"/>
    <p:sldId id="292" r:id="rId9"/>
    <p:sldId id="294" r:id="rId10"/>
    <p:sldId id="316" r:id="rId11"/>
    <p:sldId id="317" r:id="rId12"/>
    <p:sldId id="314" r:id="rId1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82A"/>
    <a:srgbClr val="55375F"/>
    <a:srgbClr val="442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236" y="-3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8BE76-29C8-41AB-8544-889D89FA4F96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AD677-048F-409F-AACD-0A0B5EF61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366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1991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691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734D7E-DDC1-43BA-BA84-4A1CFE3D341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0317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232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0774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7817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7817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8769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8560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691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69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46729"/>
      </p:ext>
    </p:extLst>
  </p:cSld>
  <p:clrMapOvr>
    <a:masterClrMapping/>
  </p:clrMapOvr>
  <p:transition spd="slow" advClick="0" advTm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827731"/>
      </p:ext>
    </p:extLst>
  </p:cSld>
  <p:clrMapOvr>
    <a:masterClrMapping/>
  </p:clrMapOvr>
  <p:transition spd="slow" advClick="0" advTm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846656"/>
      </p:ext>
    </p:extLst>
  </p:cSld>
  <p:clrMapOvr>
    <a:masterClrMapping/>
  </p:clrMapOvr>
  <p:transition spd="slow" advClick="0" advTm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4643704"/>
      </p:ext>
    </p:extLst>
  </p:cSld>
  <p:clrMapOvr>
    <a:masterClrMapping/>
  </p:clrMapOvr>
  <p:transition spd="slow" advClick="0" advTm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651495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03254"/>
            <a:ext cx="9144000" cy="461665"/>
          </a:xfrm>
          <a:prstGeom prst="rect">
            <a:avLst/>
          </a:prstGeom>
          <a:solidFill>
            <a:srgbClr val="2F5EB0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228714" y="103254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单击此处添加文字标题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3327629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121963" tIns="60981" rIns="121963" bIns="60981"/>
          <a:lstStyle/>
          <a:p>
            <a:pPr marL="0" marR="0" lvl="0" indent="0" algn="l" defTabSz="914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659192-60C8-49F5-94DF-1E29C3FCC85C}" type="datetimeFigureOut">
              <a:rPr kumimoji="0" lang="zh-CN" altLang="en-US" sz="1799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2018/2/2</a:t>
            </a:fld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</p:spPr>
        <p:txBody>
          <a:bodyPr lIns="121963" tIns="60981" rIns="121963" bIns="60981"/>
          <a:lstStyle/>
          <a:p>
            <a:pPr marL="0" marR="0" lvl="0" indent="0" algn="l" defTabSz="914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121963" tIns="60981" rIns="121963" bIns="60981"/>
          <a:lstStyle/>
          <a:p>
            <a:pPr marL="0" marR="0" lvl="0" indent="0" algn="l" defTabSz="914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730883-2733-4EB0-9793-894FF9D50112}" type="slidenum">
              <a:rPr kumimoji="0" lang="zh-CN" altLang="en-US" sz="1799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838483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121963" tIns="60981" rIns="121963" bIns="60981"/>
          <a:lstStyle/>
          <a:p>
            <a:pPr marL="0" marR="0" lvl="0" indent="0" algn="l" defTabSz="914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659192-60C8-49F5-94DF-1E29C3FCC85C}" type="datetimeFigureOut">
              <a:rPr kumimoji="0" lang="zh-CN" altLang="en-US" sz="1799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2018/2/2</a:t>
            </a:fld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</p:spPr>
        <p:txBody>
          <a:bodyPr lIns="121963" tIns="60981" rIns="121963" bIns="60981"/>
          <a:lstStyle/>
          <a:p>
            <a:pPr marL="0" marR="0" lvl="0" indent="0" algn="l" defTabSz="914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121963" tIns="60981" rIns="121963" bIns="60981"/>
          <a:lstStyle/>
          <a:p>
            <a:pPr marL="0" marR="0" lvl="0" indent="0" algn="l" defTabSz="914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730883-2733-4EB0-9793-894FF9D50112}" type="slidenum">
              <a:rPr kumimoji="0" lang="zh-CN" altLang="en-US" sz="1799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266908"/>
      </p:ext>
    </p:extLst>
  </p:cSld>
  <p:clrMapOvr>
    <a:masterClrMapping/>
  </p:clrMapOvr>
  <p:transition spd="slow" advClick="0" advTm="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024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3223"/>
            </a:lvl1pPr>
            <a:lvl2pPr>
              <a:defRPr sz="2774"/>
            </a:lvl2pPr>
            <a:lvl3pPr>
              <a:defRPr sz="2399"/>
            </a:lvl3pPr>
            <a:lvl4pPr>
              <a:defRPr sz="2024"/>
            </a:lvl4pPr>
            <a:lvl5pPr>
              <a:defRPr sz="2024"/>
            </a:lvl5pPr>
            <a:lvl6pPr>
              <a:defRPr sz="2024"/>
            </a:lvl6pPr>
            <a:lvl7pPr>
              <a:defRPr sz="2024"/>
            </a:lvl7pPr>
            <a:lvl8pPr>
              <a:defRPr sz="2024"/>
            </a:lvl8pPr>
            <a:lvl9pPr>
              <a:defRPr sz="202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424"/>
            </a:lvl1pPr>
            <a:lvl2pPr marL="457116" indent="0">
              <a:buNone/>
              <a:defRPr sz="1199"/>
            </a:lvl2pPr>
            <a:lvl3pPr marL="914232" indent="0">
              <a:buNone/>
              <a:defRPr sz="974"/>
            </a:lvl3pPr>
            <a:lvl4pPr marL="1371348" indent="0">
              <a:buNone/>
              <a:defRPr sz="900"/>
            </a:lvl4pPr>
            <a:lvl5pPr marL="1828464" indent="0">
              <a:buNone/>
              <a:defRPr sz="900"/>
            </a:lvl5pPr>
            <a:lvl6pPr marL="2285581" indent="0">
              <a:buNone/>
              <a:defRPr sz="900"/>
            </a:lvl6pPr>
            <a:lvl7pPr marL="2742696" indent="0">
              <a:buNone/>
              <a:defRPr sz="900"/>
            </a:lvl7pPr>
            <a:lvl8pPr marL="3199813" indent="0">
              <a:buNone/>
              <a:defRPr sz="900"/>
            </a:lvl8pPr>
            <a:lvl9pPr marL="365692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121963" tIns="60981" rIns="121963" bIns="60981"/>
          <a:lstStyle/>
          <a:p>
            <a:pPr marL="0" marR="0" lvl="0" indent="0" algn="l" defTabSz="914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659192-60C8-49F5-94DF-1E29C3FCC85C}" type="datetimeFigureOut">
              <a:rPr kumimoji="0" lang="zh-CN" altLang="en-US" sz="1799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2018/2/2</a:t>
            </a:fld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</p:spPr>
        <p:txBody>
          <a:bodyPr lIns="121963" tIns="60981" rIns="121963" bIns="60981"/>
          <a:lstStyle/>
          <a:p>
            <a:pPr marL="0" marR="0" lvl="0" indent="0" algn="l" defTabSz="914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121963" tIns="60981" rIns="121963" bIns="60981"/>
          <a:lstStyle/>
          <a:p>
            <a:pPr marL="0" marR="0" lvl="0" indent="0" algn="l" defTabSz="914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730883-2733-4EB0-9793-894FF9D50112}" type="slidenum">
              <a:rPr kumimoji="0" lang="zh-CN" altLang="en-US" sz="1799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177115"/>
      </p:ext>
    </p:extLst>
  </p:cSld>
  <p:clrMapOvr>
    <a:masterClrMapping/>
  </p:clrMapOvr>
  <p:transition spd="slow" advClick="0" advTm="0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024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3223"/>
            </a:lvl1pPr>
            <a:lvl2pPr marL="457116" indent="0">
              <a:buNone/>
              <a:defRPr sz="2774"/>
            </a:lvl2pPr>
            <a:lvl3pPr marL="914232" indent="0">
              <a:buNone/>
              <a:defRPr sz="2399"/>
            </a:lvl3pPr>
            <a:lvl4pPr marL="1371348" indent="0">
              <a:buNone/>
              <a:defRPr sz="2024"/>
            </a:lvl4pPr>
            <a:lvl5pPr marL="1828464" indent="0">
              <a:buNone/>
              <a:defRPr sz="2024"/>
            </a:lvl5pPr>
            <a:lvl6pPr marL="2285581" indent="0">
              <a:buNone/>
              <a:defRPr sz="2024"/>
            </a:lvl6pPr>
            <a:lvl7pPr marL="2742696" indent="0">
              <a:buNone/>
              <a:defRPr sz="2024"/>
            </a:lvl7pPr>
            <a:lvl8pPr marL="3199813" indent="0">
              <a:buNone/>
              <a:defRPr sz="2024"/>
            </a:lvl8pPr>
            <a:lvl9pPr marL="3656929" indent="0">
              <a:buNone/>
              <a:defRPr sz="2024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424"/>
            </a:lvl1pPr>
            <a:lvl2pPr marL="457116" indent="0">
              <a:buNone/>
              <a:defRPr sz="1199"/>
            </a:lvl2pPr>
            <a:lvl3pPr marL="914232" indent="0">
              <a:buNone/>
              <a:defRPr sz="974"/>
            </a:lvl3pPr>
            <a:lvl4pPr marL="1371348" indent="0">
              <a:buNone/>
              <a:defRPr sz="900"/>
            </a:lvl4pPr>
            <a:lvl5pPr marL="1828464" indent="0">
              <a:buNone/>
              <a:defRPr sz="900"/>
            </a:lvl5pPr>
            <a:lvl6pPr marL="2285581" indent="0">
              <a:buNone/>
              <a:defRPr sz="900"/>
            </a:lvl6pPr>
            <a:lvl7pPr marL="2742696" indent="0">
              <a:buNone/>
              <a:defRPr sz="900"/>
            </a:lvl7pPr>
            <a:lvl8pPr marL="3199813" indent="0">
              <a:buNone/>
              <a:defRPr sz="900"/>
            </a:lvl8pPr>
            <a:lvl9pPr marL="365692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121963" tIns="60981" rIns="121963" bIns="60981"/>
          <a:lstStyle/>
          <a:p>
            <a:pPr marL="0" marR="0" lvl="0" indent="0" algn="l" defTabSz="914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659192-60C8-49F5-94DF-1E29C3FCC85C}" type="datetimeFigureOut">
              <a:rPr kumimoji="0" lang="zh-CN" altLang="en-US" sz="1799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2018/2/2</a:t>
            </a:fld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</p:spPr>
        <p:txBody>
          <a:bodyPr lIns="121963" tIns="60981" rIns="121963" bIns="60981"/>
          <a:lstStyle/>
          <a:p>
            <a:pPr marL="0" marR="0" lvl="0" indent="0" algn="l" defTabSz="914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121963" tIns="60981" rIns="121963" bIns="60981"/>
          <a:lstStyle/>
          <a:p>
            <a:pPr marL="0" marR="0" lvl="0" indent="0" algn="l" defTabSz="914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730883-2733-4EB0-9793-894FF9D50112}" type="slidenum">
              <a:rPr kumimoji="0" lang="zh-CN" altLang="en-US" sz="1799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118256"/>
      </p:ext>
    </p:extLst>
  </p:cSld>
  <p:clrMapOvr>
    <a:masterClrMapping/>
  </p:clrMapOvr>
  <p:transition spd="slow" advClick="0" advTm="0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1200152"/>
            <a:ext cx="8229600" cy="3394472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121963" tIns="60981" rIns="121963" bIns="60981"/>
          <a:lstStyle/>
          <a:p>
            <a:pPr marL="0" marR="0" lvl="0" indent="0" algn="l" defTabSz="914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659192-60C8-49F5-94DF-1E29C3FCC85C}" type="datetimeFigureOut">
              <a:rPr kumimoji="0" lang="zh-CN" altLang="en-US" sz="1799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2018/2/2</a:t>
            </a:fld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</p:spPr>
        <p:txBody>
          <a:bodyPr lIns="121963" tIns="60981" rIns="121963" bIns="60981"/>
          <a:lstStyle/>
          <a:p>
            <a:pPr marL="0" marR="0" lvl="0" indent="0" algn="l" defTabSz="914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121963" tIns="60981" rIns="121963" bIns="60981"/>
          <a:lstStyle/>
          <a:p>
            <a:pPr marL="0" marR="0" lvl="0" indent="0" algn="l" defTabSz="914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730883-2733-4EB0-9793-894FF9D50112}" type="slidenum">
              <a:rPr kumimoji="0" lang="zh-CN" altLang="en-US" sz="1799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4369115"/>
      </p:ext>
    </p:extLst>
  </p:cSld>
  <p:clrMapOvr>
    <a:masterClrMapping/>
  </p:clrMapOvr>
  <p:transition spd="slow" advClick="0" advTm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103537"/>
      </p:ext>
    </p:extLst>
  </p:cSld>
  <p:clrMapOvr>
    <a:masterClrMapping/>
  </p:clrMapOvr>
  <p:transition spd="slow" advClick="0" advTm="0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154781"/>
            <a:ext cx="2057400" cy="3290888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121963" tIns="60981" rIns="121963" bIns="60981"/>
          <a:lstStyle/>
          <a:p>
            <a:pPr marL="0" marR="0" lvl="0" indent="0" algn="l" defTabSz="914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659192-60C8-49F5-94DF-1E29C3FCC85C}" type="datetimeFigureOut">
              <a:rPr kumimoji="0" lang="zh-CN" altLang="en-US" sz="1799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2018/2/2</a:t>
            </a:fld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</p:spPr>
        <p:txBody>
          <a:bodyPr lIns="121963" tIns="60981" rIns="121963" bIns="60981"/>
          <a:lstStyle/>
          <a:p>
            <a:pPr marL="0" marR="0" lvl="0" indent="0" algn="l" defTabSz="914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121963" tIns="60981" rIns="121963" bIns="60981"/>
          <a:lstStyle/>
          <a:p>
            <a:pPr marL="0" marR="0" lvl="0" indent="0" algn="l" defTabSz="914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730883-2733-4EB0-9793-894FF9D50112}" type="slidenum">
              <a:rPr kumimoji="0" lang="zh-CN" altLang="en-US" sz="1799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5569865"/>
      </p:ext>
    </p:extLst>
  </p:cSld>
  <p:clrMapOvr>
    <a:masterClrMapping/>
  </p:clrMapOvr>
  <p:transition spd="slow" advClick="0" advTm="0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 lIns="91472" tIns="45736" rIns="91472" bIns="45736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 lIns="91472" tIns="45736" rIns="91472" bIns="45736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91472" tIns="45736" rIns="91472" bIns="45736"/>
          <a:lstStyle/>
          <a:p>
            <a:pPr marL="0" marR="0" lvl="0" indent="0" algn="l" defTabSz="914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0820CF-B880-4189-942D-D702A7CBA730}" type="datetimeFigureOut">
              <a:rPr kumimoji="0" lang="zh-CN" altLang="en-US" sz="1799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2018/2/2</a:t>
            </a:fld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</p:spPr>
        <p:txBody>
          <a:bodyPr lIns="91472" tIns="45736" rIns="91472" bIns="45736"/>
          <a:lstStyle/>
          <a:p>
            <a:pPr marL="0" marR="0" lvl="0" indent="0" algn="l" defTabSz="914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1" y="4767263"/>
            <a:ext cx="2057400" cy="273844"/>
          </a:xfrm>
          <a:prstGeom prst="rect">
            <a:avLst/>
          </a:prstGeom>
        </p:spPr>
        <p:txBody>
          <a:bodyPr lIns="91472" tIns="45736" rIns="91472" bIns="45736"/>
          <a:lstStyle/>
          <a:p>
            <a:pPr marL="0" marR="0" lvl="0" indent="0" algn="l" defTabSz="914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799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5918430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D75CD5-1F1C-4B47-9CC0-01A9E3B5132E}" type="datetimeFigureOut">
              <a:rPr kumimoji="0" lang="zh-CN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2018/2/2</a:t>
            </a:fld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198B9B-9CCE-41D8-80C4-B13B616E86BB}" type="slidenum">
              <a:rPr kumimoji="0" lang="zh-CN" alt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323693"/>
      </p:ext>
    </p:extLst>
  </p:cSld>
  <p:clrMapOvr>
    <a:masterClrMapping/>
  </p:clrMapOvr>
  <p:transition spd="slow" advClick="0" advTm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9085"/>
      </p:ext>
    </p:extLst>
  </p:cSld>
  <p:clrMapOvr>
    <a:masterClrMapping/>
  </p:clrMapOvr>
  <p:transition spd="slow" advClick="0" advTm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159219"/>
      </p:ext>
    </p:extLst>
  </p:cSld>
  <p:clrMapOvr>
    <a:masterClrMapping/>
  </p:clrMapOvr>
  <p:transition spd="slow" advClick="0" advTm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2275"/>
      </p:ext>
    </p:extLst>
  </p:cSld>
  <p:clrMapOvr>
    <a:masterClrMapping/>
  </p:clrMapOvr>
  <p:transition spd="slow" advClick="0" advTm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057927"/>
      </p:ext>
    </p:extLst>
  </p:cSld>
  <p:clrMapOvr>
    <a:masterClrMapping/>
  </p:clrMapOvr>
  <p:transition spd="slow" advClick="0" advTm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428924"/>
      </p:ext>
    </p:extLst>
  </p:cSld>
  <p:clrMapOvr>
    <a:masterClrMapping/>
  </p:clrMapOvr>
  <p:transition spd="slow" advClick="0" advTm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863871"/>
      </p:ext>
    </p:extLst>
  </p:cSld>
  <p:clrMapOvr>
    <a:masterClrMapping/>
  </p:clrMapOvr>
  <p:transition spd="slow" advClick="0" advTm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1385"/>
      </p:ext>
    </p:extLst>
  </p:cSld>
  <p:clrMapOvr>
    <a:masterClrMapping/>
  </p:clrMapOvr>
  <p:transition spd="slow" advClick="0" advTm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7975-6AF7-4301-9DC5-87C074AA59D1}" type="datetimeFigureOut">
              <a:rPr lang="zh-CN" altLang="en-US" smtClean="0"/>
              <a:t>2018/2/2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85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 advClick="0" advTm="0"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15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ransition spd="slow" advClick="0" advTm="0">
    <p:fade/>
  </p:transition>
  <p:timing>
    <p:tnLst>
      <p:par>
        <p:cTn id="1" dur="indefinite" restart="never" nodeType="tmRoot"/>
      </p:par>
    </p:tnLst>
  </p:timing>
  <p:txStyles>
    <p:titleStyle>
      <a:lvl1pPr algn="ctr" defTabSz="914232" rtl="0" eaLnBrk="1" latinLnBrk="0" hangingPunct="1">
        <a:spcBef>
          <a:spcPct val="0"/>
        </a:spcBef>
        <a:buNone/>
        <a:defRPr sz="44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7" indent="-342837" algn="l" defTabSz="914232" rtl="0" eaLnBrk="1" latinLnBrk="0" hangingPunct="1">
        <a:spcBef>
          <a:spcPct val="20000"/>
        </a:spcBef>
        <a:buFont typeface="Arial" pitchFamily="34" charset="0"/>
        <a:buChar char="•"/>
        <a:defRPr sz="3223" kern="1200">
          <a:solidFill>
            <a:schemeClr val="tx1"/>
          </a:solidFill>
          <a:latin typeface="+mn-lt"/>
          <a:ea typeface="+mn-ea"/>
          <a:cs typeface="+mn-cs"/>
        </a:defRPr>
      </a:lvl1pPr>
      <a:lvl2pPr marL="742814" indent="-285697" algn="l" defTabSz="914232" rtl="0" eaLnBrk="1" latinLnBrk="0" hangingPunct="1">
        <a:spcBef>
          <a:spcPct val="20000"/>
        </a:spcBef>
        <a:buFont typeface="Arial" pitchFamily="34" charset="0"/>
        <a:buChar char="–"/>
        <a:defRPr sz="2774" kern="1200">
          <a:solidFill>
            <a:schemeClr val="tx1"/>
          </a:solidFill>
          <a:latin typeface="+mn-lt"/>
          <a:ea typeface="+mn-ea"/>
          <a:cs typeface="+mn-cs"/>
        </a:defRPr>
      </a:lvl2pPr>
      <a:lvl3pPr marL="1142790" indent="-228558" algn="l" defTabSz="914232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907" indent="-228558" algn="l" defTabSz="914232" rtl="0" eaLnBrk="1" latinLnBrk="0" hangingPunct="1">
        <a:spcBef>
          <a:spcPct val="20000"/>
        </a:spcBef>
        <a:buFont typeface="Arial" pitchFamily="34" charset="0"/>
        <a:buChar char="–"/>
        <a:defRPr sz="2024" kern="1200">
          <a:solidFill>
            <a:schemeClr val="tx1"/>
          </a:solidFill>
          <a:latin typeface="+mn-lt"/>
          <a:ea typeface="+mn-ea"/>
          <a:cs typeface="+mn-cs"/>
        </a:defRPr>
      </a:lvl4pPr>
      <a:lvl5pPr marL="2057022" indent="-228558" algn="l" defTabSz="914232" rtl="0" eaLnBrk="1" latinLnBrk="0" hangingPunct="1">
        <a:spcBef>
          <a:spcPct val="20000"/>
        </a:spcBef>
        <a:buFont typeface="Arial" pitchFamily="34" charset="0"/>
        <a:buChar char="»"/>
        <a:defRPr sz="2024" kern="1200">
          <a:solidFill>
            <a:schemeClr val="tx1"/>
          </a:solidFill>
          <a:latin typeface="+mn-lt"/>
          <a:ea typeface="+mn-ea"/>
          <a:cs typeface="+mn-cs"/>
        </a:defRPr>
      </a:lvl5pPr>
      <a:lvl6pPr marL="2514138" indent="-228558" algn="l" defTabSz="914232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5" indent="-228558" algn="l" defTabSz="914232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1" indent="-228558" algn="l" defTabSz="914232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7" indent="-228558" algn="l" defTabSz="914232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3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16" algn="l" defTabSz="91423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32" algn="l" defTabSz="91423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8" algn="l" defTabSz="91423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4" algn="l" defTabSz="91423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1" algn="l" defTabSz="91423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6" algn="l" defTabSz="91423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91423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929" algn="l" defTabSz="91423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hyperlink" Target="http://localhost:8080/InstructionalManagement/" TargetMode="Externa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9551" r="316" b="9551"/>
          <a:stretch/>
        </p:blipFill>
        <p:spPr>
          <a:xfrm>
            <a:off x="-14514" y="0"/>
            <a:ext cx="9158514" cy="5143500"/>
          </a:xfrm>
          <a:prstGeom prst="rect">
            <a:avLst/>
          </a:prstGeom>
        </p:spPr>
      </p:pic>
      <p:sp>
        <p:nvSpPr>
          <p:cNvPr id="15" name="任意多边形 14"/>
          <p:cNvSpPr/>
          <p:nvPr/>
        </p:nvSpPr>
        <p:spPr>
          <a:xfrm flipV="1">
            <a:off x="-14514" y="4180112"/>
            <a:ext cx="9144000" cy="963388"/>
          </a:xfrm>
          <a:custGeom>
            <a:avLst/>
            <a:gdLst>
              <a:gd name="connsiteX0" fmla="*/ 4538162 w 9144000"/>
              <a:gd name="connsiteY0" fmla="*/ 963388 h 963388"/>
              <a:gd name="connsiteX1" fmla="*/ 9144000 w 9144000"/>
              <a:gd name="connsiteY1" fmla="*/ 41321 h 963388"/>
              <a:gd name="connsiteX2" fmla="*/ 9144000 w 9144000"/>
              <a:gd name="connsiteY2" fmla="*/ 0 h 963388"/>
              <a:gd name="connsiteX3" fmla="*/ 0 w 9144000"/>
              <a:gd name="connsiteY3" fmla="*/ 0 h 963388"/>
              <a:gd name="connsiteX4" fmla="*/ 0 w 9144000"/>
              <a:gd name="connsiteY4" fmla="*/ 41321 h 96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63388">
                <a:moveTo>
                  <a:pt x="4538162" y="963388"/>
                </a:moveTo>
                <a:lnTo>
                  <a:pt x="9144000" y="41321"/>
                </a:lnTo>
                <a:lnTo>
                  <a:pt x="9144000" y="0"/>
                </a:lnTo>
                <a:lnTo>
                  <a:pt x="0" y="0"/>
                </a:lnTo>
                <a:lnTo>
                  <a:pt x="0" y="41321"/>
                </a:lnTo>
                <a:close/>
              </a:path>
            </a:pathLst>
          </a:custGeom>
          <a:solidFill>
            <a:srgbClr val="2F5EB0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-14514" y="0"/>
            <a:ext cx="9158514" cy="2191657"/>
          </a:xfrm>
          <a:custGeom>
            <a:avLst/>
            <a:gdLst>
              <a:gd name="connsiteX0" fmla="*/ 4538162 w 9144000"/>
              <a:gd name="connsiteY0" fmla="*/ 1496618 h 1496618"/>
              <a:gd name="connsiteX1" fmla="*/ 9144000 w 9144000"/>
              <a:gd name="connsiteY1" fmla="*/ 322822 h 1496618"/>
              <a:gd name="connsiteX2" fmla="*/ 9144000 w 9144000"/>
              <a:gd name="connsiteY2" fmla="*/ 0 h 1496618"/>
              <a:gd name="connsiteX3" fmla="*/ 0 w 9144000"/>
              <a:gd name="connsiteY3" fmla="*/ 0 h 1496618"/>
              <a:gd name="connsiteX4" fmla="*/ 0 w 9144000"/>
              <a:gd name="connsiteY4" fmla="*/ 322822 h 149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496618">
                <a:moveTo>
                  <a:pt x="4538162" y="1496618"/>
                </a:moveTo>
                <a:lnTo>
                  <a:pt x="9144000" y="322822"/>
                </a:lnTo>
                <a:lnTo>
                  <a:pt x="9144000" y="0"/>
                </a:lnTo>
                <a:lnTo>
                  <a:pt x="0" y="0"/>
                </a:lnTo>
                <a:lnTo>
                  <a:pt x="0" y="322822"/>
                </a:lnTo>
                <a:close/>
              </a:path>
            </a:pathLst>
          </a:custGeom>
          <a:solidFill>
            <a:srgbClr val="2F5EB0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1922180" y="482425"/>
            <a:ext cx="505652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itchFamily="34" charset="-122"/>
                <a:sym typeface="微软雅黑" panose="020B0503020204020204" pitchFamily="34" charset="-122"/>
              </a:rPr>
              <a:t>第二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itchFamily="34" charset="-122"/>
                <a:sym typeface="微软雅黑" panose="020B0503020204020204" pitchFamily="34" charset="-122"/>
              </a:rPr>
              <a:t>组项目展示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2755546" y="1095828"/>
            <a:ext cx="3603880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项目分工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项目展示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项目总结</a:t>
            </a:r>
            <a:endParaRPr 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674289" y="4571889"/>
            <a:ext cx="1766395" cy="2849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2F5EB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F5EB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TextBox 7"/>
          <p:cNvSpPr>
            <a:spLocks noChangeArrowheads="1"/>
          </p:cNvSpPr>
          <p:nvPr/>
        </p:nvSpPr>
        <p:spPr bwMode="auto">
          <a:xfrm>
            <a:off x="3872512" y="4623110"/>
            <a:ext cx="1369949" cy="21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汇报人</a:t>
            </a:r>
            <a:r>
              <a:rPr lang="zh-CN" altLang="en-US" b="1" dirty="0" smtClean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zh-CN" altLang="en-US" b="1" dirty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第二组</a:t>
            </a:r>
            <a:r>
              <a:rPr lang="zh-CN" altLang="en-US" b="1" dirty="0" smtClean="0">
                <a:solidFill>
                  <a:srgbClr val="2F5E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zh-CN" altLang="en-US" b="1" dirty="0">
              <a:solidFill>
                <a:srgbClr val="2F5EB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2638660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8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10" grpId="0"/>
      <p:bldP spid="11" grpId="0"/>
      <p:bldP spid="12" grpId="0" animBg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71500" y="952500"/>
            <a:ext cx="8013700" cy="33274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/>
              <a:t>经验总结：</a:t>
            </a:r>
            <a:endParaRPr lang="en-US" altLang="zh-CN" sz="2400" b="1" dirty="0" smtClean="0"/>
          </a:p>
          <a:p>
            <a:r>
              <a:rPr lang="en-US" altLang="zh-CN" sz="1800" dirty="0" smtClean="0"/>
              <a:t>1</a:t>
            </a:r>
            <a:r>
              <a:rPr lang="zh-CN" altLang="en-US" sz="1800" dirty="0" smtClean="0"/>
              <a:t>：任务分配不合理，应该按需求分任务，而不是简单的按模块分</a:t>
            </a:r>
            <a:endParaRPr lang="en-US" altLang="zh-CN" sz="1800" dirty="0" smtClean="0"/>
          </a:p>
          <a:p>
            <a:r>
              <a:rPr lang="en-US" altLang="zh-CN" sz="1800" dirty="0" smtClean="0"/>
              <a:t>2</a:t>
            </a:r>
            <a:r>
              <a:rPr lang="zh-CN" altLang="en-US" sz="1800" dirty="0" smtClean="0"/>
              <a:t>：组员之间前期沟通不够，导致后期逻辑一样的模块，后完成的效果相差</a:t>
            </a:r>
            <a:endParaRPr lang="en-US" altLang="zh-CN" sz="1800" dirty="0" smtClean="0"/>
          </a:p>
          <a:p>
            <a:r>
              <a:rPr lang="en-US" altLang="zh-CN" sz="1800" dirty="0" smtClean="0"/>
              <a:t>3</a:t>
            </a:r>
            <a:r>
              <a:rPr lang="zh-CN" altLang="en-US" sz="1800" dirty="0" smtClean="0"/>
              <a:t>：本为了代码能复用，而统一建包，没想到为后期代码整合带来问题</a:t>
            </a:r>
            <a:endParaRPr lang="en-US" altLang="zh-CN" sz="1800" dirty="0" smtClean="0"/>
          </a:p>
          <a:p>
            <a:r>
              <a:rPr lang="en-US" altLang="zh-CN" sz="1800" dirty="0" smtClean="0"/>
              <a:t>4</a:t>
            </a:r>
            <a:r>
              <a:rPr lang="zh-CN" altLang="en-US" sz="1800" dirty="0" smtClean="0"/>
              <a:t>：感谢队友的配合，另感谢</a:t>
            </a:r>
            <a:r>
              <a:rPr lang="zh-CN" altLang="en-US" sz="1800" smtClean="0"/>
              <a:t>第三组友情帮忙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67747080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9551" r="316" b="9551"/>
          <a:stretch/>
        </p:blipFill>
        <p:spPr>
          <a:xfrm>
            <a:off x="-14514" y="0"/>
            <a:ext cx="9158514" cy="5143500"/>
          </a:xfrm>
          <a:prstGeom prst="rect">
            <a:avLst/>
          </a:prstGeom>
        </p:spPr>
      </p:pic>
      <p:sp>
        <p:nvSpPr>
          <p:cNvPr id="15" name="任意多边形 14"/>
          <p:cNvSpPr/>
          <p:nvPr/>
        </p:nvSpPr>
        <p:spPr>
          <a:xfrm flipV="1">
            <a:off x="-14514" y="4180112"/>
            <a:ext cx="9144000" cy="963388"/>
          </a:xfrm>
          <a:custGeom>
            <a:avLst/>
            <a:gdLst>
              <a:gd name="connsiteX0" fmla="*/ 4538162 w 9144000"/>
              <a:gd name="connsiteY0" fmla="*/ 963388 h 963388"/>
              <a:gd name="connsiteX1" fmla="*/ 9144000 w 9144000"/>
              <a:gd name="connsiteY1" fmla="*/ 41321 h 963388"/>
              <a:gd name="connsiteX2" fmla="*/ 9144000 w 9144000"/>
              <a:gd name="connsiteY2" fmla="*/ 0 h 963388"/>
              <a:gd name="connsiteX3" fmla="*/ 0 w 9144000"/>
              <a:gd name="connsiteY3" fmla="*/ 0 h 963388"/>
              <a:gd name="connsiteX4" fmla="*/ 0 w 9144000"/>
              <a:gd name="connsiteY4" fmla="*/ 41321 h 96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63388">
                <a:moveTo>
                  <a:pt x="4538162" y="963388"/>
                </a:moveTo>
                <a:lnTo>
                  <a:pt x="9144000" y="41321"/>
                </a:lnTo>
                <a:lnTo>
                  <a:pt x="9144000" y="0"/>
                </a:lnTo>
                <a:lnTo>
                  <a:pt x="0" y="0"/>
                </a:lnTo>
                <a:lnTo>
                  <a:pt x="0" y="41321"/>
                </a:lnTo>
                <a:close/>
              </a:path>
            </a:pathLst>
          </a:custGeom>
          <a:solidFill>
            <a:srgbClr val="2F5EB0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-14514" y="0"/>
            <a:ext cx="9158514" cy="2191657"/>
          </a:xfrm>
          <a:custGeom>
            <a:avLst/>
            <a:gdLst>
              <a:gd name="connsiteX0" fmla="*/ 4538162 w 9144000"/>
              <a:gd name="connsiteY0" fmla="*/ 1496618 h 1496618"/>
              <a:gd name="connsiteX1" fmla="*/ 9144000 w 9144000"/>
              <a:gd name="connsiteY1" fmla="*/ 322822 h 1496618"/>
              <a:gd name="connsiteX2" fmla="*/ 9144000 w 9144000"/>
              <a:gd name="connsiteY2" fmla="*/ 0 h 1496618"/>
              <a:gd name="connsiteX3" fmla="*/ 0 w 9144000"/>
              <a:gd name="connsiteY3" fmla="*/ 0 h 1496618"/>
              <a:gd name="connsiteX4" fmla="*/ 0 w 9144000"/>
              <a:gd name="connsiteY4" fmla="*/ 322822 h 149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496618">
                <a:moveTo>
                  <a:pt x="4538162" y="1496618"/>
                </a:moveTo>
                <a:lnTo>
                  <a:pt x="9144000" y="322822"/>
                </a:lnTo>
                <a:lnTo>
                  <a:pt x="9144000" y="0"/>
                </a:lnTo>
                <a:lnTo>
                  <a:pt x="0" y="0"/>
                </a:lnTo>
                <a:lnTo>
                  <a:pt x="0" y="322822"/>
                </a:lnTo>
                <a:close/>
              </a:path>
            </a:pathLst>
          </a:custGeom>
          <a:solidFill>
            <a:srgbClr val="2F5EB0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2036480" y="482425"/>
            <a:ext cx="5056526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itchFamily="34" charset="-122"/>
                <a:cs typeface="+mn-cs"/>
                <a:sym typeface="微软雅黑" panose="020B0503020204020204" pitchFamily="34" charset="-122"/>
              </a:rPr>
              <a:t>感谢观看 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itchFamily="34" charset="-122"/>
                <a:cs typeface="+mn-cs"/>
                <a:sym typeface="微软雅黑" panose="020B0503020204020204" pitchFamily="34" charset="-122"/>
              </a:rPr>
              <a:t>THANK YOU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2755546" y="1095828"/>
            <a:ext cx="3603880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674289" y="4571889"/>
            <a:ext cx="1766395" cy="2849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2F5EB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2F5EB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3" name="TextBox 7"/>
          <p:cNvSpPr>
            <a:spLocks noChangeArrowheads="1"/>
          </p:cNvSpPr>
          <p:nvPr/>
        </p:nvSpPr>
        <p:spPr bwMode="auto">
          <a:xfrm>
            <a:off x="3872512" y="4623110"/>
            <a:ext cx="1369949" cy="21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2F5EB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汇报人</a:t>
            </a:r>
            <a:r>
              <a:rPr kumimoji="0" lang="zh-CN" altLang="en-US" sz="1350" b="1" i="0" u="none" strike="noStrike" kern="1200" cap="none" spc="0" normalizeH="0" baseline="0" noProof="0" dirty="0" smtClean="0">
                <a:ln>
                  <a:noFill/>
                </a:ln>
                <a:solidFill>
                  <a:srgbClr val="2F5EB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：第二组</a:t>
            </a:r>
            <a:endParaRPr kumimoji="0" lang="zh-CN" altLang="en-US" sz="1350" b="1" i="0" u="none" strike="noStrike" kern="1200" cap="none" spc="0" normalizeH="0" baseline="0" noProof="0" dirty="0">
              <a:ln>
                <a:noFill/>
              </a:ln>
              <a:solidFill>
                <a:srgbClr val="2F5EB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2089003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50"/>
                            </p:stCondLst>
                            <p:childTnLst>
                              <p:par>
                                <p:cTn id="2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5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10" grpId="0"/>
      <p:bldP spid="11" grpId="0"/>
      <p:bldP spid="12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/>
          </p:cNvSpPr>
          <p:nvPr/>
        </p:nvSpPr>
        <p:spPr bwMode="auto">
          <a:xfrm>
            <a:off x="547868" y="0"/>
            <a:ext cx="3167443" cy="1340768"/>
          </a:xfrm>
          <a:custGeom>
            <a:avLst/>
            <a:gdLst/>
            <a:ahLst/>
            <a:cxnLst/>
            <a:rect l="l" t="t" r="r" b="b"/>
            <a:pathLst>
              <a:path w="1212931" h="513429">
                <a:moveTo>
                  <a:pt x="0" y="0"/>
                </a:moveTo>
                <a:lnTo>
                  <a:pt x="1212931" y="0"/>
                </a:lnTo>
                <a:cubicBezTo>
                  <a:pt x="1210875" y="8189"/>
                  <a:pt x="1207259" y="15721"/>
                  <a:pt x="1202896" y="22772"/>
                </a:cubicBezTo>
                <a:lnTo>
                  <a:pt x="956422" y="454561"/>
                </a:lnTo>
                <a:cubicBezTo>
                  <a:pt x="946115" y="471761"/>
                  <a:pt x="931774" y="486697"/>
                  <a:pt x="913401" y="497559"/>
                </a:cubicBezTo>
                <a:cubicBezTo>
                  <a:pt x="894131" y="508874"/>
                  <a:pt x="873069" y="513853"/>
                  <a:pt x="852006" y="513401"/>
                </a:cubicBezTo>
                <a:lnTo>
                  <a:pt x="358161" y="513401"/>
                </a:lnTo>
                <a:cubicBezTo>
                  <a:pt x="338443" y="513401"/>
                  <a:pt x="317829" y="508422"/>
                  <a:pt x="299456" y="497559"/>
                </a:cubicBezTo>
                <a:cubicBezTo>
                  <a:pt x="281082" y="486697"/>
                  <a:pt x="266294" y="471761"/>
                  <a:pt x="256435" y="454109"/>
                </a:cubicBezTo>
                <a:lnTo>
                  <a:pt x="8616" y="20509"/>
                </a:lnTo>
                <a:close/>
              </a:path>
            </a:pathLst>
          </a:custGeom>
          <a:solidFill>
            <a:srgbClr val="2F5EB0"/>
          </a:solidFill>
          <a:ln w="9525" cap="flat">
            <a:noFill/>
            <a:prstDash val="solid"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493476" y="261257"/>
            <a:ext cx="1276227" cy="923920"/>
          </a:xfrm>
          <a:custGeom>
            <a:avLst/>
            <a:gdLst/>
            <a:ahLst/>
            <a:cxnLst/>
            <a:rect l="l" t="t" r="r" b="b"/>
            <a:pathLst>
              <a:path w="1502383" h="1087645">
                <a:moveTo>
                  <a:pt x="333975" y="916251"/>
                </a:moveTo>
                <a:cubicBezTo>
                  <a:pt x="315046" y="916251"/>
                  <a:pt x="300103" y="922733"/>
                  <a:pt x="289147" y="935696"/>
                </a:cubicBezTo>
                <a:cubicBezTo>
                  <a:pt x="278191" y="948660"/>
                  <a:pt x="272713" y="966442"/>
                  <a:pt x="272713" y="989042"/>
                </a:cubicBezTo>
                <a:cubicBezTo>
                  <a:pt x="272713" y="1010954"/>
                  <a:pt x="278249" y="1028219"/>
                  <a:pt x="289320" y="1040839"/>
                </a:cubicBezTo>
                <a:cubicBezTo>
                  <a:pt x="300390" y="1053458"/>
                  <a:pt x="315275" y="1059768"/>
                  <a:pt x="333975" y="1059768"/>
                </a:cubicBezTo>
                <a:cubicBezTo>
                  <a:pt x="353248" y="1059768"/>
                  <a:pt x="367932" y="1053602"/>
                  <a:pt x="378028" y="1041269"/>
                </a:cubicBezTo>
                <a:cubicBezTo>
                  <a:pt x="388124" y="1028936"/>
                  <a:pt x="393171" y="1011241"/>
                  <a:pt x="393171" y="988182"/>
                </a:cubicBezTo>
                <a:cubicBezTo>
                  <a:pt x="393171" y="965008"/>
                  <a:pt x="388124" y="947226"/>
                  <a:pt x="378028" y="934836"/>
                </a:cubicBezTo>
                <a:cubicBezTo>
                  <a:pt x="367932" y="922446"/>
                  <a:pt x="353248" y="916251"/>
                  <a:pt x="333975" y="916251"/>
                </a:cubicBezTo>
                <a:close/>
                <a:moveTo>
                  <a:pt x="907256" y="915563"/>
                </a:moveTo>
                <a:cubicBezTo>
                  <a:pt x="893834" y="915563"/>
                  <a:pt x="882218" y="920553"/>
                  <a:pt x="872410" y="930534"/>
                </a:cubicBezTo>
                <a:cubicBezTo>
                  <a:pt x="862601" y="940515"/>
                  <a:pt x="856434" y="953536"/>
                  <a:pt x="853911" y="969597"/>
                </a:cubicBezTo>
                <a:lnTo>
                  <a:pt x="953374" y="969597"/>
                </a:lnTo>
                <a:cubicBezTo>
                  <a:pt x="953260" y="952388"/>
                  <a:pt x="949187" y="939081"/>
                  <a:pt x="941156" y="929673"/>
                </a:cubicBezTo>
                <a:cubicBezTo>
                  <a:pt x="933126" y="920266"/>
                  <a:pt x="921826" y="915563"/>
                  <a:pt x="907256" y="915563"/>
                </a:cubicBezTo>
                <a:close/>
                <a:moveTo>
                  <a:pt x="1448177" y="888374"/>
                </a:moveTo>
                <a:cubicBezTo>
                  <a:pt x="1464352" y="888374"/>
                  <a:pt x="1479381" y="891184"/>
                  <a:pt x="1493262" y="896806"/>
                </a:cubicBezTo>
                <a:lnTo>
                  <a:pt x="1493262" y="929329"/>
                </a:lnTo>
                <a:cubicBezTo>
                  <a:pt x="1479037" y="920152"/>
                  <a:pt x="1462918" y="915563"/>
                  <a:pt x="1444907" y="915563"/>
                </a:cubicBezTo>
                <a:cubicBezTo>
                  <a:pt x="1434123" y="915563"/>
                  <a:pt x="1425347" y="917914"/>
                  <a:pt x="1418578" y="922618"/>
                </a:cubicBezTo>
                <a:cubicBezTo>
                  <a:pt x="1411810" y="927322"/>
                  <a:pt x="1408426" y="933517"/>
                  <a:pt x="1408426" y="941203"/>
                </a:cubicBezTo>
                <a:cubicBezTo>
                  <a:pt x="1408426" y="948775"/>
                  <a:pt x="1410864" y="954683"/>
                  <a:pt x="1415739" y="958928"/>
                </a:cubicBezTo>
                <a:cubicBezTo>
                  <a:pt x="1420615" y="963172"/>
                  <a:pt x="1431427" y="968621"/>
                  <a:pt x="1448177" y="975275"/>
                </a:cubicBezTo>
                <a:cubicBezTo>
                  <a:pt x="1469400" y="983191"/>
                  <a:pt x="1483740" y="991394"/>
                  <a:pt x="1491197" y="999883"/>
                </a:cubicBezTo>
                <a:cubicBezTo>
                  <a:pt x="1498654" y="1008372"/>
                  <a:pt x="1502383" y="1018869"/>
                  <a:pt x="1502383" y="1031374"/>
                </a:cubicBezTo>
                <a:cubicBezTo>
                  <a:pt x="1502383" y="1048812"/>
                  <a:pt x="1495241" y="1062550"/>
                  <a:pt x="1480958" y="1072588"/>
                </a:cubicBezTo>
                <a:cubicBezTo>
                  <a:pt x="1466676" y="1082626"/>
                  <a:pt x="1448177" y="1087645"/>
                  <a:pt x="1425462" y="1087645"/>
                </a:cubicBezTo>
                <a:cubicBezTo>
                  <a:pt x="1405730" y="1087645"/>
                  <a:pt x="1388521" y="1083917"/>
                  <a:pt x="1373837" y="1076460"/>
                </a:cubicBezTo>
                <a:lnTo>
                  <a:pt x="1373837" y="1042043"/>
                </a:lnTo>
                <a:cubicBezTo>
                  <a:pt x="1390816" y="1054318"/>
                  <a:pt x="1409114" y="1060456"/>
                  <a:pt x="1428731" y="1060456"/>
                </a:cubicBezTo>
                <a:cubicBezTo>
                  <a:pt x="1455003" y="1060456"/>
                  <a:pt x="1468138" y="1051852"/>
                  <a:pt x="1468138" y="1034644"/>
                </a:cubicBezTo>
                <a:cubicBezTo>
                  <a:pt x="1468138" y="1027302"/>
                  <a:pt x="1465270" y="1021250"/>
                  <a:pt x="1459534" y="1016489"/>
                </a:cubicBezTo>
                <a:cubicBezTo>
                  <a:pt x="1453798" y="1011728"/>
                  <a:pt x="1442154" y="1006078"/>
                  <a:pt x="1424601" y="999539"/>
                </a:cubicBezTo>
                <a:cubicBezTo>
                  <a:pt x="1403492" y="991050"/>
                  <a:pt x="1389783" y="982646"/>
                  <a:pt x="1383474" y="974329"/>
                </a:cubicBezTo>
                <a:cubicBezTo>
                  <a:pt x="1377164" y="966012"/>
                  <a:pt x="1374009" y="955945"/>
                  <a:pt x="1374009" y="944128"/>
                </a:cubicBezTo>
                <a:cubicBezTo>
                  <a:pt x="1374009" y="927264"/>
                  <a:pt x="1381150" y="913756"/>
                  <a:pt x="1395433" y="903603"/>
                </a:cubicBezTo>
                <a:cubicBezTo>
                  <a:pt x="1409716" y="893450"/>
                  <a:pt x="1427297" y="888374"/>
                  <a:pt x="1448177" y="888374"/>
                </a:cubicBezTo>
                <a:close/>
                <a:moveTo>
                  <a:pt x="1128964" y="888374"/>
                </a:moveTo>
                <a:cubicBezTo>
                  <a:pt x="1149843" y="888374"/>
                  <a:pt x="1165732" y="895056"/>
                  <a:pt x="1176630" y="908421"/>
                </a:cubicBezTo>
                <a:cubicBezTo>
                  <a:pt x="1187529" y="921786"/>
                  <a:pt x="1192978" y="941260"/>
                  <a:pt x="1192978" y="966843"/>
                </a:cubicBezTo>
                <a:lnTo>
                  <a:pt x="1192978" y="1083171"/>
                </a:lnTo>
                <a:lnTo>
                  <a:pt x="1159422" y="1083171"/>
                </a:lnTo>
                <a:lnTo>
                  <a:pt x="1159422" y="974931"/>
                </a:lnTo>
                <a:cubicBezTo>
                  <a:pt x="1159422" y="935811"/>
                  <a:pt x="1145139" y="916251"/>
                  <a:pt x="1116574" y="916251"/>
                </a:cubicBezTo>
                <a:cubicBezTo>
                  <a:pt x="1101775" y="916251"/>
                  <a:pt x="1089614" y="921758"/>
                  <a:pt x="1080092" y="932771"/>
                </a:cubicBezTo>
                <a:cubicBezTo>
                  <a:pt x="1070570" y="943784"/>
                  <a:pt x="1065809" y="957723"/>
                  <a:pt x="1065809" y="974587"/>
                </a:cubicBezTo>
                <a:lnTo>
                  <a:pt x="1065809" y="1083171"/>
                </a:lnTo>
                <a:lnTo>
                  <a:pt x="1032081" y="1083171"/>
                </a:lnTo>
                <a:lnTo>
                  <a:pt x="1032081" y="892848"/>
                </a:lnTo>
                <a:lnTo>
                  <a:pt x="1065809" y="892848"/>
                </a:lnTo>
                <a:lnTo>
                  <a:pt x="1065809" y="924339"/>
                </a:lnTo>
                <a:lnTo>
                  <a:pt x="1066498" y="924339"/>
                </a:lnTo>
                <a:cubicBezTo>
                  <a:pt x="1080838" y="900362"/>
                  <a:pt x="1101660" y="888374"/>
                  <a:pt x="1128964" y="888374"/>
                </a:cubicBezTo>
                <a:close/>
                <a:moveTo>
                  <a:pt x="907772" y="888374"/>
                </a:moveTo>
                <a:cubicBezTo>
                  <a:pt x="932667" y="888374"/>
                  <a:pt x="952112" y="896376"/>
                  <a:pt x="966108" y="912379"/>
                </a:cubicBezTo>
                <a:cubicBezTo>
                  <a:pt x="980105" y="928383"/>
                  <a:pt x="987103" y="950782"/>
                  <a:pt x="987103" y="979577"/>
                </a:cubicBezTo>
                <a:lnTo>
                  <a:pt x="987103" y="996614"/>
                </a:lnTo>
                <a:lnTo>
                  <a:pt x="853911" y="996614"/>
                </a:lnTo>
                <a:cubicBezTo>
                  <a:pt x="854484" y="1016919"/>
                  <a:pt x="860048" y="1032607"/>
                  <a:pt x="870603" y="1043678"/>
                </a:cubicBezTo>
                <a:cubicBezTo>
                  <a:pt x="881157" y="1054749"/>
                  <a:pt x="895899" y="1060284"/>
                  <a:pt x="914828" y="1060284"/>
                </a:cubicBezTo>
                <a:cubicBezTo>
                  <a:pt x="936166" y="1060284"/>
                  <a:pt x="955726" y="1053458"/>
                  <a:pt x="973508" y="1039806"/>
                </a:cubicBezTo>
                <a:lnTo>
                  <a:pt x="973508" y="1069921"/>
                </a:lnTo>
                <a:cubicBezTo>
                  <a:pt x="956759" y="1081737"/>
                  <a:pt x="934560" y="1087645"/>
                  <a:pt x="906912" y="1087645"/>
                </a:cubicBezTo>
                <a:cubicBezTo>
                  <a:pt x="879379" y="1087645"/>
                  <a:pt x="857897" y="1078926"/>
                  <a:pt x="842467" y="1061489"/>
                </a:cubicBezTo>
                <a:cubicBezTo>
                  <a:pt x="827037" y="1044051"/>
                  <a:pt x="819322" y="1019845"/>
                  <a:pt x="819322" y="988870"/>
                </a:cubicBezTo>
                <a:cubicBezTo>
                  <a:pt x="819322" y="959731"/>
                  <a:pt x="827783" y="935696"/>
                  <a:pt x="844704" y="916767"/>
                </a:cubicBezTo>
                <a:cubicBezTo>
                  <a:pt x="861626" y="897838"/>
                  <a:pt x="882648" y="888374"/>
                  <a:pt x="907772" y="888374"/>
                </a:cubicBezTo>
                <a:close/>
                <a:moveTo>
                  <a:pt x="576514" y="888374"/>
                </a:moveTo>
                <a:cubicBezTo>
                  <a:pt x="597393" y="888374"/>
                  <a:pt x="613282" y="895056"/>
                  <a:pt x="624180" y="908421"/>
                </a:cubicBezTo>
                <a:cubicBezTo>
                  <a:pt x="635079" y="921786"/>
                  <a:pt x="640528" y="941260"/>
                  <a:pt x="640528" y="966843"/>
                </a:cubicBezTo>
                <a:lnTo>
                  <a:pt x="640528" y="1083171"/>
                </a:lnTo>
                <a:lnTo>
                  <a:pt x="606972" y="1083171"/>
                </a:lnTo>
                <a:lnTo>
                  <a:pt x="606972" y="974931"/>
                </a:lnTo>
                <a:cubicBezTo>
                  <a:pt x="606972" y="935811"/>
                  <a:pt x="592689" y="916251"/>
                  <a:pt x="564124" y="916251"/>
                </a:cubicBezTo>
                <a:cubicBezTo>
                  <a:pt x="549324" y="916251"/>
                  <a:pt x="537164" y="921758"/>
                  <a:pt x="527642" y="932771"/>
                </a:cubicBezTo>
                <a:cubicBezTo>
                  <a:pt x="518120" y="943784"/>
                  <a:pt x="513359" y="957723"/>
                  <a:pt x="513359" y="974587"/>
                </a:cubicBezTo>
                <a:lnTo>
                  <a:pt x="513359" y="1083171"/>
                </a:lnTo>
                <a:lnTo>
                  <a:pt x="479631" y="1083171"/>
                </a:lnTo>
                <a:lnTo>
                  <a:pt x="479631" y="892848"/>
                </a:lnTo>
                <a:lnTo>
                  <a:pt x="513359" y="892848"/>
                </a:lnTo>
                <a:lnTo>
                  <a:pt x="513359" y="924339"/>
                </a:lnTo>
                <a:lnTo>
                  <a:pt x="514048" y="924339"/>
                </a:lnTo>
                <a:cubicBezTo>
                  <a:pt x="528388" y="900362"/>
                  <a:pt x="549210" y="888374"/>
                  <a:pt x="576514" y="888374"/>
                </a:cubicBezTo>
                <a:close/>
                <a:moveTo>
                  <a:pt x="336040" y="888374"/>
                </a:moveTo>
                <a:cubicBezTo>
                  <a:pt x="364606" y="888374"/>
                  <a:pt x="387005" y="897121"/>
                  <a:pt x="403238" y="914616"/>
                </a:cubicBezTo>
                <a:cubicBezTo>
                  <a:pt x="419471" y="932111"/>
                  <a:pt x="427588" y="956289"/>
                  <a:pt x="427588" y="987149"/>
                </a:cubicBezTo>
                <a:cubicBezTo>
                  <a:pt x="427588" y="1017206"/>
                  <a:pt x="418926" y="1041470"/>
                  <a:pt x="401603" y="1059940"/>
                </a:cubicBezTo>
                <a:cubicBezTo>
                  <a:pt x="384280" y="1078410"/>
                  <a:pt x="361049" y="1087645"/>
                  <a:pt x="331910" y="1087645"/>
                </a:cubicBezTo>
                <a:cubicBezTo>
                  <a:pt x="303459" y="1087645"/>
                  <a:pt x="280744" y="1078697"/>
                  <a:pt x="263765" y="1060800"/>
                </a:cubicBezTo>
                <a:cubicBezTo>
                  <a:pt x="246786" y="1042904"/>
                  <a:pt x="238297" y="1019328"/>
                  <a:pt x="238297" y="990074"/>
                </a:cubicBezTo>
                <a:cubicBezTo>
                  <a:pt x="238297" y="958641"/>
                  <a:pt x="247073" y="933832"/>
                  <a:pt x="264626" y="915649"/>
                </a:cubicBezTo>
                <a:cubicBezTo>
                  <a:pt x="282178" y="897465"/>
                  <a:pt x="305983" y="888374"/>
                  <a:pt x="336040" y="888374"/>
                </a:cubicBezTo>
                <a:close/>
                <a:moveTo>
                  <a:pt x="1295209" y="836405"/>
                </a:moveTo>
                <a:lnTo>
                  <a:pt x="1295209" y="892848"/>
                </a:lnTo>
                <a:lnTo>
                  <a:pt x="1342532" y="892848"/>
                </a:lnTo>
                <a:lnTo>
                  <a:pt x="1342532" y="920725"/>
                </a:lnTo>
                <a:lnTo>
                  <a:pt x="1295209" y="920725"/>
                </a:lnTo>
                <a:lnTo>
                  <a:pt x="1295209" y="1024663"/>
                </a:lnTo>
                <a:cubicBezTo>
                  <a:pt x="1295209" y="1037168"/>
                  <a:pt x="1297331" y="1046116"/>
                  <a:pt x="1301576" y="1051508"/>
                </a:cubicBezTo>
                <a:cubicBezTo>
                  <a:pt x="1305821" y="1056900"/>
                  <a:pt x="1312876" y="1059596"/>
                  <a:pt x="1322742" y="1059596"/>
                </a:cubicBezTo>
                <a:cubicBezTo>
                  <a:pt x="1330314" y="1059596"/>
                  <a:pt x="1336910" y="1057473"/>
                  <a:pt x="1342532" y="1053229"/>
                </a:cubicBezTo>
                <a:lnTo>
                  <a:pt x="1342532" y="1081278"/>
                </a:lnTo>
                <a:cubicBezTo>
                  <a:pt x="1335190" y="1085293"/>
                  <a:pt x="1325266" y="1087301"/>
                  <a:pt x="1312762" y="1087301"/>
                </a:cubicBezTo>
                <a:cubicBezTo>
                  <a:pt x="1278689" y="1087301"/>
                  <a:pt x="1261653" y="1068429"/>
                  <a:pt x="1261653" y="1030686"/>
                </a:cubicBezTo>
                <a:lnTo>
                  <a:pt x="1261653" y="920725"/>
                </a:lnTo>
                <a:lnTo>
                  <a:pt x="1228957" y="920725"/>
                </a:lnTo>
                <a:lnTo>
                  <a:pt x="1228957" y="892848"/>
                </a:lnTo>
                <a:lnTo>
                  <a:pt x="1261653" y="892848"/>
                </a:lnTo>
                <a:lnTo>
                  <a:pt x="1261653" y="847074"/>
                </a:lnTo>
                <a:close/>
                <a:moveTo>
                  <a:pt x="742759" y="836405"/>
                </a:moveTo>
                <a:lnTo>
                  <a:pt x="742759" y="892848"/>
                </a:lnTo>
                <a:lnTo>
                  <a:pt x="790082" y="892848"/>
                </a:lnTo>
                <a:lnTo>
                  <a:pt x="790082" y="920725"/>
                </a:lnTo>
                <a:lnTo>
                  <a:pt x="742759" y="920725"/>
                </a:lnTo>
                <a:lnTo>
                  <a:pt x="742759" y="1024663"/>
                </a:lnTo>
                <a:cubicBezTo>
                  <a:pt x="742759" y="1037168"/>
                  <a:pt x="744882" y="1046116"/>
                  <a:pt x="749126" y="1051508"/>
                </a:cubicBezTo>
                <a:cubicBezTo>
                  <a:pt x="753371" y="1056900"/>
                  <a:pt x="760426" y="1059596"/>
                  <a:pt x="770292" y="1059596"/>
                </a:cubicBezTo>
                <a:cubicBezTo>
                  <a:pt x="777864" y="1059596"/>
                  <a:pt x="784461" y="1057473"/>
                  <a:pt x="790082" y="1053229"/>
                </a:cubicBezTo>
                <a:lnTo>
                  <a:pt x="790082" y="1081278"/>
                </a:lnTo>
                <a:cubicBezTo>
                  <a:pt x="782740" y="1085293"/>
                  <a:pt x="772816" y="1087301"/>
                  <a:pt x="760312" y="1087301"/>
                </a:cubicBezTo>
                <a:cubicBezTo>
                  <a:pt x="726239" y="1087301"/>
                  <a:pt x="709203" y="1068429"/>
                  <a:pt x="709203" y="1030686"/>
                </a:cubicBezTo>
                <a:lnTo>
                  <a:pt x="709203" y="920725"/>
                </a:lnTo>
                <a:lnTo>
                  <a:pt x="676507" y="920725"/>
                </a:lnTo>
                <a:lnTo>
                  <a:pt x="676507" y="892848"/>
                </a:lnTo>
                <a:lnTo>
                  <a:pt x="709203" y="892848"/>
                </a:lnTo>
                <a:lnTo>
                  <a:pt x="709203" y="847074"/>
                </a:lnTo>
                <a:close/>
                <a:moveTo>
                  <a:pt x="136461" y="812141"/>
                </a:moveTo>
                <a:cubicBezTo>
                  <a:pt x="161930" y="812141"/>
                  <a:pt x="182981" y="815755"/>
                  <a:pt x="199616" y="822982"/>
                </a:cubicBezTo>
                <a:lnTo>
                  <a:pt x="199616" y="858948"/>
                </a:lnTo>
                <a:cubicBezTo>
                  <a:pt x="180572" y="848393"/>
                  <a:pt x="159635" y="843116"/>
                  <a:pt x="136805" y="843116"/>
                </a:cubicBezTo>
                <a:cubicBezTo>
                  <a:pt x="107093" y="843116"/>
                  <a:pt x="82886" y="853011"/>
                  <a:pt x="64187" y="872800"/>
                </a:cubicBezTo>
                <a:cubicBezTo>
                  <a:pt x="45487" y="892590"/>
                  <a:pt x="36137" y="919291"/>
                  <a:pt x="36137" y="952905"/>
                </a:cubicBezTo>
                <a:cubicBezTo>
                  <a:pt x="36137" y="984797"/>
                  <a:pt x="44856" y="1010122"/>
                  <a:pt x="62294" y="1028879"/>
                </a:cubicBezTo>
                <a:cubicBezTo>
                  <a:pt x="79731" y="1047636"/>
                  <a:pt x="102561" y="1057015"/>
                  <a:pt x="130783" y="1057015"/>
                </a:cubicBezTo>
                <a:cubicBezTo>
                  <a:pt x="157169" y="1057015"/>
                  <a:pt x="180113" y="1051049"/>
                  <a:pt x="199616" y="1039118"/>
                </a:cubicBezTo>
                <a:lnTo>
                  <a:pt x="199616" y="1072158"/>
                </a:lnTo>
                <a:cubicBezTo>
                  <a:pt x="179998" y="1082483"/>
                  <a:pt x="155390" y="1087645"/>
                  <a:pt x="125792" y="1087645"/>
                </a:cubicBezTo>
                <a:cubicBezTo>
                  <a:pt x="87590" y="1087645"/>
                  <a:pt x="57074" y="1075513"/>
                  <a:pt x="34244" y="1051250"/>
                </a:cubicBezTo>
                <a:cubicBezTo>
                  <a:pt x="11415" y="1026986"/>
                  <a:pt x="0" y="994893"/>
                  <a:pt x="0" y="954970"/>
                </a:cubicBezTo>
                <a:cubicBezTo>
                  <a:pt x="0" y="912064"/>
                  <a:pt x="12849" y="877532"/>
                  <a:pt x="38546" y="851376"/>
                </a:cubicBezTo>
                <a:cubicBezTo>
                  <a:pt x="64244" y="825219"/>
                  <a:pt x="96882" y="812141"/>
                  <a:pt x="136461" y="812141"/>
                </a:cubicBezTo>
                <a:close/>
                <a:moveTo>
                  <a:pt x="289973" y="374452"/>
                </a:moveTo>
                <a:lnTo>
                  <a:pt x="289973" y="443508"/>
                </a:lnTo>
                <a:lnTo>
                  <a:pt x="590010" y="443508"/>
                </a:lnTo>
                <a:lnTo>
                  <a:pt x="590010" y="374452"/>
                </a:lnTo>
                <a:close/>
                <a:moveTo>
                  <a:pt x="1091859" y="285155"/>
                </a:moveTo>
                <a:lnTo>
                  <a:pt x="1091859" y="309562"/>
                </a:lnTo>
                <a:cubicBezTo>
                  <a:pt x="1106940" y="330994"/>
                  <a:pt x="1124204" y="350242"/>
                  <a:pt x="1143651" y="367308"/>
                </a:cubicBezTo>
                <a:cubicBezTo>
                  <a:pt x="1176989" y="344289"/>
                  <a:pt x="1210326" y="316905"/>
                  <a:pt x="1243664" y="285155"/>
                </a:cubicBezTo>
                <a:close/>
                <a:moveTo>
                  <a:pt x="863854" y="285155"/>
                </a:moveTo>
                <a:cubicBezTo>
                  <a:pt x="888064" y="303014"/>
                  <a:pt x="914456" y="323652"/>
                  <a:pt x="943031" y="347067"/>
                </a:cubicBezTo>
                <a:lnTo>
                  <a:pt x="894215" y="400050"/>
                </a:lnTo>
                <a:cubicBezTo>
                  <a:pt x="935093" y="381000"/>
                  <a:pt x="973789" y="361553"/>
                  <a:pt x="1010301" y="341709"/>
                </a:cubicBezTo>
                <a:lnTo>
                  <a:pt x="1010301" y="285155"/>
                </a:lnTo>
                <a:close/>
                <a:moveTo>
                  <a:pt x="289973" y="232767"/>
                </a:moveTo>
                <a:lnTo>
                  <a:pt x="289973" y="298252"/>
                </a:lnTo>
                <a:lnTo>
                  <a:pt x="590010" y="298252"/>
                </a:lnTo>
                <a:lnTo>
                  <a:pt x="590010" y="232767"/>
                </a:lnTo>
                <a:close/>
                <a:moveTo>
                  <a:pt x="289973" y="91083"/>
                </a:moveTo>
                <a:lnTo>
                  <a:pt x="289973" y="156567"/>
                </a:lnTo>
                <a:lnTo>
                  <a:pt x="590010" y="156567"/>
                </a:lnTo>
                <a:lnTo>
                  <a:pt x="590010" y="91083"/>
                </a:lnTo>
                <a:close/>
                <a:moveTo>
                  <a:pt x="205439" y="12502"/>
                </a:moveTo>
                <a:lnTo>
                  <a:pt x="674545" y="12502"/>
                </a:lnTo>
                <a:lnTo>
                  <a:pt x="674545" y="562570"/>
                </a:lnTo>
                <a:lnTo>
                  <a:pt x="590010" y="562570"/>
                </a:lnTo>
                <a:lnTo>
                  <a:pt x="590010" y="522089"/>
                </a:lnTo>
                <a:lnTo>
                  <a:pt x="289973" y="522089"/>
                </a:lnTo>
                <a:lnTo>
                  <a:pt x="289973" y="562570"/>
                </a:lnTo>
                <a:lnTo>
                  <a:pt x="205439" y="562570"/>
                </a:lnTo>
                <a:close/>
                <a:moveTo>
                  <a:pt x="805514" y="0"/>
                </a:moveTo>
                <a:lnTo>
                  <a:pt x="1261523" y="0"/>
                </a:lnTo>
                <a:lnTo>
                  <a:pt x="1261523" y="215503"/>
                </a:lnTo>
                <a:lnTo>
                  <a:pt x="1344271" y="215503"/>
                </a:lnTo>
                <a:lnTo>
                  <a:pt x="1344271" y="285155"/>
                </a:lnTo>
                <a:lnTo>
                  <a:pt x="1250212" y="285155"/>
                </a:lnTo>
                <a:lnTo>
                  <a:pt x="1305576" y="342900"/>
                </a:lnTo>
                <a:cubicBezTo>
                  <a:pt x="1270254" y="366316"/>
                  <a:pt x="1236718" y="389334"/>
                  <a:pt x="1204968" y="411956"/>
                </a:cubicBezTo>
                <a:cubicBezTo>
                  <a:pt x="1245449" y="435769"/>
                  <a:pt x="1292281" y="454223"/>
                  <a:pt x="1345462" y="467320"/>
                </a:cubicBezTo>
                <a:cubicBezTo>
                  <a:pt x="1321649" y="499070"/>
                  <a:pt x="1303988" y="523875"/>
                  <a:pt x="1292479" y="541734"/>
                </a:cubicBezTo>
                <a:cubicBezTo>
                  <a:pt x="1212707" y="513159"/>
                  <a:pt x="1145834" y="467717"/>
                  <a:pt x="1091859" y="405408"/>
                </a:cubicBezTo>
                <a:lnTo>
                  <a:pt x="1091859" y="470297"/>
                </a:lnTo>
                <a:cubicBezTo>
                  <a:pt x="1091859" y="529828"/>
                  <a:pt x="1067054" y="560784"/>
                  <a:pt x="1017445" y="563166"/>
                </a:cubicBezTo>
                <a:cubicBezTo>
                  <a:pt x="993632" y="564753"/>
                  <a:pt x="963867" y="565745"/>
                  <a:pt x="928148" y="566142"/>
                </a:cubicBezTo>
                <a:cubicBezTo>
                  <a:pt x="922195" y="536377"/>
                  <a:pt x="916242" y="510977"/>
                  <a:pt x="910289" y="489942"/>
                </a:cubicBezTo>
                <a:cubicBezTo>
                  <a:pt x="938070" y="491927"/>
                  <a:pt x="959501" y="492720"/>
                  <a:pt x="974582" y="492323"/>
                </a:cubicBezTo>
                <a:cubicBezTo>
                  <a:pt x="998395" y="492323"/>
                  <a:pt x="1010301" y="479623"/>
                  <a:pt x="1010301" y="454223"/>
                </a:cubicBezTo>
                <a:lnTo>
                  <a:pt x="1010301" y="423863"/>
                </a:lnTo>
                <a:cubicBezTo>
                  <a:pt x="920607" y="470297"/>
                  <a:pt x="848178" y="509389"/>
                  <a:pt x="793012" y="541139"/>
                </a:cubicBezTo>
                <a:lnTo>
                  <a:pt x="753721" y="462558"/>
                </a:lnTo>
                <a:cubicBezTo>
                  <a:pt x="801346" y="442714"/>
                  <a:pt x="846590" y="422672"/>
                  <a:pt x="889453" y="402431"/>
                </a:cubicBezTo>
                <a:cubicBezTo>
                  <a:pt x="856909" y="371475"/>
                  <a:pt x="826746" y="345480"/>
                  <a:pt x="798965" y="324445"/>
                </a:cubicBezTo>
                <a:lnTo>
                  <a:pt x="832898" y="285155"/>
                </a:lnTo>
                <a:lnTo>
                  <a:pt x="756103" y="285155"/>
                </a:lnTo>
                <a:lnTo>
                  <a:pt x="756103" y="215503"/>
                </a:lnTo>
                <a:lnTo>
                  <a:pt x="1179965" y="215503"/>
                </a:lnTo>
                <a:lnTo>
                  <a:pt x="1179965" y="175617"/>
                </a:lnTo>
                <a:lnTo>
                  <a:pt x="826350" y="175617"/>
                </a:lnTo>
                <a:lnTo>
                  <a:pt x="826350" y="109537"/>
                </a:lnTo>
                <a:lnTo>
                  <a:pt x="1179965" y="109537"/>
                </a:lnTo>
                <a:lnTo>
                  <a:pt x="1179965" y="69652"/>
                </a:lnTo>
                <a:lnTo>
                  <a:pt x="805514" y="696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defTabSz="914377">
              <a:lnSpc>
                <a:spcPct val="120000"/>
              </a:lnSpc>
              <a:defRPr/>
            </a:pPr>
            <a:endParaRPr lang="en-US" altLang="ko-KR" sz="2800" kern="0" dirty="0">
              <a:solidFill>
                <a:srgbClr val="2F5EB0"/>
              </a:solidFill>
              <a:latin typeface="微软雅黑" panose="020B0503020204020204" pitchFamily="34" charset="-122"/>
              <a:ea typeface="微软雅黑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任意多边形 26"/>
          <p:cNvSpPr/>
          <p:nvPr>
            <p:custDataLst>
              <p:tags r:id="rId1"/>
            </p:custDataLst>
          </p:nvPr>
        </p:nvSpPr>
        <p:spPr>
          <a:xfrm>
            <a:off x="389496" y="2193641"/>
            <a:ext cx="2935475" cy="674597"/>
          </a:xfrm>
          <a:custGeom>
            <a:avLst/>
            <a:gdLst>
              <a:gd name="connsiteX0" fmla="*/ 132647 w 3522133"/>
              <a:gd name="connsiteY0" fmla="*/ 0 h 795866"/>
              <a:gd name="connsiteX1" fmla="*/ 3124200 w 3522133"/>
              <a:gd name="connsiteY1" fmla="*/ 0 h 795866"/>
              <a:gd name="connsiteX2" fmla="*/ 3522133 w 3522133"/>
              <a:gd name="connsiteY2" fmla="*/ 397933 h 795866"/>
              <a:gd name="connsiteX3" fmla="*/ 3124200 w 3522133"/>
              <a:gd name="connsiteY3" fmla="*/ 795866 h 795866"/>
              <a:gd name="connsiteX4" fmla="*/ 132647 w 3522133"/>
              <a:gd name="connsiteY4" fmla="*/ 795866 h 795866"/>
              <a:gd name="connsiteX5" fmla="*/ 0 w 3522133"/>
              <a:gd name="connsiteY5" fmla="*/ 663219 h 795866"/>
              <a:gd name="connsiteX6" fmla="*/ 0 w 3522133"/>
              <a:gd name="connsiteY6" fmla="*/ 132647 h 795866"/>
              <a:gd name="connsiteX7" fmla="*/ 132647 w 3522133"/>
              <a:gd name="connsiteY7" fmla="*/ 0 h 79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2133" h="795866">
                <a:moveTo>
                  <a:pt x="132647" y="0"/>
                </a:moveTo>
                <a:lnTo>
                  <a:pt x="3124200" y="0"/>
                </a:lnTo>
                <a:lnTo>
                  <a:pt x="3522133" y="397933"/>
                </a:lnTo>
                <a:lnTo>
                  <a:pt x="3124200" y="795866"/>
                </a:lnTo>
                <a:lnTo>
                  <a:pt x="132647" y="795866"/>
                </a:lnTo>
                <a:cubicBezTo>
                  <a:pt x="59388" y="795866"/>
                  <a:pt x="0" y="736478"/>
                  <a:pt x="0" y="663219"/>
                </a:cubicBezTo>
                <a:lnTo>
                  <a:pt x="0" y="132647"/>
                </a:lnTo>
                <a:cubicBezTo>
                  <a:pt x="0" y="59388"/>
                  <a:pt x="59388" y="0"/>
                  <a:pt x="132647" y="0"/>
                </a:cubicBezTo>
                <a:close/>
              </a:path>
            </a:pathLst>
          </a:custGeom>
          <a:gradFill>
            <a:gsLst>
              <a:gs pos="0">
                <a:sysClr val="window" lastClr="FFFFFF">
                  <a:lumMod val="95000"/>
                </a:sysClr>
              </a:gs>
              <a:gs pos="51000">
                <a:sysClr val="window" lastClr="FFFFFF"/>
              </a:gs>
              <a:gs pos="100000">
                <a:sysClr val="window" lastClr="FFFFFF">
                  <a:lumMod val="95000"/>
                </a:sysClr>
              </a:gs>
            </a:gsLst>
            <a:lin ang="16200000" scaled="1"/>
          </a:gradFill>
          <a:ln w="31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/>
          <a:p>
            <a:pPr lvl="0"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项目分工</a:t>
            </a:r>
            <a:endParaRPr lang="zh-CN" altLang="en-US" sz="2000" b="1" kern="0" dirty="0">
              <a:solidFill>
                <a:srgbClr val="4545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燕尾形 27"/>
          <p:cNvSpPr/>
          <p:nvPr>
            <p:custDataLst>
              <p:tags r:id="rId2"/>
            </p:custDataLst>
          </p:nvPr>
        </p:nvSpPr>
        <p:spPr>
          <a:xfrm>
            <a:off x="2992928" y="2193641"/>
            <a:ext cx="1206468" cy="674597"/>
          </a:xfrm>
          <a:prstGeom prst="chevron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lIns="8100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700" b="1" kern="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2700" b="1" kern="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>
            <p:custDataLst>
              <p:tags r:id="rId3"/>
            </p:custDataLst>
          </p:nvPr>
        </p:nvSpPr>
        <p:spPr>
          <a:xfrm>
            <a:off x="389496" y="3236039"/>
            <a:ext cx="2935475" cy="675942"/>
          </a:xfrm>
          <a:custGeom>
            <a:avLst/>
            <a:gdLst>
              <a:gd name="connsiteX0" fmla="*/ 132647 w 3522133"/>
              <a:gd name="connsiteY0" fmla="*/ 0 h 795866"/>
              <a:gd name="connsiteX1" fmla="*/ 3124200 w 3522133"/>
              <a:gd name="connsiteY1" fmla="*/ 0 h 795866"/>
              <a:gd name="connsiteX2" fmla="*/ 3522133 w 3522133"/>
              <a:gd name="connsiteY2" fmla="*/ 397933 h 795866"/>
              <a:gd name="connsiteX3" fmla="*/ 3124200 w 3522133"/>
              <a:gd name="connsiteY3" fmla="*/ 795866 h 795866"/>
              <a:gd name="connsiteX4" fmla="*/ 132647 w 3522133"/>
              <a:gd name="connsiteY4" fmla="*/ 795866 h 795866"/>
              <a:gd name="connsiteX5" fmla="*/ 0 w 3522133"/>
              <a:gd name="connsiteY5" fmla="*/ 663219 h 795866"/>
              <a:gd name="connsiteX6" fmla="*/ 0 w 3522133"/>
              <a:gd name="connsiteY6" fmla="*/ 132647 h 795866"/>
              <a:gd name="connsiteX7" fmla="*/ 132647 w 3522133"/>
              <a:gd name="connsiteY7" fmla="*/ 0 h 79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2133" h="795866">
                <a:moveTo>
                  <a:pt x="132647" y="0"/>
                </a:moveTo>
                <a:lnTo>
                  <a:pt x="3124200" y="0"/>
                </a:lnTo>
                <a:lnTo>
                  <a:pt x="3522133" y="397933"/>
                </a:lnTo>
                <a:lnTo>
                  <a:pt x="3124200" y="795866"/>
                </a:lnTo>
                <a:lnTo>
                  <a:pt x="132647" y="795866"/>
                </a:lnTo>
                <a:cubicBezTo>
                  <a:pt x="59388" y="795866"/>
                  <a:pt x="0" y="736478"/>
                  <a:pt x="0" y="663219"/>
                </a:cubicBezTo>
                <a:lnTo>
                  <a:pt x="0" y="132647"/>
                </a:lnTo>
                <a:cubicBezTo>
                  <a:pt x="0" y="59388"/>
                  <a:pt x="59388" y="0"/>
                  <a:pt x="132647" y="0"/>
                </a:cubicBezTo>
                <a:close/>
              </a:path>
            </a:pathLst>
          </a:custGeom>
          <a:gradFill>
            <a:gsLst>
              <a:gs pos="0">
                <a:sysClr val="window" lastClr="FFFFFF">
                  <a:lumMod val="95000"/>
                </a:sysClr>
              </a:gs>
              <a:gs pos="51000">
                <a:sysClr val="window" lastClr="FFFFFF"/>
              </a:gs>
              <a:gs pos="100000">
                <a:sysClr val="window" lastClr="FFFFFF">
                  <a:lumMod val="95000"/>
                </a:sysClr>
              </a:gs>
            </a:gsLst>
            <a:lin ang="16200000" scaled="1"/>
          </a:gradFill>
          <a:ln w="31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/>
          <a:p>
            <a:pPr lvl="0"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000" b="1" kern="0" dirty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</a:p>
        </p:txBody>
      </p:sp>
      <p:sp>
        <p:nvSpPr>
          <p:cNvPr id="30" name="燕尾形 29"/>
          <p:cNvSpPr/>
          <p:nvPr>
            <p:custDataLst>
              <p:tags r:id="rId4"/>
            </p:custDataLst>
          </p:nvPr>
        </p:nvSpPr>
        <p:spPr>
          <a:xfrm>
            <a:off x="2992928" y="3236039"/>
            <a:ext cx="1206468" cy="675942"/>
          </a:xfrm>
          <a:prstGeom prst="chevron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lIns="8100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700" b="1" kern="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2700" b="1" kern="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任意多边形 30"/>
          <p:cNvSpPr/>
          <p:nvPr>
            <p:custDataLst>
              <p:tags r:id="rId5"/>
            </p:custDataLst>
          </p:nvPr>
        </p:nvSpPr>
        <p:spPr>
          <a:xfrm>
            <a:off x="4584124" y="2193641"/>
            <a:ext cx="2935475" cy="675942"/>
          </a:xfrm>
          <a:custGeom>
            <a:avLst/>
            <a:gdLst>
              <a:gd name="connsiteX0" fmla="*/ 132647 w 3522133"/>
              <a:gd name="connsiteY0" fmla="*/ 0 h 795866"/>
              <a:gd name="connsiteX1" fmla="*/ 3124200 w 3522133"/>
              <a:gd name="connsiteY1" fmla="*/ 0 h 795866"/>
              <a:gd name="connsiteX2" fmla="*/ 3522133 w 3522133"/>
              <a:gd name="connsiteY2" fmla="*/ 397933 h 795866"/>
              <a:gd name="connsiteX3" fmla="*/ 3124200 w 3522133"/>
              <a:gd name="connsiteY3" fmla="*/ 795866 h 795866"/>
              <a:gd name="connsiteX4" fmla="*/ 132647 w 3522133"/>
              <a:gd name="connsiteY4" fmla="*/ 795866 h 795866"/>
              <a:gd name="connsiteX5" fmla="*/ 0 w 3522133"/>
              <a:gd name="connsiteY5" fmla="*/ 663219 h 795866"/>
              <a:gd name="connsiteX6" fmla="*/ 0 w 3522133"/>
              <a:gd name="connsiteY6" fmla="*/ 132647 h 795866"/>
              <a:gd name="connsiteX7" fmla="*/ 132647 w 3522133"/>
              <a:gd name="connsiteY7" fmla="*/ 0 h 79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2133" h="795866">
                <a:moveTo>
                  <a:pt x="132647" y="0"/>
                </a:moveTo>
                <a:lnTo>
                  <a:pt x="3124200" y="0"/>
                </a:lnTo>
                <a:lnTo>
                  <a:pt x="3522133" y="397933"/>
                </a:lnTo>
                <a:lnTo>
                  <a:pt x="3124200" y="795866"/>
                </a:lnTo>
                <a:lnTo>
                  <a:pt x="132647" y="795866"/>
                </a:lnTo>
                <a:cubicBezTo>
                  <a:pt x="59388" y="795866"/>
                  <a:pt x="0" y="736478"/>
                  <a:pt x="0" y="663219"/>
                </a:cubicBezTo>
                <a:lnTo>
                  <a:pt x="0" y="132647"/>
                </a:lnTo>
                <a:cubicBezTo>
                  <a:pt x="0" y="59388"/>
                  <a:pt x="59388" y="0"/>
                  <a:pt x="132647" y="0"/>
                </a:cubicBezTo>
                <a:close/>
              </a:path>
            </a:pathLst>
          </a:custGeom>
          <a:gradFill>
            <a:gsLst>
              <a:gs pos="0">
                <a:sysClr val="window" lastClr="FFFFFF">
                  <a:lumMod val="95000"/>
                </a:sysClr>
              </a:gs>
              <a:gs pos="51000">
                <a:sysClr val="window" lastClr="FFFFFF"/>
              </a:gs>
              <a:gs pos="100000">
                <a:sysClr val="window" lastClr="FFFFFF">
                  <a:lumMod val="95000"/>
                </a:sysClr>
              </a:gs>
            </a:gsLst>
            <a:lin ang="16200000" scaled="1"/>
          </a:gradFill>
          <a:ln w="31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/>
          <a:p>
            <a:pPr lvl="0"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000" b="1" kern="0" dirty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32" name="燕尾形 31"/>
          <p:cNvSpPr/>
          <p:nvPr>
            <p:custDataLst>
              <p:tags r:id="rId6"/>
            </p:custDataLst>
          </p:nvPr>
        </p:nvSpPr>
        <p:spPr>
          <a:xfrm>
            <a:off x="7187556" y="2193641"/>
            <a:ext cx="1206468" cy="675942"/>
          </a:xfrm>
          <a:prstGeom prst="chevron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lIns="8100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700" b="1" kern="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2700" b="1" kern="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227894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/>
          </p:cNvSpPr>
          <p:nvPr/>
        </p:nvSpPr>
        <p:spPr bwMode="auto">
          <a:xfrm>
            <a:off x="547868" y="0"/>
            <a:ext cx="3167443" cy="1340768"/>
          </a:xfrm>
          <a:custGeom>
            <a:avLst/>
            <a:gdLst/>
            <a:ahLst/>
            <a:cxnLst/>
            <a:rect l="l" t="t" r="r" b="b"/>
            <a:pathLst>
              <a:path w="1212931" h="513429">
                <a:moveTo>
                  <a:pt x="0" y="0"/>
                </a:moveTo>
                <a:lnTo>
                  <a:pt x="1212931" y="0"/>
                </a:lnTo>
                <a:cubicBezTo>
                  <a:pt x="1210875" y="8189"/>
                  <a:pt x="1207259" y="15721"/>
                  <a:pt x="1202896" y="22772"/>
                </a:cubicBezTo>
                <a:lnTo>
                  <a:pt x="956422" y="454561"/>
                </a:lnTo>
                <a:cubicBezTo>
                  <a:pt x="946115" y="471761"/>
                  <a:pt x="931774" y="486697"/>
                  <a:pt x="913401" y="497559"/>
                </a:cubicBezTo>
                <a:cubicBezTo>
                  <a:pt x="894131" y="508874"/>
                  <a:pt x="873069" y="513853"/>
                  <a:pt x="852006" y="513401"/>
                </a:cubicBezTo>
                <a:lnTo>
                  <a:pt x="358161" y="513401"/>
                </a:lnTo>
                <a:cubicBezTo>
                  <a:pt x="338443" y="513401"/>
                  <a:pt x="317829" y="508422"/>
                  <a:pt x="299456" y="497559"/>
                </a:cubicBezTo>
                <a:cubicBezTo>
                  <a:pt x="281082" y="486697"/>
                  <a:pt x="266294" y="471761"/>
                  <a:pt x="256435" y="454109"/>
                </a:cubicBezTo>
                <a:lnTo>
                  <a:pt x="8616" y="20509"/>
                </a:lnTo>
                <a:close/>
              </a:path>
            </a:pathLst>
          </a:custGeom>
          <a:solidFill>
            <a:srgbClr val="2F5EB0"/>
          </a:solidFill>
          <a:ln w="9525" cap="flat">
            <a:noFill/>
            <a:prstDash val="solid"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493476" y="261257"/>
            <a:ext cx="1276227" cy="923920"/>
          </a:xfrm>
          <a:custGeom>
            <a:avLst/>
            <a:gdLst/>
            <a:ahLst/>
            <a:cxnLst/>
            <a:rect l="l" t="t" r="r" b="b"/>
            <a:pathLst>
              <a:path w="1502383" h="1087645">
                <a:moveTo>
                  <a:pt x="333975" y="916251"/>
                </a:moveTo>
                <a:cubicBezTo>
                  <a:pt x="315046" y="916251"/>
                  <a:pt x="300103" y="922733"/>
                  <a:pt x="289147" y="935696"/>
                </a:cubicBezTo>
                <a:cubicBezTo>
                  <a:pt x="278191" y="948660"/>
                  <a:pt x="272713" y="966442"/>
                  <a:pt x="272713" y="989042"/>
                </a:cubicBezTo>
                <a:cubicBezTo>
                  <a:pt x="272713" y="1010954"/>
                  <a:pt x="278249" y="1028219"/>
                  <a:pt x="289320" y="1040839"/>
                </a:cubicBezTo>
                <a:cubicBezTo>
                  <a:pt x="300390" y="1053458"/>
                  <a:pt x="315275" y="1059768"/>
                  <a:pt x="333975" y="1059768"/>
                </a:cubicBezTo>
                <a:cubicBezTo>
                  <a:pt x="353248" y="1059768"/>
                  <a:pt x="367932" y="1053602"/>
                  <a:pt x="378028" y="1041269"/>
                </a:cubicBezTo>
                <a:cubicBezTo>
                  <a:pt x="388124" y="1028936"/>
                  <a:pt x="393171" y="1011241"/>
                  <a:pt x="393171" y="988182"/>
                </a:cubicBezTo>
                <a:cubicBezTo>
                  <a:pt x="393171" y="965008"/>
                  <a:pt x="388124" y="947226"/>
                  <a:pt x="378028" y="934836"/>
                </a:cubicBezTo>
                <a:cubicBezTo>
                  <a:pt x="367932" y="922446"/>
                  <a:pt x="353248" y="916251"/>
                  <a:pt x="333975" y="916251"/>
                </a:cubicBezTo>
                <a:close/>
                <a:moveTo>
                  <a:pt x="907256" y="915563"/>
                </a:moveTo>
                <a:cubicBezTo>
                  <a:pt x="893834" y="915563"/>
                  <a:pt x="882218" y="920553"/>
                  <a:pt x="872410" y="930534"/>
                </a:cubicBezTo>
                <a:cubicBezTo>
                  <a:pt x="862601" y="940515"/>
                  <a:pt x="856434" y="953536"/>
                  <a:pt x="853911" y="969597"/>
                </a:cubicBezTo>
                <a:lnTo>
                  <a:pt x="953374" y="969597"/>
                </a:lnTo>
                <a:cubicBezTo>
                  <a:pt x="953260" y="952388"/>
                  <a:pt x="949187" y="939081"/>
                  <a:pt x="941156" y="929673"/>
                </a:cubicBezTo>
                <a:cubicBezTo>
                  <a:pt x="933126" y="920266"/>
                  <a:pt x="921826" y="915563"/>
                  <a:pt x="907256" y="915563"/>
                </a:cubicBezTo>
                <a:close/>
                <a:moveTo>
                  <a:pt x="1448177" y="888374"/>
                </a:moveTo>
                <a:cubicBezTo>
                  <a:pt x="1464352" y="888374"/>
                  <a:pt x="1479381" y="891184"/>
                  <a:pt x="1493262" y="896806"/>
                </a:cubicBezTo>
                <a:lnTo>
                  <a:pt x="1493262" y="929329"/>
                </a:lnTo>
                <a:cubicBezTo>
                  <a:pt x="1479037" y="920152"/>
                  <a:pt x="1462918" y="915563"/>
                  <a:pt x="1444907" y="915563"/>
                </a:cubicBezTo>
                <a:cubicBezTo>
                  <a:pt x="1434123" y="915563"/>
                  <a:pt x="1425347" y="917914"/>
                  <a:pt x="1418578" y="922618"/>
                </a:cubicBezTo>
                <a:cubicBezTo>
                  <a:pt x="1411810" y="927322"/>
                  <a:pt x="1408426" y="933517"/>
                  <a:pt x="1408426" y="941203"/>
                </a:cubicBezTo>
                <a:cubicBezTo>
                  <a:pt x="1408426" y="948775"/>
                  <a:pt x="1410864" y="954683"/>
                  <a:pt x="1415739" y="958928"/>
                </a:cubicBezTo>
                <a:cubicBezTo>
                  <a:pt x="1420615" y="963172"/>
                  <a:pt x="1431427" y="968621"/>
                  <a:pt x="1448177" y="975275"/>
                </a:cubicBezTo>
                <a:cubicBezTo>
                  <a:pt x="1469400" y="983191"/>
                  <a:pt x="1483740" y="991394"/>
                  <a:pt x="1491197" y="999883"/>
                </a:cubicBezTo>
                <a:cubicBezTo>
                  <a:pt x="1498654" y="1008372"/>
                  <a:pt x="1502383" y="1018869"/>
                  <a:pt x="1502383" y="1031374"/>
                </a:cubicBezTo>
                <a:cubicBezTo>
                  <a:pt x="1502383" y="1048812"/>
                  <a:pt x="1495241" y="1062550"/>
                  <a:pt x="1480958" y="1072588"/>
                </a:cubicBezTo>
                <a:cubicBezTo>
                  <a:pt x="1466676" y="1082626"/>
                  <a:pt x="1448177" y="1087645"/>
                  <a:pt x="1425462" y="1087645"/>
                </a:cubicBezTo>
                <a:cubicBezTo>
                  <a:pt x="1405730" y="1087645"/>
                  <a:pt x="1388521" y="1083917"/>
                  <a:pt x="1373837" y="1076460"/>
                </a:cubicBezTo>
                <a:lnTo>
                  <a:pt x="1373837" y="1042043"/>
                </a:lnTo>
                <a:cubicBezTo>
                  <a:pt x="1390816" y="1054318"/>
                  <a:pt x="1409114" y="1060456"/>
                  <a:pt x="1428731" y="1060456"/>
                </a:cubicBezTo>
                <a:cubicBezTo>
                  <a:pt x="1455003" y="1060456"/>
                  <a:pt x="1468138" y="1051852"/>
                  <a:pt x="1468138" y="1034644"/>
                </a:cubicBezTo>
                <a:cubicBezTo>
                  <a:pt x="1468138" y="1027302"/>
                  <a:pt x="1465270" y="1021250"/>
                  <a:pt x="1459534" y="1016489"/>
                </a:cubicBezTo>
                <a:cubicBezTo>
                  <a:pt x="1453798" y="1011728"/>
                  <a:pt x="1442154" y="1006078"/>
                  <a:pt x="1424601" y="999539"/>
                </a:cubicBezTo>
                <a:cubicBezTo>
                  <a:pt x="1403492" y="991050"/>
                  <a:pt x="1389783" y="982646"/>
                  <a:pt x="1383474" y="974329"/>
                </a:cubicBezTo>
                <a:cubicBezTo>
                  <a:pt x="1377164" y="966012"/>
                  <a:pt x="1374009" y="955945"/>
                  <a:pt x="1374009" y="944128"/>
                </a:cubicBezTo>
                <a:cubicBezTo>
                  <a:pt x="1374009" y="927264"/>
                  <a:pt x="1381150" y="913756"/>
                  <a:pt x="1395433" y="903603"/>
                </a:cubicBezTo>
                <a:cubicBezTo>
                  <a:pt x="1409716" y="893450"/>
                  <a:pt x="1427297" y="888374"/>
                  <a:pt x="1448177" y="888374"/>
                </a:cubicBezTo>
                <a:close/>
                <a:moveTo>
                  <a:pt x="1128964" y="888374"/>
                </a:moveTo>
                <a:cubicBezTo>
                  <a:pt x="1149843" y="888374"/>
                  <a:pt x="1165732" y="895056"/>
                  <a:pt x="1176630" y="908421"/>
                </a:cubicBezTo>
                <a:cubicBezTo>
                  <a:pt x="1187529" y="921786"/>
                  <a:pt x="1192978" y="941260"/>
                  <a:pt x="1192978" y="966843"/>
                </a:cubicBezTo>
                <a:lnTo>
                  <a:pt x="1192978" y="1083171"/>
                </a:lnTo>
                <a:lnTo>
                  <a:pt x="1159422" y="1083171"/>
                </a:lnTo>
                <a:lnTo>
                  <a:pt x="1159422" y="974931"/>
                </a:lnTo>
                <a:cubicBezTo>
                  <a:pt x="1159422" y="935811"/>
                  <a:pt x="1145139" y="916251"/>
                  <a:pt x="1116574" y="916251"/>
                </a:cubicBezTo>
                <a:cubicBezTo>
                  <a:pt x="1101775" y="916251"/>
                  <a:pt x="1089614" y="921758"/>
                  <a:pt x="1080092" y="932771"/>
                </a:cubicBezTo>
                <a:cubicBezTo>
                  <a:pt x="1070570" y="943784"/>
                  <a:pt x="1065809" y="957723"/>
                  <a:pt x="1065809" y="974587"/>
                </a:cubicBezTo>
                <a:lnTo>
                  <a:pt x="1065809" y="1083171"/>
                </a:lnTo>
                <a:lnTo>
                  <a:pt x="1032081" y="1083171"/>
                </a:lnTo>
                <a:lnTo>
                  <a:pt x="1032081" y="892848"/>
                </a:lnTo>
                <a:lnTo>
                  <a:pt x="1065809" y="892848"/>
                </a:lnTo>
                <a:lnTo>
                  <a:pt x="1065809" y="924339"/>
                </a:lnTo>
                <a:lnTo>
                  <a:pt x="1066498" y="924339"/>
                </a:lnTo>
                <a:cubicBezTo>
                  <a:pt x="1080838" y="900362"/>
                  <a:pt x="1101660" y="888374"/>
                  <a:pt x="1128964" y="888374"/>
                </a:cubicBezTo>
                <a:close/>
                <a:moveTo>
                  <a:pt x="907772" y="888374"/>
                </a:moveTo>
                <a:cubicBezTo>
                  <a:pt x="932667" y="888374"/>
                  <a:pt x="952112" y="896376"/>
                  <a:pt x="966108" y="912379"/>
                </a:cubicBezTo>
                <a:cubicBezTo>
                  <a:pt x="980105" y="928383"/>
                  <a:pt x="987103" y="950782"/>
                  <a:pt x="987103" y="979577"/>
                </a:cubicBezTo>
                <a:lnTo>
                  <a:pt x="987103" y="996614"/>
                </a:lnTo>
                <a:lnTo>
                  <a:pt x="853911" y="996614"/>
                </a:lnTo>
                <a:cubicBezTo>
                  <a:pt x="854484" y="1016919"/>
                  <a:pt x="860048" y="1032607"/>
                  <a:pt x="870603" y="1043678"/>
                </a:cubicBezTo>
                <a:cubicBezTo>
                  <a:pt x="881157" y="1054749"/>
                  <a:pt x="895899" y="1060284"/>
                  <a:pt x="914828" y="1060284"/>
                </a:cubicBezTo>
                <a:cubicBezTo>
                  <a:pt x="936166" y="1060284"/>
                  <a:pt x="955726" y="1053458"/>
                  <a:pt x="973508" y="1039806"/>
                </a:cubicBezTo>
                <a:lnTo>
                  <a:pt x="973508" y="1069921"/>
                </a:lnTo>
                <a:cubicBezTo>
                  <a:pt x="956759" y="1081737"/>
                  <a:pt x="934560" y="1087645"/>
                  <a:pt x="906912" y="1087645"/>
                </a:cubicBezTo>
                <a:cubicBezTo>
                  <a:pt x="879379" y="1087645"/>
                  <a:pt x="857897" y="1078926"/>
                  <a:pt x="842467" y="1061489"/>
                </a:cubicBezTo>
                <a:cubicBezTo>
                  <a:pt x="827037" y="1044051"/>
                  <a:pt x="819322" y="1019845"/>
                  <a:pt x="819322" y="988870"/>
                </a:cubicBezTo>
                <a:cubicBezTo>
                  <a:pt x="819322" y="959731"/>
                  <a:pt x="827783" y="935696"/>
                  <a:pt x="844704" y="916767"/>
                </a:cubicBezTo>
                <a:cubicBezTo>
                  <a:pt x="861626" y="897838"/>
                  <a:pt x="882648" y="888374"/>
                  <a:pt x="907772" y="888374"/>
                </a:cubicBezTo>
                <a:close/>
                <a:moveTo>
                  <a:pt x="576514" y="888374"/>
                </a:moveTo>
                <a:cubicBezTo>
                  <a:pt x="597393" y="888374"/>
                  <a:pt x="613282" y="895056"/>
                  <a:pt x="624180" y="908421"/>
                </a:cubicBezTo>
                <a:cubicBezTo>
                  <a:pt x="635079" y="921786"/>
                  <a:pt x="640528" y="941260"/>
                  <a:pt x="640528" y="966843"/>
                </a:cubicBezTo>
                <a:lnTo>
                  <a:pt x="640528" y="1083171"/>
                </a:lnTo>
                <a:lnTo>
                  <a:pt x="606972" y="1083171"/>
                </a:lnTo>
                <a:lnTo>
                  <a:pt x="606972" y="974931"/>
                </a:lnTo>
                <a:cubicBezTo>
                  <a:pt x="606972" y="935811"/>
                  <a:pt x="592689" y="916251"/>
                  <a:pt x="564124" y="916251"/>
                </a:cubicBezTo>
                <a:cubicBezTo>
                  <a:pt x="549324" y="916251"/>
                  <a:pt x="537164" y="921758"/>
                  <a:pt x="527642" y="932771"/>
                </a:cubicBezTo>
                <a:cubicBezTo>
                  <a:pt x="518120" y="943784"/>
                  <a:pt x="513359" y="957723"/>
                  <a:pt x="513359" y="974587"/>
                </a:cubicBezTo>
                <a:lnTo>
                  <a:pt x="513359" y="1083171"/>
                </a:lnTo>
                <a:lnTo>
                  <a:pt x="479631" y="1083171"/>
                </a:lnTo>
                <a:lnTo>
                  <a:pt x="479631" y="892848"/>
                </a:lnTo>
                <a:lnTo>
                  <a:pt x="513359" y="892848"/>
                </a:lnTo>
                <a:lnTo>
                  <a:pt x="513359" y="924339"/>
                </a:lnTo>
                <a:lnTo>
                  <a:pt x="514048" y="924339"/>
                </a:lnTo>
                <a:cubicBezTo>
                  <a:pt x="528388" y="900362"/>
                  <a:pt x="549210" y="888374"/>
                  <a:pt x="576514" y="888374"/>
                </a:cubicBezTo>
                <a:close/>
                <a:moveTo>
                  <a:pt x="336040" y="888374"/>
                </a:moveTo>
                <a:cubicBezTo>
                  <a:pt x="364606" y="888374"/>
                  <a:pt x="387005" y="897121"/>
                  <a:pt x="403238" y="914616"/>
                </a:cubicBezTo>
                <a:cubicBezTo>
                  <a:pt x="419471" y="932111"/>
                  <a:pt x="427588" y="956289"/>
                  <a:pt x="427588" y="987149"/>
                </a:cubicBezTo>
                <a:cubicBezTo>
                  <a:pt x="427588" y="1017206"/>
                  <a:pt x="418926" y="1041470"/>
                  <a:pt x="401603" y="1059940"/>
                </a:cubicBezTo>
                <a:cubicBezTo>
                  <a:pt x="384280" y="1078410"/>
                  <a:pt x="361049" y="1087645"/>
                  <a:pt x="331910" y="1087645"/>
                </a:cubicBezTo>
                <a:cubicBezTo>
                  <a:pt x="303459" y="1087645"/>
                  <a:pt x="280744" y="1078697"/>
                  <a:pt x="263765" y="1060800"/>
                </a:cubicBezTo>
                <a:cubicBezTo>
                  <a:pt x="246786" y="1042904"/>
                  <a:pt x="238297" y="1019328"/>
                  <a:pt x="238297" y="990074"/>
                </a:cubicBezTo>
                <a:cubicBezTo>
                  <a:pt x="238297" y="958641"/>
                  <a:pt x="247073" y="933832"/>
                  <a:pt x="264626" y="915649"/>
                </a:cubicBezTo>
                <a:cubicBezTo>
                  <a:pt x="282178" y="897465"/>
                  <a:pt x="305983" y="888374"/>
                  <a:pt x="336040" y="888374"/>
                </a:cubicBezTo>
                <a:close/>
                <a:moveTo>
                  <a:pt x="1295209" y="836405"/>
                </a:moveTo>
                <a:lnTo>
                  <a:pt x="1295209" y="892848"/>
                </a:lnTo>
                <a:lnTo>
                  <a:pt x="1342532" y="892848"/>
                </a:lnTo>
                <a:lnTo>
                  <a:pt x="1342532" y="920725"/>
                </a:lnTo>
                <a:lnTo>
                  <a:pt x="1295209" y="920725"/>
                </a:lnTo>
                <a:lnTo>
                  <a:pt x="1295209" y="1024663"/>
                </a:lnTo>
                <a:cubicBezTo>
                  <a:pt x="1295209" y="1037168"/>
                  <a:pt x="1297331" y="1046116"/>
                  <a:pt x="1301576" y="1051508"/>
                </a:cubicBezTo>
                <a:cubicBezTo>
                  <a:pt x="1305821" y="1056900"/>
                  <a:pt x="1312876" y="1059596"/>
                  <a:pt x="1322742" y="1059596"/>
                </a:cubicBezTo>
                <a:cubicBezTo>
                  <a:pt x="1330314" y="1059596"/>
                  <a:pt x="1336910" y="1057473"/>
                  <a:pt x="1342532" y="1053229"/>
                </a:cubicBezTo>
                <a:lnTo>
                  <a:pt x="1342532" y="1081278"/>
                </a:lnTo>
                <a:cubicBezTo>
                  <a:pt x="1335190" y="1085293"/>
                  <a:pt x="1325266" y="1087301"/>
                  <a:pt x="1312762" y="1087301"/>
                </a:cubicBezTo>
                <a:cubicBezTo>
                  <a:pt x="1278689" y="1087301"/>
                  <a:pt x="1261653" y="1068429"/>
                  <a:pt x="1261653" y="1030686"/>
                </a:cubicBezTo>
                <a:lnTo>
                  <a:pt x="1261653" y="920725"/>
                </a:lnTo>
                <a:lnTo>
                  <a:pt x="1228957" y="920725"/>
                </a:lnTo>
                <a:lnTo>
                  <a:pt x="1228957" y="892848"/>
                </a:lnTo>
                <a:lnTo>
                  <a:pt x="1261653" y="892848"/>
                </a:lnTo>
                <a:lnTo>
                  <a:pt x="1261653" y="847074"/>
                </a:lnTo>
                <a:close/>
                <a:moveTo>
                  <a:pt x="742759" y="836405"/>
                </a:moveTo>
                <a:lnTo>
                  <a:pt x="742759" y="892848"/>
                </a:lnTo>
                <a:lnTo>
                  <a:pt x="790082" y="892848"/>
                </a:lnTo>
                <a:lnTo>
                  <a:pt x="790082" y="920725"/>
                </a:lnTo>
                <a:lnTo>
                  <a:pt x="742759" y="920725"/>
                </a:lnTo>
                <a:lnTo>
                  <a:pt x="742759" y="1024663"/>
                </a:lnTo>
                <a:cubicBezTo>
                  <a:pt x="742759" y="1037168"/>
                  <a:pt x="744882" y="1046116"/>
                  <a:pt x="749126" y="1051508"/>
                </a:cubicBezTo>
                <a:cubicBezTo>
                  <a:pt x="753371" y="1056900"/>
                  <a:pt x="760426" y="1059596"/>
                  <a:pt x="770292" y="1059596"/>
                </a:cubicBezTo>
                <a:cubicBezTo>
                  <a:pt x="777864" y="1059596"/>
                  <a:pt x="784461" y="1057473"/>
                  <a:pt x="790082" y="1053229"/>
                </a:cubicBezTo>
                <a:lnTo>
                  <a:pt x="790082" y="1081278"/>
                </a:lnTo>
                <a:cubicBezTo>
                  <a:pt x="782740" y="1085293"/>
                  <a:pt x="772816" y="1087301"/>
                  <a:pt x="760312" y="1087301"/>
                </a:cubicBezTo>
                <a:cubicBezTo>
                  <a:pt x="726239" y="1087301"/>
                  <a:pt x="709203" y="1068429"/>
                  <a:pt x="709203" y="1030686"/>
                </a:cubicBezTo>
                <a:lnTo>
                  <a:pt x="709203" y="920725"/>
                </a:lnTo>
                <a:lnTo>
                  <a:pt x="676507" y="920725"/>
                </a:lnTo>
                <a:lnTo>
                  <a:pt x="676507" y="892848"/>
                </a:lnTo>
                <a:lnTo>
                  <a:pt x="709203" y="892848"/>
                </a:lnTo>
                <a:lnTo>
                  <a:pt x="709203" y="847074"/>
                </a:lnTo>
                <a:close/>
                <a:moveTo>
                  <a:pt x="136461" y="812141"/>
                </a:moveTo>
                <a:cubicBezTo>
                  <a:pt x="161930" y="812141"/>
                  <a:pt x="182981" y="815755"/>
                  <a:pt x="199616" y="822982"/>
                </a:cubicBezTo>
                <a:lnTo>
                  <a:pt x="199616" y="858948"/>
                </a:lnTo>
                <a:cubicBezTo>
                  <a:pt x="180572" y="848393"/>
                  <a:pt x="159635" y="843116"/>
                  <a:pt x="136805" y="843116"/>
                </a:cubicBezTo>
                <a:cubicBezTo>
                  <a:pt x="107093" y="843116"/>
                  <a:pt x="82886" y="853011"/>
                  <a:pt x="64187" y="872800"/>
                </a:cubicBezTo>
                <a:cubicBezTo>
                  <a:pt x="45487" y="892590"/>
                  <a:pt x="36137" y="919291"/>
                  <a:pt x="36137" y="952905"/>
                </a:cubicBezTo>
                <a:cubicBezTo>
                  <a:pt x="36137" y="984797"/>
                  <a:pt x="44856" y="1010122"/>
                  <a:pt x="62294" y="1028879"/>
                </a:cubicBezTo>
                <a:cubicBezTo>
                  <a:pt x="79731" y="1047636"/>
                  <a:pt x="102561" y="1057015"/>
                  <a:pt x="130783" y="1057015"/>
                </a:cubicBezTo>
                <a:cubicBezTo>
                  <a:pt x="157169" y="1057015"/>
                  <a:pt x="180113" y="1051049"/>
                  <a:pt x="199616" y="1039118"/>
                </a:cubicBezTo>
                <a:lnTo>
                  <a:pt x="199616" y="1072158"/>
                </a:lnTo>
                <a:cubicBezTo>
                  <a:pt x="179998" y="1082483"/>
                  <a:pt x="155390" y="1087645"/>
                  <a:pt x="125792" y="1087645"/>
                </a:cubicBezTo>
                <a:cubicBezTo>
                  <a:pt x="87590" y="1087645"/>
                  <a:pt x="57074" y="1075513"/>
                  <a:pt x="34244" y="1051250"/>
                </a:cubicBezTo>
                <a:cubicBezTo>
                  <a:pt x="11415" y="1026986"/>
                  <a:pt x="0" y="994893"/>
                  <a:pt x="0" y="954970"/>
                </a:cubicBezTo>
                <a:cubicBezTo>
                  <a:pt x="0" y="912064"/>
                  <a:pt x="12849" y="877532"/>
                  <a:pt x="38546" y="851376"/>
                </a:cubicBezTo>
                <a:cubicBezTo>
                  <a:pt x="64244" y="825219"/>
                  <a:pt x="96882" y="812141"/>
                  <a:pt x="136461" y="812141"/>
                </a:cubicBezTo>
                <a:close/>
                <a:moveTo>
                  <a:pt x="289973" y="374452"/>
                </a:moveTo>
                <a:lnTo>
                  <a:pt x="289973" y="443508"/>
                </a:lnTo>
                <a:lnTo>
                  <a:pt x="590010" y="443508"/>
                </a:lnTo>
                <a:lnTo>
                  <a:pt x="590010" y="374452"/>
                </a:lnTo>
                <a:close/>
                <a:moveTo>
                  <a:pt x="1091859" y="285155"/>
                </a:moveTo>
                <a:lnTo>
                  <a:pt x="1091859" y="309562"/>
                </a:lnTo>
                <a:cubicBezTo>
                  <a:pt x="1106940" y="330994"/>
                  <a:pt x="1124204" y="350242"/>
                  <a:pt x="1143651" y="367308"/>
                </a:cubicBezTo>
                <a:cubicBezTo>
                  <a:pt x="1176989" y="344289"/>
                  <a:pt x="1210326" y="316905"/>
                  <a:pt x="1243664" y="285155"/>
                </a:cubicBezTo>
                <a:close/>
                <a:moveTo>
                  <a:pt x="863854" y="285155"/>
                </a:moveTo>
                <a:cubicBezTo>
                  <a:pt x="888064" y="303014"/>
                  <a:pt x="914456" y="323652"/>
                  <a:pt x="943031" y="347067"/>
                </a:cubicBezTo>
                <a:lnTo>
                  <a:pt x="894215" y="400050"/>
                </a:lnTo>
                <a:cubicBezTo>
                  <a:pt x="935093" y="381000"/>
                  <a:pt x="973789" y="361553"/>
                  <a:pt x="1010301" y="341709"/>
                </a:cubicBezTo>
                <a:lnTo>
                  <a:pt x="1010301" y="285155"/>
                </a:lnTo>
                <a:close/>
                <a:moveTo>
                  <a:pt x="289973" y="232767"/>
                </a:moveTo>
                <a:lnTo>
                  <a:pt x="289973" y="298252"/>
                </a:lnTo>
                <a:lnTo>
                  <a:pt x="590010" y="298252"/>
                </a:lnTo>
                <a:lnTo>
                  <a:pt x="590010" y="232767"/>
                </a:lnTo>
                <a:close/>
                <a:moveTo>
                  <a:pt x="289973" y="91083"/>
                </a:moveTo>
                <a:lnTo>
                  <a:pt x="289973" y="156567"/>
                </a:lnTo>
                <a:lnTo>
                  <a:pt x="590010" y="156567"/>
                </a:lnTo>
                <a:lnTo>
                  <a:pt x="590010" y="91083"/>
                </a:lnTo>
                <a:close/>
                <a:moveTo>
                  <a:pt x="205439" y="12502"/>
                </a:moveTo>
                <a:lnTo>
                  <a:pt x="674545" y="12502"/>
                </a:lnTo>
                <a:lnTo>
                  <a:pt x="674545" y="562570"/>
                </a:lnTo>
                <a:lnTo>
                  <a:pt x="590010" y="562570"/>
                </a:lnTo>
                <a:lnTo>
                  <a:pt x="590010" y="522089"/>
                </a:lnTo>
                <a:lnTo>
                  <a:pt x="289973" y="522089"/>
                </a:lnTo>
                <a:lnTo>
                  <a:pt x="289973" y="562570"/>
                </a:lnTo>
                <a:lnTo>
                  <a:pt x="205439" y="562570"/>
                </a:lnTo>
                <a:close/>
                <a:moveTo>
                  <a:pt x="805514" y="0"/>
                </a:moveTo>
                <a:lnTo>
                  <a:pt x="1261523" y="0"/>
                </a:lnTo>
                <a:lnTo>
                  <a:pt x="1261523" y="215503"/>
                </a:lnTo>
                <a:lnTo>
                  <a:pt x="1344271" y="215503"/>
                </a:lnTo>
                <a:lnTo>
                  <a:pt x="1344271" y="285155"/>
                </a:lnTo>
                <a:lnTo>
                  <a:pt x="1250212" y="285155"/>
                </a:lnTo>
                <a:lnTo>
                  <a:pt x="1305576" y="342900"/>
                </a:lnTo>
                <a:cubicBezTo>
                  <a:pt x="1270254" y="366316"/>
                  <a:pt x="1236718" y="389334"/>
                  <a:pt x="1204968" y="411956"/>
                </a:cubicBezTo>
                <a:cubicBezTo>
                  <a:pt x="1245449" y="435769"/>
                  <a:pt x="1292281" y="454223"/>
                  <a:pt x="1345462" y="467320"/>
                </a:cubicBezTo>
                <a:cubicBezTo>
                  <a:pt x="1321649" y="499070"/>
                  <a:pt x="1303988" y="523875"/>
                  <a:pt x="1292479" y="541734"/>
                </a:cubicBezTo>
                <a:cubicBezTo>
                  <a:pt x="1212707" y="513159"/>
                  <a:pt x="1145834" y="467717"/>
                  <a:pt x="1091859" y="405408"/>
                </a:cubicBezTo>
                <a:lnTo>
                  <a:pt x="1091859" y="470297"/>
                </a:lnTo>
                <a:cubicBezTo>
                  <a:pt x="1091859" y="529828"/>
                  <a:pt x="1067054" y="560784"/>
                  <a:pt x="1017445" y="563166"/>
                </a:cubicBezTo>
                <a:cubicBezTo>
                  <a:pt x="993632" y="564753"/>
                  <a:pt x="963867" y="565745"/>
                  <a:pt x="928148" y="566142"/>
                </a:cubicBezTo>
                <a:cubicBezTo>
                  <a:pt x="922195" y="536377"/>
                  <a:pt x="916242" y="510977"/>
                  <a:pt x="910289" y="489942"/>
                </a:cubicBezTo>
                <a:cubicBezTo>
                  <a:pt x="938070" y="491927"/>
                  <a:pt x="959501" y="492720"/>
                  <a:pt x="974582" y="492323"/>
                </a:cubicBezTo>
                <a:cubicBezTo>
                  <a:pt x="998395" y="492323"/>
                  <a:pt x="1010301" y="479623"/>
                  <a:pt x="1010301" y="454223"/>
                </a:cubicBezTo>
                <a:lnTo>
                  <a:pt x="1010301" y="423863"/>
                </a:lnTo>
                <a:cubicBezTo>
                  <a:pt x="920607" y="470297"/>
                  <a:pt x="848178" y="509389"/>
                  <a:pt x="793012" y="541139"/>
                </a:cubicBezTo>
                <a:lnTo>
                  <a:pt x="753721" y="462558"/>
                </a:lnTo>
                <a:cubicBezTo>
                  <a:pt x="801346" y="442714"/>
                  <a:pt x="846590" y="422672"/>
                  <a:pt x="889453" y="402431"/>
                </a:cubicBezTo>
                <a:cubicBezTo>
                  <a:pt x="856909" y="371475"/>
                  <a:pt x="826746" y="345480"/>
                  <a:pt x="798965" y="324445"/>
                </a:cubicBezTo>
                <a:lnTo>
                  <a:pt x="832898" y="285155"/>
                </a:lnTo>
                <a:lnTo>
                  <a:pt x="756103" y="285155"/>
                </a:lnTo>
                <a:lnTo>
                  <a:pt x="756103" y="215503"/>
                </a:lnTo>
                <a:lnTo>
                  <a:pt x="1179965" y="215503"/>
                </a:lnTo>
                <a:lnTo>
                  <a:pt x="1179965" y="175617"/>
                </a:lnTo>
                <a:lnTo>
                  <a:pt x="826350" y="175617"/>
                </a:lnTo>
                <a:lnTo>
                  <a:pt x="826350" y="109537"/>
                </a:lnTo>
                <a:lnTo>
                  <a:pt x="1179965" y="109537"/>
                </a:lnTo>
                <a:lnTo>
                  <a:pt x="1179965" y="69652"/>
                </a:lnTo>
                <a:lnTo>
                  <a:pt x="805514" y="696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defTabSz="914377">
              <a:lnSpc>
                <a:spcPct val="120000"/>
              </a:lnSpc>
              <a:defRPr/>
            </a:pPr>
            <a:endParaRPr lang="en-US" altLang="ko-KR" sz="2800" kern="0" dirty="0">
              <a:solidFill>
                <a:srgbClr val="2F5EB0"/>
              </a:solidFill>
              <a:latin typeface="微软雅黑" panose="020B0503020204020204" pitchFamily="34" charset="-122"/>
              <a:ea typeface="微软雅黑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任意多边形 26"/>
          <p:cNvSpPr/>
          <p:nvPr>
            <p:custDataLst>
              <p:tags r:id="rId1"/>
            </p:custDataLst>
          </p:nvPr>
        </p:nvSpPr>
        <p:spPr>
          <a:xfrm>
            <a:off x="1310715" y="2136940"/>
            <a:ext cx="4809192" cy="1105193"/>
          </a:xfrm>
          <a:custGeom>
            <a:avLst/>
            <a:gdLst>
              <a:gd name="connsiteX0" fmla="*/ 132647 w 3522133"/>
              <a:gd name="connsiteY0" fmla="*/ 0 h 795866"/>
              <a:gd name="connsiteX1" fmla="*/ 3124200 w 3522133"/>
              <a:gd name="connsiteY1" fmla="*/ 0 h 795866"/>
              <a:gd name="connsiteX2" fmla="*/ 3522133 w 3522133"/>
              <a:gd name="connsiteY2" fmla="*/ 397933 h 795866"/>
              <a:gd name="connsiteX3" fmla="*/ 3124200 w 3522133"/>
              <a:gd name="connsiteY3" fmla="*/ 795866 h 795866"/>
              <a:gd name="connsiteX4" fmla="*/ 132647 w 3522133"/>
              <a:gd name="connsiteY4" fmla="*/ 795866 h 795866"/>
              <a:gd name="connsiteX5" fmla="*/ 0 w 3522133"/>
              <a:gd name="connsiteY5" fmla="*/ 663219 h 795866"/>
              <a:gd name="connsiteX6" fmla="*/ 0 w 3522133"/>
              <a:gd name="connsiteY6" fmla="*/ 132647 h 795866"/>
              <a:gd name="connsiteX7" fmla="*/ 132647 w 3522133"/>
              <a:gd name="connsiteY7" fmla="*/ 0 h 79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2133" h="795866">
                <a:moveTo>
                  <a:pt x="132647" y="0"/>
                </a:moveTo>
                <a:lnTo>
                  <a:pt x="3124200" y="0"/>
                </a:lnTo>
                <a:lnTo>
                  <a:pt x="3522133" y="397933"/>
                </a:lnTo>
                <a:lnTo>
                  <a:pt x="3124200" y="795866"/>
                </a:lnTo>
                <a:lnTo>
                  <a:pt x="132647" y="795866"/>
                </a:lnTo>
                <a:cubicBezTo>
                  <a:pt x="59388" y="795866"/>
                  <a:pt x="0" y="736478"/>
                  <a:pt x="0" y="663219"/>
                </a:cubicBezTo>
                <a:lnTo>
                  <a:pt x="0" y="132647"/>
                </a:lnTo>
                <a:cubicBezTo>
                  <a:pt x="0" y="59388"/>
                  <a:pt x="59388" y="0"/>
                  <a:pt x="132647" y="0"/>
                </a:cubicBezTo>
                <a:close/>
              </a:path>
            </a:pathLst>
          </a:custGeom>
          <a:gradFill>
            <a:gsLst>
              <a:gs pos="0">
                <a:sysClr val="window" lastClr="FFFFFF">
                  <a:lumMod val="95000"/>
                </a:sysClr>
              </a:gs>
              <a:gs pos="51000">
                <a:sysClr val="window" lastClr="FFFFFF"/>
              </a:gs>
              <a:gs pos="100000">
                <a:sysClr val="window" lastClr="FFFFFF">
                  <a:lumMod val="95000"/>
                </a:sysClr>
              </a:gs>
            </a:gsLst>
            <a:lin ang="16200000" scaled="1"/>
          </a:gradFill>
          <a:ln w="31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/>
          <a:p>
            <a:pPr lvl="0"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kern="0" dirty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项目分工</a:t>
            </a:r>
          </a:p>
        </p:txBody>
      </p:sp>
      <p:sp>
        <p:nvSpPr>
          <p:cNvPr id="28" name="燕尾形 27"/>
          <p:cNvSpPr/>
          <p:nvPr>
            <p:custDataLst>
              <p:tags r:id="rId2"/>
            </p:custDataLst>
          </p:nvPr>
        </p:nvSpPr>
        <p:spPr>
          <a:xfrm>
            <a:off x="5575920" y="2136940"/>
            <a:ext cx="1976558" cy="1105193"/>
          </a:xfrm>
          <a:prstGeom prst="chevron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lIns="8100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kern="0" dirty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4000" b="1" kern="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280429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45461" y="1166642"/>
            <a:ext cx="5851014" cy="9186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marL="0" marR="0" lvl="0" indent="0" algn="ctr" defTabSz="914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69429" y="1006392"/>
            <a:ext cx="3515183" cy="3475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marL="0" marR="0" lvl="0" indent="0" algn="ctr" defTabSz="914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799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799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管理、财务管理</a:t>
            </a:r>
            <a:r>
              <a:rPr lang="en-US" altLang="zh-CN" sz="1799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1799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安庆</a:t>
            </a: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六边形 4"/>
          <p:cNvSpPr/>
          <p:nvPr/>
        </p:nvSpPr>
        <p:spPr>
          <a:xfrm>
            <a:off x="580931" y="2356151"/>
            <a:ext cx="1190447" cy="102581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marL="0" marR="0" lvl="0" indent="0" algn="ctr" defTabSz="914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399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项目分工</a:t>
            </a:r>
            <a:endParaRPr kumimoji="0" lang="zh-CN" altLang="en-US" sz="23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6" name="直接箭头连接符 5"/>
          <p:cNvCxnSpPr>
            <a:stCxn id="5" idx="5"/>
            <a:endCxn id="3" idx="1"/>
          </p:cNvCxnSpPr>
          <p:nvPr/>
        </p:nvCxnSpPr>
        <p:spPr>
          <a:xfrm flipV="1">
            <a:off x="1514923" y="1625984"/>
            <a:ext cx="930537" cy="730167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0"/>
            <a:endCxn id="11" idx="1"/>
          </p:cNvCxnSpPr>
          <p:nvPr/>
        </p:nvCxnSpPr>
        <p:spPr>
          <a:xfrm flipV="1">
            <a:off x="1771378" y="2867475"/>
            <a:ext cx="674083" cy="1585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1"/>
            <a:endCxn id="14" idx="1"/>
          </p:cNvCxnSpPr>
          <p:nvPr/>
        </p:nvCxnSpPr>
        <p:spPr>
          <a:xfrm>
            <a:off x="1514923" y="3381968"/>
            <a:ext cx="930537" cy="726998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07499" y="1384324"/>
            <a:ext cx="5473064" cy="548984"/>
          </a:xfrm>
          <a:prstGeom prst="rect">
            <a:avLst/>
          </a:prstGeom>
          <a:noFill/>
        </p:spPr>
        <p:txBody>
          <a:bodyPr wrap="square" lIns="68568" tIns="34284" rIns="68568" bIns="34284" rtlCol="0">
            <a:spAutoFit/>
          </a:bodyPr>
          <a:lstStyle/>
          <a:p>
            <a:pPr marL="0" marR="0" lvl="0" indent="0" algn="l" defTabSz="91423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99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系统管理：员工、角色校验、数据字典增删改查</a:t>
            </a:r>
            <a:endParaRPr kumimoji="0" lang="en-US" altLang="zh-CN" sz="1199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23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99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财务管理：缴费单、工资单增删改查数据校验</a:t>
            </a:r>
            <a:endParaRPr kumimoji="0" lang="zh-CN" altLang="en-US" sz="1199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45461" y="2408133"/>
            <a:ext cx="5851014" cy="9186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marL="0" marR="0" lvl="0" indent="0" algn="ctr" defTabSz="914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69429" y="2247883"/>
            <a:ext cx="3515183" cy="3475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marL="0" marR="0" lvl="0" indent="0" algn="ctr" defTabSz="914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99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营销管理</a:t>
            </a:r>
            <a:r>
              <a:rPr kumimoji="0" lang="en-US" altLang="zh-CN" sz="1799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---</a:t>
            </a:r>
            <a:r>
              <a:rPr kumimoji="0" lang="zh-CN" altLang="en-US" sz="1799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李朝培</a:t>
            </a: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07499" y="2625815"/>
            <a:ext cx="5473064" cy="525645"/>
          </a:xfrm>
          <a:prstGeom prst="rect">
            <a:avLst/>
          </a:prstGeom>
          <a:noFill/>
        </p:spPr>
        <p:txBody>
          <a:bodyPr wrap="square" lIns="68568" tIns="34284" rIns="68568" bIns="34284" rtlCol="0">
            <a:spAutoFit/>
          </a:bodyPr>
          <a:lstStyle/>
          <a:p>
            <a:pPr defTabSz="914232">
              <a:lnSpc>
                <a:spcPct val="130000"/>
              </a:lnSpc>
              <a:defRPr/>
            </a:pPr>
            <a:r>
              <a:rPr kumimoji="0" lang="zh-CN" altLang="en-US" sz="1199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营销管理：模板、短信、邮件、营销活动</a:t>
            </a:r>
            <a:r>
              <a:rPr lang="zh-CN" altLang="en-US" sz="11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增删改查数据校验</a:t>
            </a:r>
          </a:p>
          <a:p>
            <a:pPr marL="0" marR="0" lvl="0" indent="0" algn="l" defTabSz="91423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9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45461" y="3649625"/>
            <a:ext cx="5851014" cy="9186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marL="0" marR="0" lvl="0" indent="0" algn="ctr" defTabSz="914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9429" y="3489374"/>
            <a:ext cx="3515183" cy="3475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marL="0" marR="0" lvl="0" indent="0" algn="ctr" defTabSz="914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99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学员管理</a:t>
            </a:r>
            <a:r>
              <a:rPr kumimoji="0" lang="en-US" altLang="zh-CN" sz="1799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---</a:t>
            </a:r>
            <a:r>
              <a:rPr kumimoji="0" lang="zh-CN" altLang="en-US" sz="1799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王金</a:t>
            </a: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07499" y="3867307"/>
            <a:ext cx="5473064" cy="525645"/>
          </a:xfrm>
          <a:prstGeom prst="rect">
            <a:avLst/>
          </a:prstGeom>
          <a:noFill/>
        </p:spPr>
        <p:txBody>
          <a:bodyPr wrap="square" lIns="68568" tIns="34284" rIns="68568" bIns="34284" rtlCol="0">
            <a:spAutoFit/>
          </a:bodyPr>
          <a:lstStyle/>
          <a:p>
            <a:pPr defTabSz="914232">
              <a:lnSpc>
                <a:spcPct val="130000"/>
              </a:lnSpc>
              <a:defRPr/>
            </a:pPr>
            <a:r>
              <a:rPr kumimoji="0" lang="zh-CN" altLang="en-US" sz="1199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学员管理：学员、成绩、评价、沟通记录</a:t>
            </a:r>
            <a:r>
              <a:rPr lang="zh-CN" altLang="en-US" sz="11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增删改查数据校验</a:t>
            </a:r>
          </a:p>
          <a:p>
            <a:pPr marL="0" marR="0" lvl="0" indent="0" algn="l" defTabSz="91423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9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0004355"/>
      </p:ext>
    </p:extLst>
  </p:cSld>
  <p:clrMapOvr>
    <a:masterClrMapping/>
  </p:clrMapOvr>
  <p:transition spd="slow" advClick="0" advTm="0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3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150"/>
                                </p:stCondLst>
                                <p:childTnLst>
                                  <p:par>
                                    <p:cTn id="5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65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6150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5" grpId="0" animBg="1"/>
          <p:bldP spid="10" grpId="0"/>
          <p:bldP spid="10" grpId="1"/>
          <p:bldP spid="11" grpId="0" animBg="1"/>
          <p:bldP spid="12" grpId="0" animBg="1"/>
          <p:bldP spid="13" grpId="0"/>
          <p:bldP spid="13" grpId="1"/>
          <p:bldP spid="14" grpId="0" animBg="1"/>
          <p:bldP spid="15" grpId="0" animBg="1"/>
          <p:bldP spid="16" grpId="0"/>
          <p:bldP spid="16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3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150"/>
                                </p:stCondLst>
                                <p:childTnLst>
                                  <p:par>
                                    <p:cTn id="5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65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6150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5" grpId="0" animBg="1"/>
          <p:bldP spid="10" grpId="0"/>
          <p:bldP spid="10" grpId="1"/>
          <p:bldP spid="11" grpId="0" animBg="1"/>
          <p:bldP spid="12" grpId="0" animBg="1"/>
          <p:bldP spid="13" grpId="0"/>
          <p:bldP spid="13" grpId="1"/>
          <p:bldP spid="14" grpId="0" animBg="1"/>
          <p:bldP spid="15" grpId="0" animBg="1"/>
          <p:bldP spid="16" grpId="0"/>
          <p:bldP spid="16" grpId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45461" y="1166642"/>
            <a:ext cx="5851014" cy="9186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marL="0" marR="0" lvl="0" indent="0" algn="ctr" defTabSz="914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69429" y="1006392"/>
            <a:ext cx="3515183" cy="3475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marL="0" marR="0" lvl="0" indent="0" algn="ctr" defTabSz="914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99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教务管理</a:t>
            </a:r>
            <a:r>
              <a:rPr kumimoji="0" lang="en-US" altLang="zh-CN" sz="1799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---</a:t>
            </a:r>
            <a:r>
              <a:rPr kumimoji="0" lang="zh-CN" altLang="en-US" sz="1799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陈独</a:t>
            </a: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六边形 4"/>
          <p:cNvSpPr/>
          <p:nvPr/>
        </p:nvSpPr>
        <p:spPr>
          <a:xfrm>
            <a:off x="580931" y="2356151"/>
            <a:ext cx="1190447" cy="102581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marL="0" marR="0" lvl="0" indent="0" algn="ctr" defTabSz="914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399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项目分工</a:t>
            </a:r>
            <a:endParaRPr kumimoji="0" lang="zh-CN" altLang="en-US" sz="23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6" name="直接箭头连接符 5"/>
          <p:cNvCxnSpPr>
            <a:stCxn id="5" idx="5"/>
            <a:endCxn id="3" idx="1"/>
          </p:cNvCxnSpPr>
          <p:nvPr/>
        </p:nvCxnSpPr>
        <p:spPr>
          <a:xfrm flipV="1">
            <a:off x="1514923" y="1625984"/>
            <a:ext cx="930537" cy="730167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0"/>
            <a:endCxn id="11" idx="1"/>
          </p:cNvCxnSpPr>
          <p:nvPr/>
        </p:nvCxnSpPr>
        <p:spPr>
          <a:xfrm flipV="1">
            <a:off x="1771378" y="2867475"/>
            <a:ext cx="674083" cy="1585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1"/>
            <a:endCxn id="14" idx="1"/>
          </p:cNvCxnSpPr>
          <p:nvPr/>
        </p:nvCxnSpPr>
        <p:spPr>
          <a:xfrm>
            <a:off x="1514923" y="3381968"/>
            <a:ext cx="930537" cy="726998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07499" y="1384324"/>
            <a:ext cx="5473064" cy="309111"/>
          </a:xfrm>
          <a:prstGeom prst="rect">
            <a:avLst/>
          </a:prstGeom>
          <a:noFill/>
        </p:spPr>
        <p:txBody>
          <a:bodyPr wrap="square" lIns="68568" tIns="34284" rIns="68568" bIns="34284" rtlCol="0">
            <a:spAutoFit/>
          </a:bodyPr>
          <a:lstStyle/>
          <a:p>
            <a:pPr marL="0" marR="0" lvl="0" indent="0" algn="l" defTabSz="91423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99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教务管理：班级事务、学生考勤增删改查数据校验</a:t>
            </a:r>
            <a:endParaRPr kumimoji="0" lang="zh-CN" altLang="en-US" sz="1199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45461" y="2408133"/>
            <a:ext cx="5851014" cy="9186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marL="0" marR="0" lvl="0" indent="0" algn="ctr" defTabSz="914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69429" y="2247883"/>
            <a:ext cx="3515183" cy="3475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marL="0" marR="0" lvl="0" indent="0" algn="ctr" defTabSz="914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99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班级管理</a:t>
            </a:r>
            <a:r>
              <a:rPr kumimoji="0" lang="en-US" altLang="zh-CN" sz="1799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---</a:t>
            </a:r>
            <a:r>
              <a:rPr kumimoji="0" lang="zh-CN" altLang="en-US" sz="1799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李鑫峰</a:t>
            </a: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07499" y="2625815"/>
            <a:ext cx="5473064" cy="525645"/>
          </a:xfrm>
          <a:prstGeom prst="rect">
            <a:avLst/>
          </a:prstGeom>
          <a:noFill/>
        </p:spPr>
        <p:txBody>
          <a:bodyPr wrap="square" lIns="68568" tIns="34284" rIns="68568" bIns="34284" rtlCol="0">
            <a:spAutoFit/>
          </a:bodyPr>
          <a:lstStyle/>
          <a:p>
            <a:pPr defTabSz="914232">
              <a:lnSpc>
                <a:spcPct val="130000"/>
              </a:lnSpc>
              <a:defRPr/>
            </a:pPr>
            <a:r>
              <a:rPr kumimoji="0" lang="zh-CN" altLang="en-US" sz="1199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班级</a:t>
            </a:r>
            <a:r>
              <a:rPr lang="zh-CN" altLang="en-US" sz="11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管理：学科、课程、教师、教室、班级增删改查数据校验</a:t>
            </a:r>
          </a:p>
          <a:p>
            <a:pPr marL="0" marR="0" lvl="0" indent="0" algn="l" defTabSz="91423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9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45461" y="3649625"/>
            <a:ext cx="5851014" cy="9186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marL="0" marR="0" lvl="0" indent="0" algn="ctr" defTabSz="914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9429" y="3489374"/>
            <a:ext cx="3515183" cy="3475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marL="0" marR="0" lvl="0" indent="0" algn="ctr" defTabSz="914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99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招生管理</a:t>
            </a:r>
            <a:r>
              <a:rPr kumimoji="0" lang="en-US" altLang="zh-CN" sz="1799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---</a:t>
            </a:r>
            <a:r>
              <a:rPr kumimoji="0" lang="zh-CN" altLang="en-US" sz="1799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王珠玲</a:t>
            </a: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07499" y="3867307"/>
            <a:ext cx="5473064" cy="309111"/>
          </a:xfrm>
          <a:prstGeom prst="rect">
            <a:avLst/>
          </a:prstGeom>
          <a:noFill/>
        </p:spPr>
        <p:txBody>
          <a:bodyPr wrap="square" lIns="68568" tIns="34284" rIns="68568" bIns="34284" rtlCol="0">
            <a:spAutoFit/>
          </a:bodyPr>
          <a:lstStyle/>
          <a:p>
            <a:pPr defTabSz="914232">
              <a:lnSpc>
                <a:spcPct val="130000"/>
              </a:lnSpc>
              <a:defRPr/>
            </a:pPr>
            <a:r>
              <a:rPr lang="zh-CN" altLang="en-US" sz="1199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招生管理：学员、试听纪录、跟踪记录增删改查数据</a:t>
            </a:r>
            <a:r>
              <a:rPr lang="zh-CN" altLang="en-US" sz="1199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校验</a:t>
            </a:r>
            <a:r>
              <a:rPr kumimoji="0" lang="zh-CN" altLang="en-US" sz="1199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、招生线索查询</a:t>
            </a:r>
            <a:endParaRPr kumimoji="0" lang="zh-CN" altLang="en-US" sz="1199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487966"/>
      </p:ext>
    </p:extLst>
  </p:cSld>
  <p:clrMapOvr>
    <a:masterClrMapping/>
  </p:clrMapOvr>
  <p:transition spd="slow" advClick="0" advTm="0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730"/>
                                </p:stCondLst>
                                <p:childTnLst>
                                  <p:par>
                                    <p:cTn id="3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23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73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4610"/>
                                </p:stCondLst>
                                <p:childTnLst>
                                  <p:par>
                                    <p:cTn id="5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11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610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5" grpId="0" animBg="1"/>
          <p:bldP spid="10" grpId="0"/>
          <p:bldP spid="10" grpId="1"/>
          <p:bldP spid="11" grpId="0" animBg="1"/>
          <p:bldP spid="12" grpId="0" animBg="1"/>
          <p:bldP spid="13" grpId="0"/>
          <p:bldP spid="13" grpId="1"/>
          <p:bldP spid="14" grpId="0" animBg="1"/>
          <p:bldP spid="15" grpId="0" animBg="1"/>
          <p:bldP spid="16" grpId="0"/>
          <p:bldP spid="16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3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3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34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35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730"/>
                                </p:stCondLst>
                                <p:childTnLst>
                                  <p:par>
                                    <p:cTn id="3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230"/>
                                </p:stCondLst>
                                <p:childTnLst>
                                  <p:par>
                                    <p:cTn id="41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73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1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2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3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4610"/>
                                </p:stCondLst>
                                <p:childTnLst>
                                  <p:par>
                                    <p:cTn id="5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110"/>
                                </p:stCondLst>
                                <p:childTnLst>
                                  <p:par>
                                    <p:cTn id="5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5610"/>
                                </p:stCondLst>
                                <p:childTnLst>
                                  <p:par>
                                    <p:cTn id="6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1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68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9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70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71" dur="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5" grpId="0" animBg="1"/>
          <p:bldP spid="10" grpId="0"/>
          <p:bldP spid="10" grpId="1"/>
          <p:bldP spid="11" grpId="0" animBg="1"/>
          <p:bldP spid="12" grpId="0" animBg="1"/>
          <p:bldP spid="13" grpId="0"/>
          <p:bldP spid="13" grpId="1"/>
          <p:bldP spid="14" grpId="0" animBg="1"/>
          <p:bldP spid="15" grpId="0" animBg="1"/>
          <p:bldP spid="16" grpId="0"/>
          <p:bldP spid="16" grpId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/>
          </p:cNvSpPr>
          <p:nvPr/>
        </p:nvSpPr>
        <p:spPr bwMode="auto">
          <a:xfrm>
            <a:off x="547868" y="0"/>
            <a:ext cx="3167443" cy="1340768"/>
          </a:xfrm>
          <a:custGeom>
            <a:avLst/>
            <a:gdLst/>
            <a:ahLst/>
            <a:cxnLst/>
            <a:rect l="l" t="t" r="r" b="b"/>
            <a:pathLst>
              <a:path w="1212931" h="513429">
                <a:moveTo>
                  <a:pt x="0" y="0"/>
                </a:moveTo>
                <a:lnTo>
                  <a:pt x="1212931" y="0"/>
                </a:lnTo>
                <a:cubicBezTo>
                  <a:pt x="1210875" y="8189"/>
                  <a:pt x="1207259" y="15721"/>
                  <a:pt x="1202896" y="22772"/>
                </a:cubicBezTo>
                <a:lnTo>
                  <a:pt x="956422" y="454561"/>
                </a:lnTo>
                <a:cubicBezTo>
                  <a:pt x="946115" y="471761"/>
                  <a:pt x="931774" y="486697"/>
                  <a:pt x="913401" y="497559"/>
                </a:cubicBezTo>
                <a:cubicBezTo>
                  <a:pt x="894131" y="508874"/>
                  <a:pt x="873069" y="513853"/>
                  <a:pt x="852006" y="513401"/>
                </a:cubicBezTo>
                <a:lnTo>
                  <a:pt x="358161" y="513401"/>
                </a:lnTo>
                <a:cubicBezTo>
                  <a:pt x="338443" y="513401"/>
                  <a:pt x="317829" y="508422"/>
                  <a:pt x="299456" y="497559"/>
                </a:cubicBezTo>
                <a:cubicBezTo>
                  <a:pt x="281082" y="486697"/>
                  <a:pt x="266294" y="471761"/>
                  <a:pt x="256435" y="454109"/>
                </a:cubicBezTo>
                <a:lnTo>
                  <a:pt x="8616" y="20509"/>
                </a:lnTo>
                <a:close/>
              </a:path>
            </a:pathLst>
          </a:custGeom>
          <a:solidFill>
            <a:srgbClr val="2F5EB0"/>
          </a:solidFill>
          <a:ln w="9525" cap="flat">
            <a:noFill/>
            <a:prstDash val="solid"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493476" y="261257"/>
            <a:ext cx="1276227" cy="923920"/>
          </a:xfrm>
          <a:custGeom>
            <a:avLst/>
            <a:gdLst/>
            <a:ahLst/>
            <a:cxnLst/>
            <a:rect l="l" t="t" r="r" b="b"/>
            <a:pathLst>
              <a:path w="1502383" h="1087645">
                <a:moveTo>
                  <a:pt x="333975" y="916251"/>
                </a:moveTo>
                <a:cubicBezTo>
                  <a:pt x="315046" y="916251"/>
                  <a:pt x="300103" y="922733"/>
                  <a:pt x="289147" y="935696"/>
                </a:cubicBezTo>
                <a:cubicBezTo>
                  <a:pt x="278191" y="948660"/>
                  <a:pt x="272713" y="966442"/>
                  <a:pt x="272713" y="989042"/>
                </a:cubicBezTo>
                <a:cubicBezTo>
                  <a:pt x="272713" y="1010954"/>
                  <a:pt x="278249" y="1028219"/>
                  <a:pt x="289320" y="1040839"/>
                </a:cubicBezTo>
                <a:cubicBezTo>
                  <a:pt x="300390" y="1053458"/>
                  <a:pt x="315275" y="1059768"/>
                  <a:pt x="333975" y="1059768"/>
                </a:cubicBezTo>
                <a:cubicBezTo>
                  <a:pt x="353248" y="1059768"/>
                  <a:pt x="367932" y="1053602"/>
                  <a:pt x="378028" y="1041269"/>
                </a:cubicBezTo>
                <a:cubicBezTo>
                  <a:pt x="388124" y="1028936"/>
                  <a:pt x="393171" y="1011241"/>
                  <a:pt x="393171" y="988182"/>
                </a:cubicBezTo>
                <a:cubicBezTo>
                  <a:pt x="393171" y="965008"/>
                  <a:pt x="388124" y="947226"/>
                  <a:pt x="378028" y="934836"/>
                </a:cubicBezTo>
                <a:cubicBezTo>
                  <a:pt x="367932" y="922446"/>
                  <a:pt x="353248" y="916251"/>
                  <a:pt x="333975" y="916251"/>
                </a:cubicBezTo>
                <a:close/>
                <a:moveTo>
                  <a:pt x="907256" y="915563"/>
                </a:moveTo>
                <a:cubicBezTo>
                  <a:pt x="893834" y="915563"/>
                  <a:pt x="882218" y="920553"/>
                  <a:pt x="872410" y="930534"/>
                </a:cubicBezTo>
                <a:cubicBezTo>
                  <a:pt x="862601" y="940515"/>
                  <a:pt x="856434" y="953536"/>
                  <a:pt x="853911" y="969597"/>
                </a:cubicBezTo>
                <a:lnTo>
                  <a:pt x="953374" y="969597"/>
                </a:lnTo>
                <a:cubicBezTo>
                  <a:pt x="953260" y="952388"/>
                  <a:pt x="949187" y="939081"/>
                  <a:pt x="941156" y="929673"/>
                </a:cubicBezTo>
                <a:cubicBezTo>
                  <a:pt x="933126" y="920266"/>
                  <a:pt x="921826" y="915563"/>
                  <a:pt x="907256" y="915563"/>
                </a:cubicBezTo>
                <a:close/>
                <a:moveTo>
                  <a:pt x="1448177" y="888374"/>
                </a:moveTo>
                <a:cubicBezTo>
                  <a:pt x="1464352" y="888374"/>
                  <a:pt x="1479381" y="891184"/>
                  <a:pt x="1493262" y="896806"/>
                </a:cubicBezTo>
                <a:lnTo>
                  <a:pt x="1493262" y="929329"/>
                </a:lnTo>
                <a:cubicBezTo>
                  <a:pt x="1479037" y="920152"/>
                  <a:pt x="1462918" y="915563"/>
                  <a:pt x="1444907" y="915563"/>
                </a:cubicBezTo>
                <a:cubicBezTo>
                  <a:pt x="1434123" y="915563"/>
                  <a:pt x="1425347" y="917914"/>
                  <a:pt x="1418578" y="922618"/>
                </a:cubicBezTo>
                <a:cubicBezTo>
                  <a:pt x="1411810" y="927322"/>
                  <a:pt x="1408426" y="933517"/>
                  <a:pt x="1408426" y="941203"/>
                </a:cubicBezTo>
                <a:cubicBezTo>
                  <a:pt x="1408426" y="948775"/>
                  <a:pt x="1410864" y="954683"/>
                  <a:pt x="1415739" y="958928"/>
                </a:cubicBezTo>
                <a:cubicBezTo>
                  <a:pt x="1420615" y="963172"/>
                  <a:pt x="1431427" y="968621"/>
                  <a:pt x="1448177" y="975275"/>
                </a:cubicBezTo>
                <a:cubicBezTo>
                  <a:pt x="1469400" y="983191"/>
                  <a:pt x="1483740" y="991394"/>
                  <a:pt x="1491197" y="999883"/>
                </a:cubicBezTo>
                <a:cubicBezTo>
                  <a:pt x="1498654" y="1008372"/>
                  <a:pt x="1502383" y="1018869"/>
                  <a:pt x="1502383" y="1031374"/>
                </a:cubicBezTo>
                <a:cubicBezTo>
                  <a:pt x="1502383" y="1048812"/>
                  <a:pt x="1495241" y="1062550"/>
                  <a:pt x="1480958" y="1072588"/>
                </a:cubicBezTo>
                <a:cubicBezTo>
                  <a:pt x="1466676" y="1082626"/>
                  <a:pt x="1448177" y="1087645"/>
                  <a:pt x="1425462" y="1087645"/>
                </a:cubicBezTo>
                <a:cubicBezTo>
                  <a:pt x="1405730" y="1087645"/>
                  <a:pt x="1388521" y="1083917"/>
                  <a:pt x="1373837" y="1076460"/>
                </a:cubicBezTo>
                <a:lnTo>
                  <a:pt x="1373837" y="1042043"/>
                </a:lnTo>
                <a:cubicBezTo>
                  <a:pt x="1390816" y="1054318"/>
                  <a:pt x="1409114" y="1060456"/>
                  <a:pt x="1428731" y="1060456"/>
                </a:cubicBezTo>
                <a:cubicBezTo>
                  <a:pt x="1455003" y="1060456"/>
                  <a:pt x="1468138" y="1051852"/>
                  <a:pt x="1468138" y="1034644"/>
                </a:cubicBezTo>
                <a:cubicBezTo>
                  <a:pt x="1468138" y="1027302"/>
                  <a:pt x="1465270" y="1021250"/>
                  <a:pt x="1459534" y="1016489"/>
                </a:cubicBezTo>
                <a:cubicBezTo>
                  <a:pt x="1453798" y="1011728"/>
                  <a:pt x="1442154" y="1006078"/>
                  <a:pt x="1424601" y="999539"/>
                </a:cubicBezTo>
                <a:cubicBezTo>
                  <a:pt x="1403492" y="991050"/>
                  <a:pt x="1389783" y="982646"/>
                  <a:pt x="1383474" y="974329"/>
                </a:cubicBezTo>
                <a:cubicBezTo>
                  <a:pt x="1377164" y="966012"/>
                  <a:pt x="1374009" y="955945"/>
                  <a:pt x="1374009" y="944128"/>
                </a:cubicBezTo>
                <a:cubicBezTo>
                  <a:pt x="1374009" y="927264"/>
                  <a:pt x="1381150" y="913756"/>
                  <a:pt x="1395433" y="903603"/>
                </a:cubicBezTo>
                <a:cubicBezTo>
                  <a:pt x="1409716" y="893450"/>
                  <a:pt x="1427297" y="888374"/>
                  <a:pt x="1448177" y="888374"/>
                </a:cubicBezTo>
                <a:close/>
                <a:moveTo>
                  <a:pt x="1128964" y="888374"/>
                </a:moveTo>
                <a:cubicBezTo>
                  <a:pt x="1149843" y="888374"/>
                  <a:pt x="1165732" y="895056"/>
                  <a:pt x="1176630" y="908421"/>
                </a:cubicBezTo>
                <a:cubicBezTo>
                  <a:pt x="1187529" y="921786"/>
                  <a:pt x="1192978" y="941260"/>
                  <a:pt x="1192978" y="966843"/>
                </a:cubicBezTo>
                <a:lnTo>
                  <a:pt x="1192978" y="1083171"/>
                </a:lnTo>
                <a:lnTo>
                  <a:pt x="1159422" y="1083171"/>
                </a:lnTo>
                <a:lnTo>
                  <a:pt x="1159422" y="974931"/>
                </a:lnTo>
                <a:cubicBezTo>
                  <a:pt x="1159422" y="935811"/>
                  <a:pt x="1145139" y="916251"/>
                  <a:pt x="1116574" y="916251"/>
                </a:cubicBezTo>
                <a:cubicBezTo>
                  <a:pt x="1101775" y="916251"/>
                  <a:pt x="1089614" y="921758"/>
                  <a:pt x="1080092" y="932771"/>
                </a:cubicBezTo>
                <a:cubicBezTo>
                  <a:pt x="1070570" y="943784"/>
                  <a:pt x="1065809" y="957723"/>
                  <a:pt x="1065809" y="974587"/>
                </a:cubicBezTo>
                <a:lnTo>
                  <a:pt x="1065809" y="1083171"/>
                </a:lnTo>
                <a:lnTo>
                  <a:pt x="1032081" y="1083171"/>
                </a:lnTo>
                <a:lnTo>
                  <a:pt x="1032081" y="892848"/>
                </a:lnTo>
                <a:lnTo>
                  <a:pt x="1065809" y="892848"/>
                </a:lnTo>
                <a:lnTo>
                  <a:pt x="1065809" y="924339"/>
                </a:lnTo>
                <a:lnTo>
                  <a:pt x="1066498" y="924339"/>
                </a:lnTo>
                <a:cubicBezTo>
                  <a:pt x="1080838" y="900362"/>
                  <a:pt x="1101660" y="888374"/>
                  <a:pt x="1128964" y="888374"/>
                </a:cubicBezTo>
                <a:close/>
                <a:moveTo>
                  <a:pt x="907772" y="888374"/>
                </a:moveTo>
                <a:cubicBezTo>
                  <a:pt x="932667" y="888374"/>
                  <a:pt x="952112" y="896376"/>
                  <a:pt x="966108" y="912379"/>
                </a:cubicBezTo>
                <a:cubicBezTo>
                  <a:pt x="980105" y="928383"/>
                  <a:pt x="987103" y="950782"/>
                  <a:pt x="987103" y="979577"/>
                </a:cubicBezTo>
                <a:lnTo>
                  <a:pt x="987103" y="996614"/>
                </a:lnTo>
                <a:lnTo>
                  <a:pt x="853911" y="996614"/>
                </a:lnTo>
                <a:cubicBezTo>
                  <a:pt x="854484" y="1016919"/>
                  <a:pt x="860048" y="1032607"/>
                  <a:pt x="870603" y="1043678"/>
                </a:cubicBezTo>
                <a:cubicBezTo>
                  <a:pt x="881157" y="1054749"/>
                  <a:pt x="895899" y="1060284"/>
                  <a:pt x="914828" y="1060284"/>
                </a:cubicBezTo>
                <a:cubicBezTo>
                  <a:pt x="936166" y="1060284"/>
                  <a:pt x="955726" y="1053458"/>
                  <a:pt x="973508" y="1039806"/>
                </a:cubicBezTo>
                <a:lnTo>
                  <a:pt x="973508" y="1069921"/>
                </a:lnTo>
                <a:cubicBezTo>
                  <a:pt x="956759" y="1081737"/>
                  <a:pt x="934560" y="1087645"/>
                  <a:pt x="906912" y="1087645"/>
                </a:cubicBezTo>
                <a:cubicBezTo>
                  <a:pt x="879379" y="1087645"/>
                  <a:pt x="857897" y="1078926"/>
                  <a:pt x="842467" y="1061489"/>
                </a:cubicBezTo>
                <a:cubicBezTo>
                  <a:pt x="827037" y="1044051"/>
                  <a:pt x="819322" y="1019845"/>
                  <a:pt x="819322" y="988870"/>
                </a:cubicBezTo>
                <a:cubicBezTo>
                  <a:pt x="819322" y="959731"/>
                  <a:pt x="827783" y="935696"/>
                  <a:pt x="844704" y="916767"/>
                </a:cubicBezTo>
                <a:cubicBezTo>
                  <a:pt x="861626" y="897838"/>
                  <a:pt x="882648" y="888374"/>
                  <a:pt x="907772" y="888374"/>
                </a:cubicBezTo>
                <a:close/>
                <a:moveTo>
                  <a:pt x="576514" y="888374"/>
                </a:moveTo>
                <a:cubicBezTo>
                  <a:pt x="597393" y="888374"/>
                  <a:pt x="613282" y="895056"/>
                  <a:pt x="624180" y="908421"/>
                </a:cubicBezTo>
                <a:cubicBezTo>
                  <a:pt x="635079" y="921786"/>
                  <a:pt x="640528" y="941260"/>
                  <a:pt x="640528" y="966843"/>
                </a:cubicBezTo>
                <a:lnTo>
                  <a:pt x="640528" y="1083171"/>
                </a:lnTo>
                <a:lnTo>
                  <a:pt x="606972" y="1083171"/>
                </a:lnTo>
                <a:lnTo>
                  <a:pt x="606972" y="974931"/>
                </a:lnTo>
                <a:cubicBezTo>
                  <a:pt x="606972" y="935811"/>
                  <a:pt x="592689" y="916251"/>
                  <a:pt x="564124" y="916251"/>
                </a:cubicBezTo>
                <a:cubicBezTo>
                  <a:pt x="549324" y="916251"/>
                  <a:pt x="537164" y="921758"/>
                  <a:pt x="527642" y="932771"/>
                </a:cubicBezTo>
                <a:cubicBezTo>
                  <a:pt x="518120" y="943784"/>
                  <a:pt x="513359" y="957723"/>
                  <a:pt x="513359" y="974587"/>
                </a:cubicBezTo>
                <a:lnTo>
                  <a:pt x="513359" y="1083171"/>
                </a:lnTo>
                <a:lnTo>
                  <a:pt x="479631" y="1083171"/>
                </a:lnTo>
                <a:lnTo>
                  <a:pt x="479631" y="892848"/>
                </a:lnTo>
                <a:lnTo>
                  <a:pt x="513359" y="892848"/>
                </a:lnTo>
                <a:lnTo>
                  <a:pt x="513359" y="924339"/>
                </a:lnTo>
                <a:lnTo>
                  <a:pt x="514048" y="924339"/>
                </a:lnTo>
                <a:cubicBezTo>
                  <a:pt x="528388" y="900362"/>
                  <a:pt x="549210" y="888374"/>
                  <a:pt x="576514" y="888374"/>
                </a:cubicBezTo>
                <a:close/>
                <a:moveTo>
                  <a:pt x="336040" y="888374"/>
                </a:moveTo>
                <a:cubicBezTo>
                  <a:pt x="364606" y="888374"/>
                  <a:pt x="387005" y="897121"/>
                  <a:pt x="403238" y="914616"/>
                </a:cubicBezTo>
                <a:cubicBezTo>
                  <a:pt x="419471" y="932111"/>
                  <a:pt x="427588" y="956289"/>
                  <a:pt x="427588" y="987149"/>
                </a:cubicBezTo>
                <a:cubicBezTo>
                  <a:pt x="427588" y="1017206"/>
                  <a:pt x="418926" y="1041470"/>
                  <a:pt x="401603" y="1059940"/>
                </a:cubicBezTo>
                <a:cubicBezTo>
                  <a:pt x="384280" y="1078410"/>
                  <a:pt x="361049" y="1087645"/>
                  <a:pt x="331910" y="1087645"/>
                </a:cubicBezTo>
                <a:cubicBezTo>
                  <a:pt x="303459" y="1087645"/>
                  <a:pt x="280744" y="1078697"/>
                  <a:pt x="263765" y="1060800"/>
                </a:cubicBezTo>
                <a:cubicBezTo>
                  <a:pt x="246786" y="1042904"/>
                  <a:pt x="238297" y="1019328"/>
                  <a:pt x="238297" y="990074"/>
                </a:cubicBezTo>
                <a:cubicBezTo>
                  <a:pt x="238297" y="958641"/>
                  <a:pt x="247073" y="933832"/>
                  <a:pt x="264626" y="915649"/>
                </a:cubicBezTo>
                <a:cubicBezTo>
                  <a:pt x="282178" y="897465"/>
                  <a:pt x="305983" y="888374"/>
                  <a:pt x="336040" y="888374"/>
                </a:cubicBezTo>
                <a:close/>
                <a:moveTo>
                  <a:pt x="1295209" y="836405"/>
                </a:moveTo>
                <a:lnTo>
                  <a:pt x="1295209" y="892848"/>
                </a:lnTo>
                <a:lnTo>
                  <a:pt x="1342532" y="892848"/>
                </a:lnTo>
                <a:lnTo>
                  <a:pt x="1342532" y="920725"/>
                </a:lnTo>
                <a:lnTo>
                  <a:pt x="1295209" y="920725"/>
                </a:lnTo>
                <a:lnTo>
                  <a:pt x="1295209" y="1024663"/>
                </a:lnTo>
                <a:cubicBezTo>
                  <a:pt x="1295209" y="1037168"/>
                  <a:pt x="1297331" y="1046116"/>
                  <a:pt x="1301576" y="1051508"/>
                </a:cubicBezTo>
                <a:cubicBezTo>
                  <a:pt x="1305821" y="1056900"/>
                  <a:pt x="1312876" y="1059596"/>
                  <a:pt x="1322742" y="1059596"/>
                </a:cubicBezTo>
                <a:cubicBezTo>
                  <a:pt x="1330314" y="1059596"/>
                  <a:pt x="1336910" y="1057473"/>
                  <a:pt x="1342532" y="1053229"/>
                </a:cubicBezTo>
                <a:lnTo>
                  <a:pt x="1342532" y="1081278"/>
                </a:lnTo>
                <a:cubicBezTo>
                  <a:pt x="1335190" y="1085293"/>
                  <a:pt x="1325266" y="1087301"/>
                  <a:pt x="1312762" y="1087301"/>
                </a:cubicBezTo>
                <a:cubicBezTo>
                  <a:pt x="1278689" y="1087301"/>
                  <a:pt x="1261653" y="1068429"/>
                  <a:pt x="1261653" y="1030686"/>
                </a:cubicBezTo>
                <a:lnTo>
                  <a:pt x="1261653" y="920725"/>
                </a:lnTo>
                <a:lnTo>
                  <a:pt x="1228957" y="920725"/>
                </a:lnTo>
                <a:lnTo>
                  <a:pt x="1228957" y="892848"/>
                </a:lnTo>
                <a:lnTo>
                  <a:pt x="1261653" y="892848"/>
                </a:lnTo>
                <a:lnTo>
                  <a:pt x="1261653" y="847074"/>
                </a:lnTo>
                <a:close/>
                <a:moveTo>
                  <a:pt x="742759" y="836405"/>
                </a:moveTo>
                <a:lnTo>
                  <a:pt x="742759" y="892848"/>
                </a:lnTo>
                <a:lnTo>
                  <a:pt x="790082" y="892848"/>
                </a:lnTo>
                <a:lnTo>
                  <a:pt x="790082" y="920725"/>
                </a:lnTo>
                <a:lnTo>
                  <a:pt x="742759" y="920725"/>
                </a:lnTo>
                <a:lnTo>
                  <a:pt x="742759" y="1024663"/>
                </a:lnTo>
                <a:cubicBezTo>
                  <a:pt x="742759" y="1037168"/>
                  <a:pt x="744882" y="1046116"/>
                  <a:pt x="749126" y="1051508"/>
                </a:cubicBezTo>
                <a:cubicBezTo>
                  <a:pt x="753371" y="1056900"/>
                  <a:pt x="760426" y="1059596"/>
                  <a:pt x="770292" y="1059596"/>
                </a:cubicBezTo>
                <a:cubicBezTo>
                  <a:pt x="777864" y="1059596"/>
                  <a:pt x="784461" y="1057473"/>
                  <a:pt x="790082" y="1053229"/>
                </a:cubicBezTo>
                <a:lnTo>
                  <a:pt x="790082" y="1081278"/>
                </a:lnTo>
                <a:cubicBezTo>
                  <a:pt x="782740" y="1085293"/>
                  <a:pt x="772816" y="1087301"/>
                  <a:pt x="760312" y="1087301"/>
                </a:cubicBezTo>
                <a:cubicBezTo>
                  <a:pt x="726239" y="1087301"/>
                  <a:pt x="709203" y="1068429"/>
                  <a:pt x="709203" y="1030686"/>
                </a:cubicBezTo>
                <a:lnTo>
                  <a:pt x="709203" y="920725"/>
                </a:lnTo>
                <a:lnTo>
                  <a:pt x="676507" y="920725"/>
                </a:lnTo>
                <a:lnTo>
                  <a:pt x="676507" y="892848"/>
                </a:lnTo>
                <a:lnTo>
                  <a:pt x="709203" y="892848"/>
                </a:lnTo>
                <a:lnTo>
                  <a:pt x="709203" y="847074"/>
                </a:lnTo>
                <a:close/>
                <a:moveTo>
                  <a:pt x="136461" y="812141"/>
                </a:moveTo>
                <a:cubicBezTo>
                  <a:pt x="161930" y="812141"/>
                  <a:pt x="182981" y="815755"/>
                  <a:pt x="199616" y="822982"/>
                </a:cubicBezTo>
                <a:lnTo>
                  <a:pt x="199616" y="858948"/>
                </a:lnTo>
                <a:cubicBezTo>
                  <a:pt x="180572" y="848393"/>
                  <a:pt x="159635" y="843116"/>
                  <a:pt x="136805" y="843116"/>
                </a:cubicBezTo>
                <a:cubicBezTo>
                  <a:pt x="107093" y="843116"/>
                  <a:pt x="82886" y="853011"/>
                  <a:pt x="64187" y="872800"/>
                </a:cubicBezTo>
                <a:cubicBezTo>
                  <a:pt x="45487" y="892590"/>
                  <a:pt x="36137" y="919291"/>
                  <a:pt x="36137" y="952905"/>
                </a:cubicBezTo>
                <a:cubicBezTo>
                  <a:pt x="36137" y="984797"/>
                  <a:pt x="44856" y="1010122"/>
                  <a:pt x="62294" y="1028879"/>
                </a:cubicBezTo>
                <a:cubicBezTo>
                  <a:pt x="79731" y="1047636"/>
                  <a:pt x="102561" y="1057015"/>
                  <a:pt x="130783" y="1057015"/>
                </a:cubicBezTo>
                <a:cubicBezTo>
                  <a:pt x="157169" y="1057015"/>
                  <a:pt x="180113" y="1051049"/>
                  <a:pt x="199616" y="1039118"/>
                </a:cubicBezTo>
                <a:lnTo>
                  <a:pt x="199616" y="1072158"/>
                </a:lnTo>
                <a:cubicBezTo>
                  <a:pt x="179998" y="1082483"/>
                  <a:pt x="155390" y="1087645"/>
                  <a:pt x="125792" y="1087645"/>
                </a:cubicBezTo>
                <a:cubicBezTo>
                  <a:pt x="87590" y="1087645"/>
                  <a:pt x="57074" y="1075513"/>
                  <a:pt x="34244" y="1051250"/>
                </a:cubicBezTo>
                <a:cubicBezTo>
                  <a:pt x="11415" y="1026986"/>
                  <a:pt x="0" y="994893"/>
                  <a:pt x="0" y="954970"/>
                </a:cubicBezTo>
                <a:cubicBezTo>
                  <a:pt x="0" y="912064"/>
                  <a:pt x="12849" y="877532"/>
                  <a:pt x="38546" y="851376"/>
                </a:cubicBezTo>
                <a:cubicBezTo>
                  <a:pt x="64244" y="825219"/>
                  <a:pt x="96882" y="812141"/>
                  <a:pt x="136461" y="812141"/>
                </a:cubicBezTo>
                <a:close/>
                <a:moveTo>
                  <a:pt x="289973" y="374452"/>
                </a:moveTo>
                <a:lnTo>
                  <a:pt x="289973" y="443508"/>
                </a:lnTo>
                <a:lnTo>
                  <a:pt x="590010" y="443508"/>
                </a:lnTo>
                <a:lnTo>
                  <a:pt x="590010" y="374452"/>
                </a:lnTo>
                <a:close/>
                <a:moveTo>
                  <a:pt x="1091859" y="285155"/>
                </a:moveTo>
                <a:lnTo>
                  <a:pt x="1091859" y="309562"/>
                </a:lnTo>
                <a:cubicBezTo>
                  <a:pt x="1106940" y="330994"/>
                  <a:pt x="1124204" y="350242"/>
                  <a:pt x="1143651" y="367308"/>
                </a:cubicBezTo>
                <a:cubicBezTo>
                  <a:pt x="1176989" y="344289"/>
                  <a:pt x="1210326" y="316905"/>
                  <a:pt x="1243664" y="285155"/>
                </a:cubicBezTo>
                <a:close/>
                <a:moveTo>
                  <a:pt x="863854" y="285155"/>
                </a:moveTo>
                <a:cubicBezTo>
                  <a:pt x="888064" y="303014"/>
                  <a:pt x="914456" y="323652"/>
                  <a:pt x="943031" y="347067"/>
                </a:cubicBezTo>
                <a:lnTo>
                  <a:pt x="894215" y="400050"/>
                </a:lnTo>
                <a:cubicBezTo>
                  <a:pt x="935093" y="381000"/>
                  <a:pt x="973789" y="361553"/>
                  <a:pt x="1010301" y="341709"/>
                </a:cubicBezTo>
                <a:lnTo>
                  <a:pt x="1010301" y="285155"/>
                </a:lnTo>
                <a:close/>
                <a:moveTo>
                  <a:pt x="289973" y="232767"/>
                </a:moveTo>
                <a:lnTo>
                  <a:pt x="289973" y="298252"/>
                </a:lnTo>
                <a:lnTo>
                  <a:pt x="590010" y="298252"/>
                </a:lnTo>
                <a:lnTo>
                  <a:pt x="590010" y="232767"/>
                </a:lnTo>
                <a:close/>
                <a:moveTo>
                  <a:pt x="289973" y="91083"/>
                </a:moveTo>
                <a:lnTo>
                  <a:pt x="289973" y="156567"/>
                </a:lnTo>
                <a:lnTo>
                  <a:pt x="590010" y="156567"/>
                </a:lnTo>
                <a:lnTo>
                  <a:pt x="590010" y="91083"/>
                </a:lnTo>
                <a:close/>
                <a:moveTo>
                  <a:pt x="205439" y="12502"/>
                </a:moveTo>
                <a:lnTo>
                  <a:pt x="674545" y="12502"/>
                </a:lnTo>
                <a:lnTo>
                  <a:pt x="674545" y="562570"/>
                </a:lnTo>
                <a:lnTo>
                  <a:pt x="590010" y="562570"/>
                </a:lnTo>
                <a:lnTo>
                  <a:pt x="590010" y="522089"/>
                </a:lnTo>
                <a:lnTo>
                  <a:pt x="289973" y="522089"/>
                </a:lnTo>
                <a:lnTo>
                  <a:pt x="289973" y="562570"/>
                </a:lnTo>
                <a:lnTo>
                  <a:pt x="205439" y="562570"/>
                </a:lnTo>
                <a:close/>
                <a:moveTo>
                  <a:pt x="805514" y="0"/>
                </a:moveTo>
                <a:lnTo>
                  <a:pt x="1261523" y="0"/>
                </a:lnTo>
                <a:lnTo>
                  <a:pt x="1261523" y="215503"/>
                </a:lnTo>
                <a:lnTo>
                  <a:pt x="1344271" y="215503"/>
                </a:lnTo>
                <a:lnTo>
                  <a:pt x="1344271" y="285155"/>
                </a:lnTo>
                <a:lnTo>
                  <a:pt x="1250212" y="285155"/>
                </a:lnTo>
                <a:lnTo>
                  <a:pt x="1305576" y="342900"/>
                </a:lnTo>
                <a:cubicBezTo>
                  <a:pt x="1270254" y="366316"/>
                  <a:pt x="1236718" y="389334"/>
                  <a:pt x="1204968" y="411956"/>
                </a:cubicBezTo>
                <a:cubicBezTo>
                  <a:pt x="1245449" y="435769"/>
                  <a:pt x="1292281" y="454223"/>
                  <a:pt x="1345462" y="467320"/>
                </a:cubicBezTo>
                <a:cubicBezTo>
                  <a:pt x="1321649" y="499070"/>
                  <a:pt x="1303988" y="523875"/>
                  <a:pt x="1292479" y="541734"/>
                </a:cubicBezTo>
                <a:cubicBezTo>
                  <a:pt x="1212707" y="513159"/>
                  <a:pt x="1145834" y="467717"/>
                  <a:pt x="1091859" y="405408"/>
                </a:cubicBezTo>
                <a:lnTo>
                  <a:pt x="1091859" y="470297"/>
                </a:lnTo>
                <a:cubicBezTo>
                  <a:pt x="1091859" y="529828"/>
                  <a:pt x="1067054" y="560784"/>
                  <a:pt x="1017445" y="563166"/>
                </a:cubicBezTo>
                <a:cubicBezTo>
                  <a:pt x="993632" y="564753"/>
                  <a:pt x="963867" y="565745"/>
                  <a:pt x="928148" y="566142"/>
                </a:cubicBezTo>
                <a:cubicBezTo>
                  <a:pt x="922195" y="536377"/>
                  <a:pt x="916242" y="510977"/>
                  <a:pt x="910289" y="489942"/>
                </a:cubicBezTo>
                <a:cubicBezTo>
                  <a:pt x="938070" y="491927"/>
                  <a:pt x="959501" y="492720"/>
                  <a:pt x="974582" y="492323"/>
                </a:cubicBezTo>
                <a:cubicBezTo>
                  <a:pt x="998395" y="492323"/>
                  <a:pt x="1010301" y="479623"/>
                  <a:pt x="1010301" y="454223"/>
                </a:cubicBezTo>
                <a:lnTo>
                  <a:pt x="1010301" y="423863"/>
                </a:lnTo>
                <a:cubicBezTo>
                  <a:pt x="920607" y="470297"/>
                  <a:pt x="848178" y="509389"/>
                  <a:pt x="793012" y="541139"/>
                </a:cubicBezTo>
                <a:lnTo>
                  <a:pt x="753721" y="462558"/>
                </a:lnTo>
                <a:cubicBezTo>
                  <a:pt x="801346" y="442714"/>
                  <a:pt x="846590" y="422672"/>
                  <a:pt x="889453" y="402431"/>
                </a:cubicBezTo>
                <a:cubicBezTo>
                  <a:pt x="856909" y="371475"/>
                  <a:pt x="826746" y="345480"/>
                  <a:pt x="798965" y="324445"/>
                </a:cubicBezTo>
                <a:lnTo>
                  <a:pt x="832898" y="285155"/>
                </a:lnTo>
                <a:lnTo>
                  <a:pt x="756103" y="285155"/>
                </a:lnTo>
                <a:lnTo>
                  <a:pt x="756103" y="215503"/>
                </a:lnTo>
                <a:lnTo>
                  <a:pt x="1179965" y="215503"/>
                </a:lnTo>
                <a:lnTo>
                  <a:pt x="1179965" y="175617"/>
                </a:lnTo>
                <a:lnTo>
                  <a:pt x="826350" y="175617"/>
                </a:lnTo>
                <a:lnTo>
                  <a:pt x="826350" y="109537"/>
                </a:lnTo>
                <a:lnTo>
                  <a:pt x="1179965" y="109537"/>
                </a:lnTo>
                <a:lnTo>
                  <a:pt x="1179965" y="69652"/>
                </a:lnTo>
                <a:lnTo>
                  <a:pt x="805514" y="696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defTabSz="914377">
              <a:lnSpc>
                <a:spcPct val="120000"/>
              </a:lnSpc>
              <a:defRPr/>
            </a:pPr>
            <a:endParaRPr lang="en-US" altLang="ko-KR" sz="2800" kern="0" dirty="0">
              <a:solidFill>
                <a:srgbClr val="2F5EB0"/>
              </a:solidFill>
              <a:latin typeface="微软雅黑" panose="020B0503020204020204" pitchFamily="34" charset="-122"/>
              <a:ea typeface="微软雅黑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任意多边形 26"/>
          <p:cNvSpPr/>
          <p:nvPr>
            <p:custDataLst>
              <p:tags r:id="rId1"/>
            </p:custDataLst>
          </p:nvPr>
        </p:nvSpPr>
        <p:spPr>
          <a:xfrm>
            <a:off x="1493476" y="1977283"/>
            <a:ext cx="4809192" cy="1105193"/>
          </a:xfrm>
          <a:custGeom>
            <a:avLst/>
            <a:gdLst>
              <a:gd name="connsiteX0" fmla="*/ 132647 w 3522133"/>
              <a:gd name="connsiteY0" fmla="*/ 0 h 795866"/>
              <a:gd name="connsiteX1" fmla="*/ 3124200 w 3522133"/>
              <a:gd name="connsiteY1" fmla="*/ 0 h 795866"/>
              <a:gd name="connsiteX2" fmla="*/ 3522133 w 3522133"/>
              <a:gd name="connsiteY2" fmla="*/ 397933 h 795866"/>
              <a:gd name="connsiteX3" fmla="*/ 3124200 w 3522133"/>
              <a:gd name="connsiteY3" fmla="*/ 795866 h 795866"/>
              <a:gd name="connsiteX4" fmla="*/ 132647 w 3522133"/>
              <a:gd name="connsiteY4" fmla="*/ 795866 h 795866"/>
              <a:gd name="connsiteX5" fmla="*/ 0 w 3522133"/>
              <a:gd name="connsiteY5" fmla="*/ 663219 h 795866"/>
              <a:gd name="connsiteX6" fmla="*/ 0 w 3522133"/>
              <a:gd name="connsiteY6" fmla="*/ 132647 h 795866"/>
              <a:gd name="connsiteX7" fmla="*/ 132647 w 3522133"/>
              <a:gd name="connsiteY7" fmla="*/ 0 h 79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2133" h="795866">
                <a:moveTo>
                  <a:pt x="132647" y="0"/>
                </a:moveTo>
                <a:lnTo>
                  <a:pt x="3124200" y="0"/>
                </a:lnTo>
                <a:lnTo>
                  <a:pt x="3522133" y="397933"/>
                </a:lnTo>
                <a:lnTo>
                  <a:pt x="3124200" y="795866"/>
                </a:lnTo>
                <a:lnTo>
                  <a:pt x="132647" y="795866"/>
                </a:lnTo>
                <a:cubicBezTo>
                  <a:pt x="59388" y="795866"/>
                  <a:pt x="0" y="736478"/>
                  <a:pt x="0" y="663219"/>
                </a:cubicBezTo>
                <a:lnTo>
                  <a:pt x="0" y="132647"/>
                </a:lnTo>
                <a:cubicBezTo>
                  <a:pt x="0" y="59388"/>
                  <a:pt x="59388" y="0"/>
                  <a:pt x="132647" y="0"/>
                </a:cubicBezTo>
                <a:close/>
              </a:path>
            </a:pathLst>
          </a:custGeom>
          <a:gradFill>
            <a:gsLst>
              <a:gs pos="0">
                <a:sysClr val="window" lastClr="FFFFFF">
                  <a:lumMod val="95000"/>
                </a:sysClr>
              </a:gs>
              <a:gs pos="51000">
                <a:sysClr val="window" lastClr="FFFFFF"/>
              </a:gs>
              <a:gs pos="100000">
                <a:sysClr val="window" lastClr="FFFFFF">
                  <a:lumMod val="95000"/>
                </a:sysClr>
              </a:gs>
            </a:gsLst>
            <a:lin ang="16200000" scaled="1"/>
          </a:gradFill>
          <a:ln w="31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/>
          <a:p>
            <a:pPr lvl="0"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kern="0" dirty="0" smtClean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项目展示</a:t>
            </a:r>
            <a:endParaRPr lang="zh-CN" altLang="en-US" sz="3600" b="1" kern="0" dirty="0">
              <a:solidFill>
                <a:srgbClr val="4545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燕尾形 27"/>
          <p:cNvSpPr/>
          <p:nvPr>
            <p:custDataLst>
              <p:tags r:id="rId2"/>
            </p:custDataLst>
          </p:nvPr>
        </p:nvSpPr>
        <p:spPr>
          <a:xfrm>
            <a:off x="5758681" y="1977283"/>
            <a:ext cx="1976558" cy="1105193"/>
          </a:xfrm>
          <a:prstGeom prst="chevron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lIns="8100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kern="0" dirty="0" smtClean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4000" b="1" kern="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304243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/>
          </p:cNvSpPr>
          <p:nvPr/>
        </p:nvSpPr>
        <p:spPr bwMode="auto">
          <a:xfrm>
            <a:off x="547868" y="0"/>
            <a:ext cx="3167443" cy="1340768"/>
          </a:xfrm>
          <a:custGeom>
            <a:avLst/>
            <a:gdLst/>
            <a:ahLst/>
            <a:cxnLst/>
            <a:rect l="l" t="t" r="r" b="b"/>
            <a:pathLst>
              <a:path w="1212931" h="513429">
                <a:moveTo>
                  <a:pt x="0" y="0"/>
                </a:moveTo>
                <a:lnTo>
                  <a:pt x="1212931" y="0"/>
                </a:lnTo>
                <a:cubicBezTo>
                  <a:pt x="1210875" y="8189"/>
                  <a:pt x="1207259" y="15721"/>
                  <a:pt x="1202896" y="22772"/>
                </a:cubicBezTo>
                <a:lnTo>
                  <a:pt x="956422" y="454561"/>
                </a:lnTo>
                <a:cubicBezTo>
                  <a:pt x="946115" y="471761"/>
                  <a:pt x="931774" y="486697"/>
                  <a:pt x="913401" y="497559"/>
                </a:cubicBezTo>
                <a:cubicBezTo>
                  <a:pt x="894131" y="508874"/>
                  <a:pt x="873069" y="513853"/>
                  <a:pt x="852006" y="513401"/>
                </a:cubicBezTo>
                <a:lnTo>
                  <a:pt x="358161" y="513401"/>
                </a:lnTo>
                <a:cubicBezTo>
                  <a:pt x="338443" y="513401"/>
                  <a:pt x="317829" y="508422"/>
                  <a:pt x="299456" y="497559"/>
                </a:cubicBezTo>
                <a:cubicBezTo>
                  <a:pt x="281082" y="486697"/>
                  <a:pt x="266294" y="471761"/>
                  <a:pt x="256435" y="454109"/>
                </a:cubicBezTo>
                <a:lnTo>
                  <a:pt x="8616" y="20509"/>
                </a:lnTo>
                <a:close/>
              </a:path>
            </a:pathLst>
          </a:custGeom>
          <a:solidFill>
            <a:srgbClr val="2F5EB0"/>
          </a:solidFill>
          <a:ln w="9525" cap="flat">
            <a:noFill/>
            <a:prstDash val="solid"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493476" y="261257"/>
            <a:ext cx="1276227" cy="923920"/>
          </a:xfrm>
          <a:custGeom>
            <a:avLst/>
            <a:gdLst/>
            <a:ahLst/>
            <a:cxnLst/>
            <a:rect l="l" t="t" r="r" b="b"/>
            <a:pathLst>
              <a:path w="1502383" h="1087645">
                <a:moveTo>
                  <a:pt x="333975" y="916251"/>
                </a:moveTo>
                <a:cubicBezTo>
                  <a:pt x="315046" y="916251"/>
                  <a:pt x="300103" y="922733"/>
                  <a:pt x="289147" y="935696"/>
                </a:cubicBezTo>
                <a:cubicBezTo>
                  <a:pt x="278191" y="948660"/>
                  <a:pt x="272713" y="966442"/>
                  <a:pt x="272713" y="989042"/>
                </a:cubicBezTo>
                <a:cubicBezTo>
                  <a:pt x="272713" y="1010954"/>
                  <a:pt x="278249" y="1028219"/>
                  <a:pt x="289320" y="1040839"/>
                </a:cubicBezTo>
                <a:cubicBezTo>
                  <a:pt x="300390" y="1053458"/>
                  <a:pt x="315275" y="1059768"/>
                  <a:pt x="333975" y="1059768"/>
                </a:cubicBezTo>
                <a:cubicBezTo>
                  <a:pt x="353248" y="1059768"/>
                  <a:pt x="367932" y="1053602"/>
                  <a:pt x="378028" y="1041269"/>
                </a:cubicBezTo>
                <a:cubicBezTo>
                  <a:pt x="388124" y="1028936"/>
                  <a:pt x="393171" y="1011241"/>
                  <a:pt x="393171" y="988182"/>
                </a:cubicBezTo>
                <a:cubicBezTo>
                  <a:pt x="393171" y="965008"/>
                  <a:pt x="388124" y="947226"/>
                  <a:pt x="378028" y="934836"/>
                </a:cubicBezTo>
                <a:cubicBezTo>
                  <a:pt x="367932" y="922446"/>
                  <a:pt x="353248" y="916251"/>
                  <a:pt x="333975" y="916251"/>
                </a:cubicBezTo>
                <a:close/>
                <a:moveTo>
                  <a:pt x="907256" y="915563"/>
                </a:moveTo>
                <a:cubicBezTo>
                  <a:pt x="893834" y="915563"/>
                  <a:pt x="882218" y="920553"/>
                  <a:pt x="872410" y="930534"/>
                </a:cubicBezTo>
                <a:cubicBezTo>
                  <a:pt x="862601" y="940515"/>
                  <a:pt x="856434" y="953536"/>
                  <a:pt x="853911" y="969597"/>
                </a:cubicBezTo>
                <a:lnTo>
                  <a:pt x="953374" y="969597"/>
                </a:lnTo>
                <a:cubicBezTo>
                  <a:pt x="953260" y="952388"/>
                  <a:pt x="949187" y="939081"/>
                  <a:pt x="941156" y="929673"/>
                </a:cubicBezTo>
                <a:cubicBezTo>
                  <a:pt x="933126" y="920266"/>
                  <a:pt x="921826" y="915563"/>
                  <a:pt x="907256" y="915563"/>
                </a:cubicBezTo>
                <a:close/>
                <a:moveTo>
                  <a:pt x="1448177" y="888374"/>
                </a:moveTo>
                <a:cubicBezTo>
                  <a:pt x="1464352" y="888374"/>
                  <a:pt x="1479381" y="891184"/>
                  <a:pt x="1493262" y="896806"/>
                </a:cubicBezTo>
                <a:lnTo>
                  <a:pt x="1493262" y="929329"/>
                </a:lnTo>
                <a:cubicBezTo>
                  <a:pt x="1479037" y="920152"/>
                  <a:pt x="1462918" y="915563"/>
                  <a:pt x="1444907" y="915563"/>
                </a:cubicBezTo>
                <a:cubicBezTo>
                  <a:pt x="1434123" y="915563"/>
                  <a:pt x="1425347" y="917914"/>
                  <a:pt x="1418578" y="922618"/>
                </a:cubicBezTo>
                <a:cubicBezTo>
                  <a:pt x="1411810" y="927322"/>
                  <a:pt x="1408426" y="933517"/>
                  <a:pt x="1408426" y="941203"/>
                </a:cubicBezTo>
                <a:cubicBezTo>
                  <a:pt x="1408426" y="948775"/>
                  <a:pt x="1410864" y="954683"/>
                  <a:pt x="1415739" y="958928"/>
                </a:cubicBezTo>
                <a:cubicBezTo>
                  <a:pt x="1420615" y="963172"/>
                  <a:pt x="1431427" y="968621"/>
                  <a:pt x="1448177" y="975275"/>
                </a:cubicBezTo>
                <a:cubicBezTo>
                  <a:pt x="1469400" y="983191"/>
                  <a:pt x="1483740" y="991394"/>
                  <a:pt x="1491197" y="999883"/>
                </a:cubicBezTo>
                <a:cubicBezTo>
                  <a:pt x="1498654" y="1008372"/>
                  <a:pt x="1502383" y="1018869"/>
                  <a:pt x="1502383" y="1031374"/>
                </a:cubicBezTo>
                <a:cubicBezTo>
                  <a:pt x="1502383" y="1048812"/>
                  <a:pt x="1495241" y="1062550"/>
                  <a:pt x="1480958" y="1072588"/>
                </a:cubicBezTo>
                <a:cubicBezTo>
                  <a:pt x="1466676" y="1082626"/>
                  <a:pt x="1448177" y="1087645"/>
                  <a:pt x="1425462" y="1087645"/>
                </a:cubicBezTo>
                <a:cubicBezTo>
                  <a:pt x="1405730" y="1087645"/>
                  <a:pt x="1388521" y="1083917"/>
                  <a:pt x="1373837" y="1076460"/>
                </a:cubicBezTo>
                <a:lnTo>
                  <a:pt x="1373837" y="1042043"/>
                </a:lnTo>
                <a:cubicBezTo>
                  <a:pt x="1390816" y="1054318"/>
                  <a:pt x="1409114" y="1060456"/>
                  <a:pt x="1428731" y="1060456"/>
                </a:cubicBezTo>
                <a:cubicBezTo>
                  <a:pt x="1455003" y="1060456"/>
                  <a:pt x="1468138" y="1051852"/>
                  <a:pt x="1468138" y="1034644"/>
                </a:cubicBezTo>
                <a:cubicBezTo>
                  <a:pt x="1468138" y="1027302"/>
                  <a:pt x="1465270" y="1021250"/>
                  <a:pt x="1459534" y="1016489"/>
                </a:cubicBezTo>
                <a:cubicBezTo>
                  <a:pt x="1453798" y="1011728"/>
                  <a:pt x="1442154" y="1006078"/>
                  <a:pt x="1424601" y="999539"/>
                </a:cubicBezTo>
                <a:cubicBezTo>
                  <a:pt x="1403492" y="991050"/>
                  <a:pt x="1389783" y="982646"/>
                  <a:pt x="1383474" y="974329"/>
                </a:cubicBezTo>
                <a:cubicBezTo>
                  <a:pt x="1377164" y="966012"/>
                  <a:pt x="1374009" y="955945"/>
                  <a:pt x="1374009" y="944128"/>
                </a:cubicBezTo>
                <a:cubicBezTo>
                  <a:pt x="1374009" y="927264"/>
                  <a:pt x="1381150" y="913756"/>
                  <a:pt x="1395433" y="903603"/>
                </a:cubicBezTo>
                <a:cubicBezTo>
                  <a:pt x="1409716" y="893450"/>
                  <a:pt x="1427297" y="888374"/>
                  <a:pt x="1448177" y="888374"/>
                </a:cubicBezTo>
                <a:close/>
                <a:moveTo>
                  <a:pt x="1128964" y="888374"/>
                </a:moveTo>
                <a:cubicBezTo>
                  <a:pt x="1149843" y="888374"/>
                  <a:pt x="1165732" y="895056"/>
                  <a:pt x="1176630" y="908421"/>
                </a:cubicBezTo>
                <a:cubicBezTo>
                  <a:pt x="1187529" y="921786"/>
                  <a:pt x="1192978" y="941260"/>
                  <a:pt x="1192978" y="966843"/>
                </a:cubicBezTo>
                <a:lnTo>
                  <a:pt x="1192978" y="1083171"/>
                </a:lnTo>
                <a:lnTo>
                  <a:pt x="1159422" y="1083171"/>
                </a:lnTo>
                <a:lnTo>
                  <a:pt x="1159422" y="974931"/>
                </a:lnTo>
                <a:cubicBezTo>
                  <a:pt x="1159422" y="935811"/>
                  <a:pt x="1145139" y="916251"/>
                  <a:pt x="1116574" y="916251"/>
                </a:cubicBezTo>
                <a:cubicBezTo>
                  <a:pt x="1101775" y="916251"/>
                  <a:pt x="1089614" y="921758"/>
                  <a:pt x="1080092" y="932771"/>
                </a:cubicBezTo>
                <a:cubicBezTo>
                  <a:pt x="1070570" y="943784"/>
                  <a:pt x="1065809" y="957723"/>
                  <a:pt x="1065809" y="974587"/>
                </a:cubicBezTo>
                <a:lnTo>
                  <a:pt x="1065809" y="1083171"/>
                </a:lnTo>
                <a:lnTo>
                  <a:pt x="1032081" y="1083171"/>
                </a:lnTo>
                <a:lnTo>
                  <a:pt x="1032081" y="892848"/>
                </a:lnTo>
                <a:lnTo>
                  <a:pt x="1065809" y="892848"/>
                </a:lnTo>
                <a:lnTo>
                  <a:pt x="1065809" y="924339"/>
                </a:lnTo>
                <a:lnTo>
                  <a:pt x="1066498" y="924339"/>
                </a:lnTo>
                <a:cubicBezTo>
                  <a:pt x="1080838" y="900362"/>
                  <a:pt x="1101660" y="888374"/>
                  <a:pt x="1128964" y="888374"/>
                </a:cubicBezTo>
                <a:close/>
                <a:moveTo>
                  <a:pt x="907772" y="888374"/>
                </a:moveTo>
                <a:cubicBezTo>
                  <a:pt x="932667" y="888374"/>
                  <a:pt x="952112" y="896376"/>
                  <a:pt x="966108" y="912379"/>
                </a:cubicBezTo>
                <a:cubicBezTo>
                  <a:pt x="980105" y="928383"/>
                  <a:pt x="987103" y="950782"/>
                  <a:pt x="987103" y="979577"/>
                </a:cubicBezTo>
                <a:lnTo>
                  <a:pt x="987103" y="996614"/>
                </a:lnTo>
                <a:lnTo>
                  <a:pt x="853911" y="996614"/>
                </a:lnTo>
                <a:cubicBezTo>
                  <a:pt x="854484" y="1016919"/>
                  <a:pt x="860048" y="1032607"/>
                  <a:pt x="870603" y="1043678"/>
                </a:cubicBezTo>
                <a:cubicBezTo>
                  <a:pt x="881157" y="1054749"/>
                  <a:pt x="895899" y="1060284"/>
                  <a:pt x="914828" y="1060284"/>
                </a:cubicBezTo>
                <a:cubicBezTo>
                  <a:pt x="936166" y="1060284"/>
                  <a:pt x="955726" y="1053458"/>
                  <a:pt x="973508" y="1039806"/>
                </a:cubicBezTo>
                <a:lnTo>
                  <a:pt x="973508" y="1069921"/>
                </a:lnTo>
                <a:cubicBezTo>
                  <a:pt x="956759" y="1081737"/>
                  <a:pt x="934560" y="1087645"/>
                  <a:pt x="906912" y="1087645"/>
                </a:cubicBezTo>
                <a:cubicBezTo>
                  <a:pt x="879379" y="1087645"/>
                  <a:pt x="857897" y="1078926"/>
                  <a:pt x="842467" y="1061489"/>
                </a:cubicBezTo>
                <a:cubicBezTo>
                  <a:pt x="827037" y="1044051"/>
                  <a:pt x="819322" y="1019845"/>
                  <a:pt x="819322" y="988870"/>
                </a:cubicBezTo>
                <a:cubicBezTo>
                  <a:pt x="819322" y="959731"/>
                  <a:pt x="827783" y="935696"/>
                  <a:pt x="844704" y="916767"/>
                </a:cubicBezTo>
                <a:cubicBezTo>
                  <a:pt x="861626" y="897838"/>
                  <a:pt x="882648" y="888374"/>
                  <a:pt x="907772" y="888374"/>
                </a:cubicBezTo>
                <a:close/>
                <a:moveTo>
                  <a:pt x="576514" y="888374"/>
                </a:moveTo>
                <a:cubicBezTo>
                  <a:pt x="597393" y="888374"/>
                  <a:pt x="613282" y="895056"/>
                  <a:pt x="624180" y="908421"/>
                </a:cubicBezTo>
                <a:cubicBezTo>
                  <a:pt x="635079" y="921786"/>
                  <a:pt x="640528" y="941260"/>
                  <a:pt x="640528" y="966843"/>
                </a:cubicBezTo>
                <a:lnTo>
                  <a:pt x="640528" y="1083171"/>
                </a:lnTo>
                <a:lnTo>
                  <a:pt x="606972" y="1083171"/>
                </a:lnTo>
                <a:lnTo>
                  <a:pt x="606972" y="974931"/>
                </a:lnTo>
                <a:cubicBezTo>
                  <a:pt x="606972" y="935811"/>
                  <a:pt x="592689" y="916251"/>
                  <a:pt x="564124" y="916251"/>
                </a:cubicBezTo>
                <a:cubicBezTo>
                  <a:pt x="549324" y="916251"/>
                  <a:pt x="537164" y="921758"/>
                  <a:pt x="527642" y="932771"/>
                </a:cubicBezTo>
                <a:cubicBezTo>
                  <a:pt x="518120" y="943784"/>
                  <a:pt x="513359" y="957723"/>
                  <a:pt x="513359" y="974587"/>
                </a:cubicBezTo>
                <a:lnTo>
                  <a:pt x="513359" y="1083171"/>
                </a:lnTo>
                <a:lnTo>
                  <a:pt x="479631" y="1083171"/>
                </a:lnTo>
                <a:lnTo>
                  <a:pt x="479631" y="892848"/>
                </a:lnTo>
                <a:lnTo>
                  <a:pt x="513359" y="892848"/>
                </a:lnTo>
                <a:lnTo>
                  <a:pt x="513359" y="924339"/>
                </a:lnTo>
                <a:lnTo>
                  <a:pt x="514048" y="924339"/>
                </a:lnTo>
                <a:cubicBezTo>
                  <a:pt x="528388" y="900362"/>
                  <a:pt x="549210" y="888374"/>
                  <a:pt x="576514" y="888374"/>
                </a:cubicBezTo>
                <a:close/>
                <a:moveTo>
                  <a:pt x="336040" y="888374"/>
                </a:moveTo>
                <a:cubicBezTo>
                  <a:pt x="364606" y="888374"/>
                  <a:pt x="387005" y="897121"/>
                  <a:pt x="403238" y="914616"/>
                </a:cubicBezTo>
                <a:cubicBezTo>
                  <a:pt x="419471" y="932111"/>
                  <a:pt x="427588" y="956289"/>
                  <a:pt x="427588" y="987149"/>
                </a:cubicBezTo>
                <a:cubicBezTo>
                  <a:pt x="427588" y="1017206"/>
                  <a:pt x="418926" y="1041470"/>
                  <a:pt x="401603" y="1059940"/>
                </a:cubicBezTo>
                <a:cubicBezTo>
                  <a:pt x="384280" y="1078410"/>
                  <a:pt x="361049" y="1087645"/>
                  <a:pt x="331910" y="1087645"/>
                </a:cubicBezTo>
                <a:cubicBezTo>
                  <a:pt x="303459" y="1087645"/>
                  <a:pt x="280744" y="1078697"/>
                  <a:pt x="263765" y="1060800"/>
                </a:cubicBezTo>
                <a:cubicBezTo>
                  <a:pt x="246786" y="1042904"/>
                  <a:pt x="238297" y="1019328"/>
                  <a:pt x="238297" y="990074"/>
                </a:cubicBezTo>
                <a:cubicBezTo>
                  <a:pt x="238297" y="958641"/>
                  <a:pt x="247073" y="933832"/>
                  <a:pt x="264626" y="915649"/>
                </a:cubicBezTo>
                <a:cubicBezTo>
                  <a:pt x="282178" y="897465"/>
                  <a:pt x="305983" y="888374"/>
                  <a:pt x="336040" y="888374"/>
                </a:cubicBezTo>
                <a:close/>
                <a:moveTo>
                  <a:pt x="1295209" y="836405"/>
                </a:moveTo>
                <a:lnTo>
                  <a:pt x="1295209" y="892848"/>
                </a:lnTo>
                <a:lnTo>
                  <a:pt x="1342532" y="892848"/>
                </a:lnTo>
                <a:lnTo>
                  <a:pt x="1342532" y="920725"/>
                </a:lnTo>
                <a:lnTo>
                  <a:pt x="1295209" y="920725"/>
                </a:lnTo>
                <a:lnTo>
                  <a:pt x="1295209" y="1024663"/>
                </a:lnTo>
                <a:cubicBezTo>
                  <a:pt x="1295209" y="1037168"/>
                  <a:pt x="1297331" y="1046116"/>
                  <a:pt x="1301576" y="1051508"/>
                </a:cubicBezTo>
                <a:cubicBezTo>
                  <a:pt x="1305821" y="1056900"/>
                  <a:pt x="1312876" y="1059596"/>
                  <a:pt x="1322742" y="1059596"/>
                </a:cubicBezTo>
                <a:cubicBezTo>
                  <a:pt x="1330314" y="1059596"/>
                  <a:pt x="1336910" y="1057473"/>
                  <a:pt x="1342532" y="1053229"/>
                </a:cubicBezTo>
                <a:lnTo>
                  <a:pt x="1342532" y="1081278"/>
                </a:lnTo>
                <a:cubicBezTo>
                  <a:pt x="1335190" y="1085293"/>
                  <a:pt x="1325266" y="1087301"/>
                  <a:pt x="1312762" y="1087301"/>
                </a:cubicBezTo>
                <a:cubicBezTo>
                  <a:pt x="1278689" y="1087301"/>
                  <a:pt x="1261653" y="1068429"/>
                  <a:pt x="1261653" y="1030686"/>
                </a:cubicBezTo>
                <a:lnTo>
                  <a:pt x="1261653" y="920725"/>
                </a:lnTo>
                <a:lnTo>
                  <a:pt x="1228957" y="920725"/>
                </a:lnTo>
                <a:lnTo>
                  <a:pt x="1228957" y="892848"/>
                </a:lnTo>
                <a:lnTo>
                  <a:pt x="1261653" y="892848"/>
                </a:lnTo>
                <a:lnTo>
                  <a:pt x="1261653" y="847074"/>
                </a:lnTo>
                <a:close/>
                <a:moveTo>
                  <a:pt x="742759" y="836405"/>
                </a:moveTo>
                <a:lnTo>
                  <a:pt x="742759" y="892848"/>
                </a:lnTo>
                <a:lnTo>
                  <a:pt x="790082" y="892848"/>
                </a:lnTo>
                <a:lnTo>
                  <a:pt x="790082" y="920725"/>
                </a:lnTo>
                <a:lnTo>
                  <a:pt x="742759" y="920725"/>
                </a:lnTo>
                <a:lnTo>
                  <a:pt x="742759" y="1024663"/>
                </a:lnTo>
                <a:cubicBezTo>
                  <a:pt x="742759" y="1037168"/>
                  <a:pt x="744882" y="1046116"/>
                  <a:pt x="749126" y="1051508"/>
                </a:cubicBezTo>
                <a:cubicBezTo>
                  <a:pt x="753371" y="1056900"/>
                  <a:pt x="760426" y="1059596"/>
                  <a:pt x="770292" y="1059596"/>
                </a:cubicBezTo>
                <a:cubicBezTo>
                  <a:pt x="777864" y="1059596"/>
                  <a:pt x="784461" y="1057473"/>
                  <a:pt x="790082" y="1053229"/>
                </a:cubicBezTo>
                <a:lnTo>
                  <a:pt x="790082" y="1081278"/>
                </a:lnTo>
                <a:cubicBezTo>
                  <a:pt x="782740" y="1085293"/>
                  <a:pt x="772816" y="1087301"/>
                  <a:pt x="760312" y="1087301"/>
                </a:cubicBezTo>
                <a:cubicBezTo>
                  <a:pt x="726239" y="1087301"/>
                  <a:pt x="709203" y="1068429"/>
                  <a:pt x="709203" y="1030686"/>
                </a:cubicBezTo>
                <a:lnTo>
                  <a:pt x="709203" y="920725"/>
                </a:lnTo>
                <a:lnTo>
                  <a:pt x="676507" y="920725"/>
                </a:lnTo>
                <a:lnTo>
                  <a:pt x="676507" y="892848"/>
                </a:lnTo>
                <a:lnTo>
                  <a:pt x="709203" y="892848"/>
                </a:lnTo>
                <a:lnTo>
                  <a:pt x="709203" y="847074"/>
                </a:lnTo>
                <a:close/>
                <a:moveTo>
                  <a:pt x="136461" y="812141"/>
                </a:moveTo>
                <a:cubicBezTo>
                  <a:pt x="161930" y="812141"/>
                  <a:pt x="182981" y="815755"/>
                  <a:pt x="199616" y="822982"/>
                </a:cubicBezTo>
                <a:lnTo>
                  <a:pt x="199616" y="858948"/>
                </a:lnTo>
                <a:cubicBezTo>
                  <a:pt x="180572" y="848393"/>
                  <a:pt x="159635" y="843116"/>
                  <a:pt x="136805" y="843116"/>
                </a:cubicBezTo>
                <a:cubicBezTo>
                  <a:pt x="107093" y="843116"/>
                  <a:pt x="82886" y="853011"/>
                  <a:pt x="64187" y="872800"/>
                </a:cubicBezTo>
                <a:cubicBezTo>
                  <a:pt x="45487" y="892590"/>
                  <a:pt x="36137" y="919291"/>
                  <a:pt x="36137" y="952905"/>
                </a:cubicBezTo>
                <a:cubicBezTo>
                  <a:pt x="36137" y="984797"/>
                  <a:pt x="44856" y="1010122"/>
                  <a:pt x="62294" y="1028879"/>
                </a:cubicBezTo>
                <a:cubicBezTo>
                  <a:pt x="79731" y="1047636"/>
                  <a:pt x="102561" y="1057015"/>
                  <a:pt x="130783" y="1057015"/>
                </a:cubicBezTo>
                <a:cubicBezTo>
                  <a:pt x="157169" y="1057015"/>
                  <a:pt x="180113" y="1051049"/>
                  <a:pt x="199616" y="1039118"/>
                </a:cubicBezTo>
                <a:lnTo>
                  <a:pt x="199616" y="1072158"/>
                </a:lnTo>
                <a:cubicBezTo>
                  <a:pt x="179998" y="1082483"/>
                  <a:pt x="155390" y="1087645"/>
                  <a:pt x="125792" y="1087645"/>
                </a:cubicBezTo>
                <a:cubicBezTo>
                  <a:pt x="87590" y="1087645"/>
                  <a:pt x="57074" y="1075513"/>
                  <a:pt x="34244" y="1051250"/>
                </a:cubicBezTo>
                <a:cubicBezTo>
                  <a:pt x="11415" y="1026986"/>
                  <a:pt x="0" y="994893"/>
                  <a:pt x="0" y="954970"/>
                </a:cubicBezTo>
                <a:cubicBezTo>
                  <a:pt x="0" y="912064"/>
                  <a:pt x="12849" y="877532"/>
                  <a:pt x="38546" y="851376"/>
                </a:cubicBezTo>
                <a:cubicBezTo>
                  <a:pt x="64244" y="825219"/>
                  <a:pt x="96882" y="812141"/>
                  <a:pt x="136461" y="812141"/>
                </a:cubicBezTo>
                <a:close/>
                <a:moveTo>
                  <a:pt x="289973" y="374452"/>
                </a:moveTo>
                <a:lnTo>
                  <a:pt x="289973" y="443508"/>
                </a:lnTo>
                <a:lnTo>
                  <a:pt x="590010" y="443508"/>
                </a:lnTo>
                <a:lnTo>
                  <a:pt x="590010" y="374452"/>
                </a:lnTo>
                <a:close/>
                <a:moveTo>
                  <a:pt x="1091859" y="285155"/>
                </a:moveTo>
                <a:lnTo>
                  <a:pt x="1091859" y="309562"/>
                </a:lnTo>
                <a:cubicBezTo>
                  <a:pt x="1106940" y="330994"/>
                  <a:pt x="1124204" y="350242"/>
                  <a:pt x="1143651" y="367308"/>
                </a:cubicBezTo>
                <a:cubicBezTo>
                  <a:pt x="1176989" y="344289"/>
                  <a:pt x="1210326" y="316905"/>
                  <a:pt x="1243664" y="285155"/>
                </a:cubicBezTo>
                <a:close/>
                <a:moveTo>
                  <a:pt x="863854" y="285155"/>
                </a:moveTo>
                <a:cubicBezTo>
                  <a:pt x="888064" y="303014"/>
                  <a:pt x="914456" y="323652"/>
                  <a:pt x="943031" y="347067"/>
                </a:cubicBezTo>
                <a:lnTo>
                  <a:pt x="894215" y="400050"/>
                </a:lnTo>
                <a:cubicBezTo>
                  <a:pt x="935093" y="381000"/>
                  <a:pt x="973789" y="361553"/>
                  <a:pt x="1010301" y="341709"/>
                </a:cubicBezTo>
                <a:lnTo>
                  <a:pt x="1010301" y="285155"/>
                </a:lnTo>
                <a:close/>
                <a:moveTo>
                  <a:pt x="289973" y="232767"/>
                </a:moveTo>
                <a:lnTo>
                  <a:pt x="289973" y="298252"/>
                </a:lnTo>
                <a:lnTo>
                  <a:pt x="590010" y="298252"/>
                </a:lnTo>
                <a:lnTo>
                  <a:pt x="590010" y="232767"/>
                </a:lnTo>
                <a:close/>
                <a:moveTo>
                  <a:pt x="289973" y="91083"/>
                </a:moveTo>
                <a:lnTo>
                  <a:pt x="289973" y="156567"/>
                </a:lnTo>
                <a:lnTo>
                  <a:pt x="590010" y="156567"/>
                </a:lnTo>
                <a:lnTo>
                  <a:pt x="590010" y="91083"/>
                </a:lnTo>
                <a:close/>
                <a:moveTo>
                  <a:pt x="205439" y="12502"/>
                </a:moveTo>
                <a:lnTo>
                  <a:pt x="674545" y="12502"/>
                </a:lnTo>
                <a:lnTo>
                  <a:pt x="674545" y="562570"/>
                </a:lnTo>
                <a:lnTo>
                  <a:pt x="590010" y="562570"/>
                </a:lnTo>
                <a:lnTo>
                  <a:pt x="590010" y="522089"/>
                </a:lnTo>
                <a:lnTo>
                  <a:pt x="289973" y="522089"/>
                </a:lnTo>
                <a:lnTo>
                  <a:pt x="289973" y="562570"/>
                </a:lnTo>
                <a:lnTo>
                  <a:pt x="205439" y="562570"/>
                </a:lnTo>
                <a:close/>
                <a:moveTo>
                  <a:pt x="805514" y="0"/>
                </a:moveTo>
                <a:lnTo>
                  <a:pt x="1261523" y="0"/>
                </a:lnTo>
                <a:lnTo>
                  <a:pt x="1261523" y="215503"/>
                </a:lnTo>
                <a:lnTo>
                  <a:pt x="1344271" y="215503"/>
                </a:lnTo>
                <a:lnTo>
                  <a:pt x="1344271" y="285155"/>
                </a:lnTo>
                <a:lnTo>
                  <a:pt x="1250212" y="285155"/>
                </a:lnTo>
                <a:lnTo>
                  <a:pt x="1305576" y="342900"/>
                </a:lnTo>
                <a:cubicBezTo>
                  <a:pt x="1270254" y="366316"/>
                  <a:pt x="1236718" y="389334"/>
                  <a:pt x="1204968" y="411956"/>
                </a:cubicBezTo>
                <a:cubicBezTo>
                  <a:pt x="1245449" y="435769"/>
                  <a:pt x="1292281" y="454223"/>
                  <a:pt x="1345462" y="467320"/>
                </a:cubicBezTo>
                <a:cubicBezTo>
                  <a:pt x="1321649" y="499070"/>
                  <a:pt x="1303988" y="523875"/>
                  <a:pt x="1292479" y="541734"/>
                </a:cubicBezTo>
                <a:cubicBezTo>
                  <a:pt x="1212707" y="513159"/>
                  <a:pt x="1145834" y="467717"/>
                  <a:pt x="1091859" y="405408"/>
                </a:cubicBezTo>
                <a:lnTo>
                  <a:pt x="1091859" y="470297"/>
                </a:lnTo>
                <a:cubicBezTo>
                  <a:pt x="1091859" y="529828"/>
                  <a:pt x="1067054" y="560784"/>
                  <a:pt x="1017445" y="563166"/>
                </a:cubicBezTo>
                <a:cubicBezTo>
                  <a:pt x="993632" y="564753"/>
                  <a:pt x="963867" y="565745"/>
                  <a:pt x="928148" y="566142"/>
                </a:cubicBezTo>
                <a:cubicBezTo>
                  <a:pt x="922195" y="536377"/>
                  <a:pt x="916242" y="510977"/>
                  <a:pt x="910289" y="489942"/>
                </a:cubicBezTo>
                <a:cubicBezTo>
                  <a:pt x="938070" y="491927"/>
                  <a:pt x="959501" y="492720"/>
                  <a:pt x="974582" y="492323"/>
                </a:cubicBezTo>
                <a:cubicBezTo>
                  <a:pt x="998395" y="492323"/>
                  <a:pt x="1010301" y="479623"/>
                  <a:pt x="1010301" y="454223"/>
                </a:cubicBezTo>
                <a:lnTo>
                  <a:pt x="1010301" y="423863"/>
                </a:lnTo>
                <a:cubicBezTo>
                  <a:pt x="920607" y="470297"/>
                  <a:pt x="848178" y="509389"/>
                  <a:pt x="793012" y="541139"/>
                </a:cubicBezTo>
                <a:lnTo>
                  <a:pt x="753721" y="462558"/>
                </a:lnTo>
                <a:cubicBezTo>
                  <a:pt x="801346" y="442714"/>
                  <a:pt x="846590" y="422672"/>
                  <a:pt x="889453" y="402431"/>
                </a:cubicBezTo>
                <a:cubicBezTo>
                  <a:pt x="856909" y="371475"/>
                  <a:pt x="826746" y="345480"/>
                  <a:pt x="798965" y="324445"/>
                </a:cubicBezTo>
                <a:lnTo>
                  <a:pt x="832898" y="285155"/>
                </a:lnTo>
                <a:lnTo>
                  <a:pt x="756103" y="285155"/>
                </a:lnTo>
                <a:lnTo>
                  <a:pt x="756103" y="215503"/>
                </a:lnTo>
                <a:lnTo>
                  <a:pt x="1179965" y="215503"/>
                </a:lnTo>
                <a:lnTo>
                  <a:pt x="1179965" y="175617"/>
                </a:lnTo>
                <a:lnTo>
                  <a:pt x="826350" y="175617"/>
                </a:lnTo>
                <a:lnTo>
                  <a:pt x="826350" y="109537"/>
                </a:lnTo>
                <a:lnTo>
                  <a:pt x="1179965" y="109537"/>
                </a:lnTo>
                <a:lnTo>
                  <a:pt x="1179965" y="69652"/>
                </a:lnTo>
                <a:lnTo>
                  <a:pt x="805514" y="696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defTabSz="914377">
              <a:lnSpc>
                <a:spcPct val="120000"/>
              </a:lnSpc>
              <a:defRPr/>
            </a:pPr>
            <a:endParaRPr lang="en-US" altLang="ko-KR" sz="2800" kern="0" dirty="0">
              <a:solidFill>
                <a:srgbClr val="2F5EB0"/>
              </a:solidFill>
              <a:latin typeface="微软雅黑" panose="020B0503020204020204" pitchFamily="34" charset="-122"/>
              <a:ea typeface="微软雅黑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任意多边形 26"/>
          <p:cNvSpPr/>
          <p:nvPr>
            <p:custDataLst>
              <p:tags r:id="rId1"/>
            </p:custDataLst>
          </p:nvPr>
        </p:nvSpPr>
        <p:spPr>
          <a:xfrm>
            <a:off x="1493476" y="1962768"/>
            <a:ext cx="4809192" cy="1105193"/>
          </a:xfrm>
          <a:custGeom>
            <a:avLst/>
            <a:gdLst>
              <a:gd name="connsiteX0" fmla="*/ 132647 w 3522133"/>
              <a:gd name="connsiteY0" fmla="*/ 0 h 795866"/>
              <a:gd name="connsiteX1" fmla="*/ 3124200 w 3522133"/>
              <a:gd name="connsiteY1" fmla="*/ 0 h 795866"/>
              <a:gd name="connsiteX2" fmla="*/ 3522133 w 3522133"/>
              <a:gd name="connsiteY2" fmla="*/ 397933 h 795866"/>
              <a:gd name="connsiteX3" fmla="*/ 3124200 w 3522133"/>
              <a:gd name="connsiteY3" fmla="*/ 795866 h 795866"/>
              <a:gd name="connsiteX4" fmla="*/ 132647 w 3522133"/>
              <a:gd name="connsiteY4" fmla="*/ 795866 h 795866"/>
              <a:gd name="connsiteX5" fmla="*/ 0 w 3522133"/>
              <a:gd name="connsiteY5" fmla="*/ 663219 h 795866"/>
              <a:gd name="connsiteX6" fmla="*/ 0 w 3522133"/>
              <a:gd name="connsiteY6" fmla="*/ 132647 h 795866"/>
              <a:gd name="connsiteX7" fmla="*/ 132647 w 3522133"/>
              <a:gd name="connsiteY7" fmla="*/ 0 h 79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2133" h="795866">
                <a:moveTo>
                  <a:pt x="132647" y="0"/>
                </a:moveTo>
                <a:lnTo>
                  <a:pt x="3124200" y="0"/>
                </a:lnTo>
                <a:lnTo>
                  <a:pt x="3522133" y="397933"/>
                </a:lnTo>
                <a:lnTo>
                  <a:pt x="3124200" y="795866"/>
                </a:lnTo>
                <a:lnTo>
                  <a:pt x="132647" y="795866"/>
                </a:lnTo>
                <a:cubicBezTo>
                  <a:pt x="59388" y="795866"/>
                  <a:pt x="0" y="736478"/>
                  <a:pt x="0" y="663219"/>
                </a:cubicBezTo>
                <a:lnTo>
                  <a:pt x="0" y="132647"/>
                </a:lnTo>
                <a:cubicBezTo>
                  <a:pt x="0" y="59388"/>
                  <a:pt x="59388" y="0"/>
                  <a:pt x="132647" y="0"/>
                </a:cubicBezTo>
                <a:close/>
              </a:path>
            </a:pathLst>
          </a:custGeom>
          <a:gradFill>
            <a:gsLst>
              <a:gs pos="0">
                <a:sysClr val="window" lastClr="FFFFFF">
                  <a:lumMod val="95000"/>
                </a:sysClr>
              </a:gs>
              <a:gs pos="51000">
                <a:sysClr val="window" lastClr="FFFFFF"/>
              </a:gs>
              <a:gs pos="100000">
                <a:sysClr val="window" lastClr="FFFFFF">
                  <a:lumMod val="95000"/>
                </a:sysClr>
              </a:gs>
            </a:gsLst>
            <a:lin ang="16200000" scaled="1"/>
          </a:gradFill>
          <a:ln w="31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/>
          <a:p>
            <a:pPr lvl="0"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kern="0" dirty="0">
                <a:solidFill>
                  <a:srgbClr val="4545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</a:p>
        </p:txBody>
      </p:sp>
      <p:sp>
        <p:nvSpPr>
          <p:cNvPr id="28" name="燕尾形 27"/>
          <p:cNvSpPr/>
          <p:nvPr>
            <p:custDataLst>
              <p:tags r:id="rId2"/>
            </p:custDataLst>
          </p:nvPr>
        </p:nvSpPr>
        <p:spPr>
          <a:xfrm>
            <a:off x="5758681" y="1962768"/>
            <a:ext cx="1976558" cy="1105193"/>
          </a:xfrm>
          <a:prstGeom prst="chevron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lIns="8100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kern="0" dirty="0" smtClean="0">
                <a:solidFill>
                  <a:srgbClr val="FFFFFF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4000" b="1" kern="0" dirty="0">
              <a:solidFill>
                <a:srgbClr val="FFFFFF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974651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21"/>
          <p:cNvSpPr/>
          <p:nvPr/>
        </p:nvSpPr>
        <p:spPr bwMode="auto">
          <a:xfrm rot="16200000" flipH="1">
            <a:off x="4581509" y="1557155"/>
            <a:ext cx="2127836" cy="2168038"/>
          </a:xfrm>
          <a:custGeom>
            <a:avLst/>
            <a:gdLst>
              <a:gd name="connsiteX0" fmla="*/ 0 w 3169466"/>
              <a:gd name="connsiteY0" fmla="*/ 3096344 h 3096344"/>
              <a:gd name="connsiteX1" fmla="*/ 1508539 w 3169466"/>
              <a:gd name="connsiteY1" fmla="*/ 0 h 3096344"/>
              <a:gd name="connsiteX2" fmla="*/ 3169466 w 3169466"/>
              <a:gd name="connsiteY2" fmla="*/ 3096344 h 3096344"/>
              <a:gd name="connsiteX3" fmla="*/ 0 w 3169466"/>
              <a:gd name="connsiteY3" fmla="*/ 3096344 h 3096344"/>
              <a:gd name="connsiteX0" fmla="*/ 0 w 3017066"/>
              <a:gd name="connsiteY0" fmla="*/ 3083644 h 3096344"/>
              <a:gd name="connsiteX1" fmla="*/ 1356139 w 3017066"/>
              <a:gd name="connsiteY1" fmla="*/ 0 h 3096344"/>
              <a:gd name="connsiteX2" fmla="*/ 3017066 w 3017066"/>
              <a:gd name="connsiteY2" fmla="*/ 3096344 h 3096344"/>
              <a:gd name="connsiteX3" fmla="*/ 0 w 3017066"/>
              <a:gd name="connsiteY3" fmla="*/ 3083644 h 3096344"/>
              <a:gd name="connsiteX0" fmla="*/ 0 w 3017066"/>
              <a:gd name="connsiteY0" fmla="*/ 3083644 h 3096344"/>
              <a:gd name="connsiteX1" fmla="*/ 181393 w 3017066"/>
              <a:gd name="connsiteY1" fmla="*/ 22734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3083644 h 3096344"/>
              <a:gd name="connsiteX1" fmla="*/ 181393 w 3017066"/>
              <a:gd name="connsiteY1" fmla="*/ 22226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3083644 h 3096344"/>
              <a:gd name="connsiteX1" fmla="*/ 105193 w 3017066"/>
              <a:gd name="connsiteY1" fmla="*/ 24258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2601044 h 2613744"/>
              <a:gd name="connsiteX1" fmla="*/ 105193 w 3017066"/>
              <a:gd name="connsiteY1" fmla="*/ 1943223 h 2613744"/>
              <a:gd name="connsiteX2" fmla="*/ 1368839 w 3017066"/>
              <a:gd name="connsiteY2" fmla="*/ 0 h 2613744"/>
              <a:gd name="connsiteX3" fmla="*/ 3017066 w 3017066"/>
              <a:gd name="connsiteY3" fmla="*/ 2613744 h 2613744"/>
              <a:gd name="connsiteX4" fmla="*/ 0 w 3017066"/>
              <a:gd name="connsiteY4" fmla="*/ 2601044 h 2613744"/>
              <a:gd name="connsiteX0" fmla="*/ 537730 w 2919796"/>
              <a:gd name="connsiteY0" fmla="*/ 2702644 h 2702644"/>
              <a:gd name="connsiteX1" fmla="*/ 7923 w 2919796"/>
              <a:gd name="connsiteY1" fmla="*/ 1943223 h 2702644"/>
              <a:gd name="connsiteX2" fmla="*/ 1271569 w 2919796"/>
              <a:gd name="connsiteY2" fmla="*/ 0 h 2702644"/>
              <a:gd name="connsiteX3" fmla="*/ 2919796 w 2919796"/>
              <a:gd name="connsiteY3" fmla="*/ 2613744 h 2702644"/>
              <a:gd name="connsiteX4" fmla="*/ 537730 w 2919796"/>
              <a:gd name="connsiteY4" fmla="*/ 2702644 h 2702644"/>
              <a:gd name="connsiteX0" fmla="*/ 552634 w 2934700"/>
              <a:gd name="connsiteY0" fmla="*/ 2702644 h 2702644"/>
              <a:gd name="connsiteX1" fmla="*/ 22827 w 2934700"/>
              <a:gd name="connsiteY1" fmla="*/ 1943223 h 2702644"/>
              <a:gd name="connsiteX2" fmla="*/ 1286473 w 2934700"/>
              <a:gd name="connsiteY2" fmla="*/ 0 h 2702644"/>
              <a:gd name="connsiteX3" fmla="*/ 2934700 w 2934700"/>
              <a:gd name="connsiteY3" fmla="*/ 2613744 h 2702644"/>
              <a:gd name="connsiteX4" fmla="*/ 552634 w 2934700"/>
              <a:gd name="connsiteY4" fmla="*/ 2702644 h 2702644"/>
              <a:gd name="connsiteX0" fmla="*/ 529807 w 2911873"/>
              <a:gd name="connsiteY0" fmla="*/ 2702644 h 2702644"/>
              <a:gd name="connsiteX1" fmla="*/ 0 w 2911873"/>
              <a:gd name="connsiteY1" fmla="*/ 1943223 h 2702644"/>
              <a:gd name="connsiteX2" fmla="*/ 1263646 w 2911873"/>
              <a:gd name="connsiteY2" fmla="*/ 0 h 2702644"/>
              <a:gd name="connsiteX3" fmla="*/ 2911873 w 2911873"/>
              <a:gd name="connsiteY3" fmla="*/ 2613744 h 2702644"/>
              <a:gd name="connsiteX4" fmla="*/ 529807 w 2911873"/>
              <a:gd name="connsiteY4" fmla="*/ 2702644 h 2702644"/>
              <a:gd name="connsiteX0" fmla="*/ 529807 w 2911873"/>
              <a:gd name="connsiteY0" fmla="*/ 2702644 h 2702644"/>
              <a:gd name="connsiteX1" fmla="*/ 0 w 2911873"/>
              <a:gd name="connsiteY1" fmla="*/ 1943223 h 2702644"/>
              <a:gd name="connsiteX2" fmla="*/ 1263646 w 2911873"/>
              <a:gd name="connsiteY2" fmla="*/ 0 h 2702644"/>
              <a:gd name="connsiteX3" fmla="*/ 2911873 w 2911873"/>
              <a:gd name="connsiteY3" fmla="*/ 2613744 h 2702644"/>
              <a:gd name="connsiteX4" fmla="*/ 529807 w 2911873"/>
              <a:gd name="connsiteY4" fmla="*/ 2702644 h 2702644"/>
              <a:gd name="connsiteX0" fmla="*/ 529807 w 2911873"/>
              <a:gd name="connsiteY0" fmla="*/ 2702644 h 2844923"/>
              <a:gd name="connsiteX1" fmla="*/ 0 w 2911873"/>
              <a:gd name="connsiteY1" fmla="*/ 1943223 h 2844923"/>
              <a:gd name="connsiteX2" fmla="*/ 1263646 w 2911873"/>
              <a:gd name="connsiteY2" fmla="*/ 0 h 2844923"/>
              <a:gd name="connsiteX3" fmla="*/ 2911873 w 2911873"/>
              <a:gd name="connsiteY3" fmla="*/ 2613744 h 2844923"/>
              <a:gd name="connsiteX4" fmla="*/ 1241478 w 2911873"/>
              <a:gd name="connsiteY4" fmla="*/ 2844923 h 2844923"/>
              <a:gd name="connsiteX5" fmla="*/ 529807 w 2911873"/>
              <a:gd name="connsiteY5" fmla="*/ 2702644 h 2844923"/>
              <a:gd name="connsiteX0" fmla="*/ 529807 w 2619773"/>
              <a:gd name="connsiteY0" fmla="*/ 2702644 h 2844923"/>
              <a:gd name="connsiteX1" fmla="*/ 0 w 2619773"/>
              <a:gd name="connsiteY1" fmla="*/ 1943223 h 2844923"/>
              <a:gd name="connsiteX2" fmla="*/ 1263646 w 2619773"/>
              <a:gd name="connsiteY2" fmla="*/ 0 h 2844923"/>
              <a:gd name="connsiteX3" fmla="*/ 2619773 w 2619773"/>
              <a:gd name="connsiteY3" fmla="*/ 2143844 h 2844923"/>
              <a:gd name="connsiteX4" fmla="*/ 1241478 w 2619773"/>
              <a:gd name="connsiteY4" fmla="*/ 2844923 h 2844923"/>
              <a:gd name="connsiteX5" fmla="*/ 529807 w 2619773"/>
              <a:gd name="connsiteY5" fmla="*/ 2702644 h 28449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708673"/>
              <a:gd name="connsiteY0" fmla="*/ 2702644 h 2959223"/>
              <a:gd name="connsiteX1" fmla="*/ 0 w 2708673"/>
              <a:gd name="connsiteY1" fmla="*/ 1943223 h 2959223"/>
              <a:gd name="connsiteX2" fmla="*/ 1263646 w 2708673"/>
              <a:gd name="connsiteY2" fmla="*/ 0 h 2959223"/>
              <a:gd name="connsiteX3" fmla="*/ 2708673 w 2708673"/>
              <a:gd name="connsiteY3" fmla="*/ 2258144 h 2959223"/>
              <a:gd name="connsiteX4" fmla="*/ 1216078 w 2708673"/>
              <a:gd name="connsiteY4" fmla="*/ 2959223 h 2959223"/>
              <a:gd name="connsiteX5" fmla="*/ 529807 w 2708673"/>
              <a:gd name="connsiteY5" fmla="*/ 2702644 h 2959223"/>
              <a:gd name="connsiteX0" fmla="*/ 529807 w 2708673"/>
              <a:gd name="connsiteY0" fmla="*/ 2702644 h 3035423"/>
              <a:gd name="connsiteX1" fmla="*/ 0 w 2708673"/>
              <a:gd name="connsiteY1" fmla="*/ 1943223 h 3035423"/>
              <a:gd name="connsiteX2" fmla="*/ 1263646 w 2708673"/>
              <a:gd name="connsiteY2" fmla="*/ 0 h 3035423"/>
              <a:gd name="connsiteX3" fmla="*/ 2708673 w 2708673"/>
              <a:gd name="connsiteY3" fmla="*/ 2258144 h 3035423"/>
              <a:gd name="connsiteX4" fmla="*/ 1216078 w 2708673"/>
              <a:gd name="connsiteY4" fmla="*/ 3035423 h 3035423"/>
              <a:gd name="connsiteX5" fmla="*/ 529807 w 2708673"/>
              <a:gd name="connsiteY5" fmla="*/ 2702644 h 3035423"/>
              <a:gd name="connsiteX0" fmla="*/ 631407 w 2810273"/>
              <a:gd name="connsiteY0" fmla="*/ 2702644 h 3035423"/>
              <a:gd name="connsiteX1" fmla="*/ 0 w 2810273"/>
              <a:gd name="connsiteY1" fmla="*/ 1994023 h 3035423"/>
              <a:gd name="connsiteX2" fmla="*/ 1365246 w 2810273"/>
              <a:gd name="connsiteY2" fmla="*/ 0 h 3035423"/>
              <a:gd name="connsiteX3" fmla="*/ 2810273 w 2810273"/>
              <a:gd name="connsiteY3" fmla="*/ 2258144 h 3035423"/>
              <a:gd name="connsiteX4" fmla="*/ 1317678 w 2810273"/>
              <a:gd name="connsiteY4" fmla="*/ 3035423 h 3035423"/>
              <a:gd name="connsiteX5" fmla="*/ 631407 w 2810273"/>
              <a:gd name="connsiteY5" fmla="*/ 2702644 h 3035423"/>
              <a:gd name="connsiteX0" fmla="*/ 631407 w 2899173"/>
              <a:gd name="connsiteY0" fmla="*/ 2702644 h 3035423"/>
              <a:gd name="connsiteX1" fmla="*/ 0 w 2899173"/>
              <a:gd name="connsiteY1" fmla="*/ 1994023 h 3035423"/>
              <a:gd name="connsiteX2" fmla="*/ 1365246 w 2899173"/>
              <a:gd name="connsiteY2" fmla="*/ 0 h 3035423"/>
              <a:gd name="connsiteX3" fmla="*/ 2899173 w 2899173"/>
              <a:gd name="connsiteY3" fmla="*/ 2461344 h 3035423"/>
              <a:gd name="connsiteX4" fmla="*/ 1317678 w 2899173"/>
              <a:gd name="connsiteY4" fmla="*/ 3035423 h 3035423"/>
              <a:gd name="connsiteX5" fmla="*/ 631407 w 2899173"/>
              <a:gd name="connsiteY5" fmla="*/ 2702644 h 3035423"/>
              <a:gd name="connsiteX0" fmla="*/ 631407 w 2899173"/>
              <a:gd name="connsiteY0" fmla="*/ 2702644 h 3035423"/>
              <a:gd name="connsiteX1" fmla="*/ 0 w 2899173"/>
              <a:gd name="connsiteY1" fmla="*/ 1994023 h 3035423"/>
              <a:gd name="connsiteX2" fmla="*/ 1365246 w 2899173"/>
              <a:gd name="connsiteY2" fmla="*/ 0 h 3035423"/>
              <a:gd name="connsiteX3" fmla="*/ 2899173 w 2899173"/>
              <a:gd name="connsiteY3" fmla="*/ 2461344 h 3035423"/>
              <a:gd name="connsiteX4" fmla="*/ 1317678 w 2899173"/>
              <a:gd name="connsiteY4" fmla="*/ 3035423 h 3035423"/>
              <a:gd name="connsiteX5" fmla="*/ 631407 w 2899173"/>
              <a:gd name="connsiteY5" fmla="*/ 2702644 h 3035423"/>
              <a:gd name="connsiteX0" fmla="*/ 631407 w 2899173"/>
              <a:gd name="connsiteY0" fmla="*/ 2702644 h 3086223"/>
              <a:gd name="connsiteX1" fmla="*/ 0 w 2899173"/>
              <a:gd name="connsiteY1" fmla="*/ 1994023 h 3086223"/>
              <a:gd name="connsiteX2" fmla="*/ 1365246 w 2899173"/>
              <a:gd name="connsiteY2" fmla="*/ 0 h 3086223"/>
              <a:gd name="connsiteX3" fmla="*/ 2899173 w 2899173"/>
              <a:gd name="connsiteY3" fmla="*/ 2461344 h 3086223"/>
              <a:gd name="connsiteX4" fmla="*/ 1330378 w 2899173"/>
              <a:gd name="connsiteY4" fmla="*/ 3086223 h 3086223"/>
              <a:gd name="connsiteX5" fmla="*/ 631407 w 2899173"/>
              <a:gd name="connsiteY5" fmla="*/ 2702644 h 30862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2908539"/>
              <a:gd name="connsiteX1" fmla="*/ 0 w 2930925"/>
              <a:gd name="connsiteY1" fmla="*/ 2032204 h 2908539"/>
              <a:gd name="connsiteX2" fmla="*/ 1396998 w 2930925"/>
              <a:gd name="connsiteY2" fmla="*/ 0 h 2908539"/>
              <a:gd name="connsiteX3" fmla="*/ 2930925 w 2930925"/>
              <a:gd name="connsiteY3" fmla="*/ 2461344 h 2908539"/>
              <a:gd name="connsiteX4" fmla="*/ 1559196 w 2930925"/>
              <a:gd name="connsiteY4" fmla="*/ 2908539 h 2908539"/>
              <a:gd name="connsiteX5" fmla="*/ 663159 w 2930925"/>
              <a:gd name="connsiteY5" fmla="*/ 2702644 h 2908539"/>
              <a:gd name="connsiteX0" fmla="*/ 663159 w 2930925"/>
              <a:gd name="connsiteY0" fmla="*/ 2702644 h 2959458"/>
              <a:gd name="connsiteX1" fmla="*/ 0 w 2930925"/>
              <a:gd name="connsiteY1" fmla="*/ 2032204 h 2959458"/>
              <a:gd name="connsiteX2" fmla="*/ 1396998 w 2930925"/>
              <a:gd name="connsiteY2" fmla="*/ 0 h 2959458"/>
              <a:gd name="connsiteX3" fmla="*/ 2930925 w 2930925"/>
              <a:gd name="connsiteY3" fmla="*/ 2461344 h 2959458"/>
              <a:gd name="connsiteX4" fmla="*/ 1559412 w 2930925"/>
              <a:gd name="connsiteY4" fmla="*/ 2959458 h 2959458"/>
              <a:gd name="connsiteX5" fmla="*/ 663159 w 2930925"/>
              <a:gd name="connsiteY5" fmla="*/ 2702644 h 2959458"/>
              <a:gd name="connsiteX0" fmla="*/ 663159 w 2930925"/>
              <a:gd name="connsiteY0" fmla="*/ 2702644 h 2959458"/>
              <a:gd name="connsiteX1" fmla="*/ 0 w 2930925"/>
              <a:gd name="connsiteY1" fmla="*/ 2032204 h 2959458"/>
              <a:gd name="connsiteX2" fmla="*/ 1396998 w 2930925"/>
              <a:gd name="connsiteY2" fmla="*/ 0 h 2959458"/>
              <a:gd name="connsiteX3" fmla="*/ 2930925 w 2930925"/>
              <a:gd name="connsiteY3" fmla="*/ 2461344 h 2959458"/>
              <a:gd name="connsiteX4" fmla="*/ 1559412 w 2930925"/>
              <a:gd name="connsiteY4" fmla="*/ 2959458 h 2959458"/>
              <a:gd name="connsiteX5" fmla="*/ 663159 w 2930925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93222" h="2959458">
                <a:moveTo>
                  <a:pt x="663159" y="2702644"/>
                </a:moveTo>
                <a:cubicBezTo>
                  <a:pt x="270694" y="2413616"/>
                  <a:pt x="297292" y="2480177"/>
                  <a:pt x="0" y="2032204"/>
                </a:cubicBezTo>
                <a:lnTo>
                  <a:pt x="1396998" y="0"/>
                </a:lnTo>
                <a:lnTo>
                  <a:pt x="2893222" y="2404291"/>
                </a:lnTo>
                <a:cubicBezTo>
                  <a:pt x="2180089" y="2991587"/>
                  <a:pt x="1930209" y="2931200"/>
                  <a:pt x="1559412" y="2959458"/>
                </a:cubicBezTo>
                <a:cubicBezTo>
                  <a:pt x="1254627" y="2941783"/>
                  <a:pt x="930144" y="2872952"/>
                  <a:pt x="663159" y="270264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</p:spPr>
        <p:txBody>
          <a:bodyPr vert="eaVert" lIns="67073" tIns="33536" rIns="67073" bIns="33536" anchor="ctr"/>
          <a:lstStyle/>
          <a:p>
            <a:pPr marL="0" marR="0" lvl="0" indent="0" algn="l" defTabSz="914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24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等腰三角形 21"/>
          <p:cNvSpPr/>
          <p:nvPr/>
        </p:nvSpPr>
        <p:spPr bwMode="auto">
          <a:xfrm rot="5400000">
            <a:off x="2482175" y="1557155"/>
            <a:ext cx="2127836" cy="2168038"/>
          </a:xfrm>
          <a:custGeom>
            <a:avLst/>
            <a:gdLst>
              <a:gd name="connsiteX0" fmla="*/ 0 w 3169466"/>
              <a:gd name="connsiteY0" fmla="*/ 3096344 h 3096344"/>
              <a:gd name="connsiteX1" fmla="*/ 1508539 w 3169466"/>
              <a:gd name="connsiteY1" fmla="*/ 0 h 3096344"/>
              <a:gd name="connsiteX2" fmla="*/ 3169466 w 3169466"/>
              <a:gd name="connsiteY2" fmla="*/ 3096344 h 3096344"/>
              <a:gd name="connsiteX3" fmla="*/ 0 w 3169466"/>
              <a:gd name="connsiteY3" fmla="*/ 3096344 h 3096344"/>
              <a:gd name="connsiteX0" fmla="*/ 0 w 3017066"/>
              <a:gd name="connsiteY0" fmla="*/ 3083644 h 3096344"/>
              <a:gd name="connsiteX1" fmla="*/ 1356139 w 3017066"/>
              <a:gd name="connsiteY1" fmla="*/ 0 h 3096344"/>
              <a:gd name="connsiteX2" fmla="*/ 3017066 w 3017066"/>
              <a:gd name="connsiteY2" fmla="*/ 3096344 h 3096344"/>
              <a:gd name="connsiteX3" fmla="*/ 0 w 3017066"/>
              <a:gd name="connsiteY3" fmla="*/ 3083644 h 3096344"/>
              <a:gd name="connsiteX0" fmla="*/ 0 w 3017066"/>
              <a:gd name="connsiteY0" fmla="*/ 3083644 h 3096344"/>
              <a:gd name="connsiteX1" fmla="*/ 181393 w 3017066"/>
              <a:gd name="connsiteY1" fmla="*/ 22734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3083644 h 3096344"/>
              <a:gd name="connsiteX1" fmla="*/ 181393 w 3017066"/>
              <a:gd name="connsiteY1" fmla="*/ 22226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3083644 h 3096344"/>
              <a:gd name="connsiteX1" fmla="*/ 105193 w 3017066"/>
              <a:gd name="connsiteY1" fmla="*/ 24258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2601044 h 2613744"/>
              <a:gd name="connsiteX1" fmla="*/ 105193 w 3017066"/>
              <a:gd name="connsiteY1" fmla="*/ 1943223 h 2613744"/>
              <a:gd name="connsiteX2" fmla="*/ 1368839 w 3017066"/>
              <a:gd name="connsiteY2" fmla="*/ 0 h 2613744"/>
              <a:gd name="connsiteX3" fmla="*/ 3017066 w 3017066"/>
              <a:gd name="connsiteY3" fmla="*/ 2613744 h 2613744"/>
              <a:gd name="connsiteX4" fmla="*/ 0 w 3017066"/>
              <a:gd name="connsiteY4" fmla="*/ 2601044 h 2613744"/>
              <a:gd name="connsiteX0" fmla="*/ 537730 w 2919796"/>
              <a:gd name="connsiteY0" fmla="*/ 2702644 h 2702644"/>
              <a:gd name="connsiteX1" fmla="*/ 7923 w 2919796"/>
              <a:gd name="connsiteY1" fmla="*/ 1943223 h 2702644"/>
              <a:gd name="connsiteX2" fmla="*/ 1271569 w 2919796"/>
              <a:gd name="connsiteY2" fmla="*/ 0 h 2702644"/>
              <a:gd name="connsiteX3" fmla="*/ 2919796 w 2919796"/>
              <a:gd name="connsiteY3" fmla="*/ 2613744 h 2702644"/>
              <a:gd name="connsiteX4" fmla="*/ 537730 w 2919796"/>
              <a:gd name="connsiteY4" fmla="*/ 2702644 h 2702644"/>
              <a:gd name="connsiteX0" fmla="*/ 552634 w 2934700"/>
              <a:gd name="connsiteY0" fmla="*/ 2702644 h 2702644"/>
              <a:gd name="connsiteX1" fmla="*/ 22827 w 2934700"/>
              <a:gd name="connsiteY1" fmla="*/ 1943223 h 2702644"/>
              <a:gd name="connsiteX2" fmla="*/ 1286473 w 2934700"/>
              <a:gd name="connsiteY2" fmla="*/ 0 h 2702644"/>
              <a:gd name="connsiteX3" fmla="*/ 2934700 w 2934700"/>
              <a:gd name="connsiteY3" fmla="*/ 2613744 h 2702644"/>
              <a:gd name="connsiteX4" fmla="*/ 552634 w 2934700"/>
              <a:gd name="connsiteY4" fmla="*/ 2702644 h 2702644"/>
              <a:gd name="connsiteX0" fmla="*/ 529807 w 2911873"/>
              <a:gd name="connsiteY0" fmla="*/ 2702644 h 2702644"/>
              <a:gd name="connsiteX1" fmla="*/ 0 w 2911873"/>
              <a:gd name="connsiteY1" fmla="*/ 1943223 h 2702644"/>
              <a:gd name="connsiteX2" fmla="*/ 1263646 w 2911873"/>
              <a:gd name="connsiteY2" fmla="*/ 0 h 2702644"/>
              <a:gd name="connsiteX3" fmla="*/ 2911873 w 2911873"/>
              <a:gd name="connsiteY3" fmla="*/ 2613744 h 2702644"/>
              <a:gd name="connsiteX4" fmla="*/ 529807 w 2911873"/>
              <a:gd name="connsiteY4" fmla="*/ 2702644 h 2702644"/>
              <a:gd name="connsiteX0" fmla="*/ 529807 w 2911873"/>
              <a:gd name="connsiteY0" fmla="*/ 2702644 h 2702644"/>
              <a:gd name="connsiteX1" fmla="*/ 0 w 2911873"/>
              <a:gd name="connsiteY1" fmla="*/ 1943223 h 2702644"/>
              <a:gd name="connsiteX2" fmla="*/ 1263646 w 2911873"/>
              <a:gd name="connsiteY2" fmla="*/ 0 h 2702644"/>
              <a:gd name="connsiteX3" fmla="*/ 2911873 w 2911873"/>
              <a:gd name="connsiteY3" fmla="*/ 2613744 h 2702644"/>
              <a:gd name="connsiteX4" fmla="*/ 529807 w 2911873"/>
              <a:gd name="connsiteY4" fmla="*/ 2702644 h 2702644"/>
              <a:gd name="connsiteX0" fmla="*/ 529807 w 2911873"/>
              <a:gd name="connsiteY0" fmla="*/ 2702644 h 2844923"/>
              <a:gd name="connsiteX1" fmla="*/ 0 w 2911873"/>
              <a:gd name="connsiteY1" fmla="*/ 1943223 h 2844923"/>
              <a:gd name="connsiteX2" fmla="*/ 1263646 w 2911873"/>
              <a:gd name="connsiteY2" fmla="*/ 0 h 2844923"/>
              <a:gd name="connsiteX3" fmla="*/ 2911873 w 2911873"/>
              <a:gd name="connsiteY3" fmla="*/ 2613744 h 2844923"/>
              <a:gd name="connsiteX4" fmla="*/ 1241478 w 2911873"/>
              <a:gd name="connsiteY4" fmla="*/ 2844923 h 2844923"/>
              <a:gd name="connsiteX5" fmla="*/ 529807 w 2911873"/>
              <a:gd name="connsiteY5" fmla="*/ 2702644 h 2844923"/>
              <a:gd name="connsiteX0" fmla="*/ 529807 w 2619773"/>
              <a:gd name="connsiteY0" fmla="*/ 2702644 h 2844923"/>
              <a:gd name="connsiteX1" fmla="*/ 0 w 2619773"/>
              <a:gd name="connsiteY1" fmla="*/ 1943223 h 2844923"/>
              <a:gd name="connsiteX2" fmla="*/ 1263646 w 2619773"/>
              <a:gd name="connsiteY2" fmla="*/ 0 h 2844923"/>
              <a:gd name="connsiteX3" fmla="*/ 2619773 w 2619773"/>
              <a:gd name="connsiteY3" fmla="*/ 2143844 h 2844923"/>
              <a:gd name="connsiteX4" fmla="*/ 1241478 w 2619773"/>
              <a:gd name="connsiteY4" fmla="*/ 2844923 h 2844923"/>
              <a:gd name="connsiteX5" fmla="*/ 529807 w 2619773"/>
              <a:gd name="connsiteY5" fmla="*/ 2702644 h 28449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708673"/>
              <a:gd name="connsiteY0" fmla="*/ 2702644 h 2959223"/>
              <a:gd name="connsiteX1" fmla="*/ 0 w 2708673"/>
              <a:gd name="connsiteY1" fmla="*/ 1943223 h 2959223"/>
              <a:gd name="connsiteX2" fmla="*/ 1263646 w 2708673"/>
              <a:gd name="connsiteY2" fmla="*/ 0 h 2959223"/>
              <a:gd name="connsiteX3" fmla="*/ 2708673 w 2708673"/>
              <a:gd name="connsiteY3" fmla="*/ 2258144 h 2959223"/>
              <a:gd name="connsiteX4" fmla="*/ 1216078 w 2708673"/>
              <a:gd name="connsiteY4" fmla="*/ 2959223 h 2959223"/>
              <a:gd name="connsiteX5" fmla="*/ 529807 w 2708673"/>
              <a:gd name="connsiteY5" fmla="*/ 2702644 h 2959223"/>
              <a:gd name="connsiteX0" fmla="*/ 529807 w 2708673"/>
              <a:gd name="connsiteY0" fmla="*/ 2702644 h 3035423"/>
              <a:gd name="connsiteX1" fmla="*/ 0 w 2708673"/>
              <a:gd name="connsiteY1" fmla="*/ 1943223 h 3035423"/>
              <a:gd name="connsiteX2" fmla="*/ 1263646 w 2708673"/>
              <a:gd name="connsiteY2" fmla="*/ 0 h 3035423"/>
              <a:gd name="connsiteX3" fmla="*/ 2708673 w 2708673"/>
              <a:gd name="connsiteY3" fmla="*/ 2258144 h 3035423"/>
              <a:gd name="connsiteX4" fmla="*/ 1216078 w 2708673"/>
              <a:gd name="connsiteY4" fmla="*/ 3035423 h 3035423"/>
              <a:gd name="connsiteX5" fmla="*/ 529807 w 2708673"/>
              <a:gd name="connsiteY5" fmla="*/ 2702644 h 3035423"/>
              <a:gd name="connsiteX0" fmla="*/ 631407 w 2810273"/>
              <a:gd name="connsiteY0" fmla="*/ 2702644 h 3035423"/>
              <a:gd name="connsiteX1" fmla="*/ 0 w 2810273"/>
              <a:gd name="connsiteY1" fmla="*/ 1994023 h 3035423"/>
              <a:gd name="connsiteX2" fmla="*/ 1365246 w 2810273"/>
              <a:gd name="connsiteY2" fmla="*/ 0 h 3035423"/>
              <a:gd name="connsiteX3" fmla="*/ 2810273 w 2810273"/>
              <a:gd name="connsiteY3" fmla="*/ 2258144 h 3035423"/>
              <a:gd name="connsiteX4" fmla="*/ 1317678 w 2810273"/>
              <a:gd name="connsiteY4" fmla="*/ 3035423 h 3035423"/>
              <a:gd name="connsiteX5" fmla="*/ 631407 w 2810273"/>
              <a:gd name="connsiteY5" fmla="*/ 2702644 h 3035423"/>
              <a:gd name="connsiteX0" fmla="*/ 631407 w 2899173"/>
              <a:gd name="connsiteY0" fmla="*/ 2702644 h 3035423"/>
              <a:gd name="connsiteX1" fmla="*/ 0 w 2899173"/>
              <a:gd name="connsiteY1" fmla="*/ 1994023 h 3035423"/>
              <a:gd name="connsiteX2" fmla="*/ 1365246 w 2899173"/>
              <a:gd name="connsiteY2" fmla="*/ 0 h 3035423"/>
              <a:gd name="connsiteX3" fmla="*/ 2899173 w 2899173"/>
              <a:gd name="connsiteY3" fmla="*/ 2461344 h 3035423"/>
              <a:gd name="connsiteX4" fmla="*/ 1317678 w 2899173"/>
              <a:gd name="connsiteY4" fmla="*/ 3035423 h 3035423"/>
              <a:gd name="connsiteX5" fmla="*/ 631407 w 2899173"/>
              <a:gd name="connsiteY5" fmla="*/ 2702644 h 3035423"/>
              <a:gd name="connsiteX0" fmla="*/ 631407 w 2899173"/>
              <a:gd name="connsiteY0" fmla="*/ 2702644 h 3035423"/>
              <a:gd name="connsiteX1" fmla="*/ 0 w 2899173"/>
              <a:gd name="connsiteY1" fmla="*/ 1994023 h 3035423"/>
              <a:gd name="connsiteX2" fmla="*/ 1365246 w 2899173"/>
              <a:gd name="connsiteY2" fmla="*/ 0 h 3035423"/>
              <a:gd name="connsiteX3" fmla="*/ 2899173 w 2899173"/>
              <a:gd name="connsiteY3" fmla="*/ 2461344 h 3035423"/>
              <a:gd name="connsiteX4" fmla="*/ 1317678 w 2899173"/>
              <a:gd name="connsiteY4" fmla="*/ 3035423 h 3035423"/>
              <a:gd name="connsiteX5" fmla="*/ 631407 w 2899173"/>
              <a:gd name="connsiteY5" fmla="*/ 2702644 h 3035423"/>
              <a:gd name="connsiteX0" fmla="*/ 631407 w 2899173"/>
              <a:gd name="connsiteY0" fmla="*/ 2702644 h 3086223"/>
              <a:gd name="connsiteX1" fmla="*/ 0 w 2899173"/>
              <a:gd name="connsiteY1" fmla="*/ 1994023 h 3086223"/>
              <a:gd name="connsiteX2" fmla="*/ 1365246 w 2899173"/>
              <a:gd name="connsiteY2" fmla="*/ 0 h 3086223"/>
              <a:gd name="connsiteX3" fmla="*/ 2899173 w 2899173"/>
              <a:gd name="connsiteY3" fmla="*/ 2461344 h 3086223"/>
              <a:gd name="connsiteX4" fmla="*/ 1330378 w 2899173"/>
              <a:gd name="connsiteY4" fmla="*/ 3086223 h 3086223"/>
              <a:gd name="connsiteX5" fmla="*/ 631407 w 2899173"/>
              <a:gd name="connsiteY5" fmla="*/ 2702644 h 30862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2908539"/>
              <a:gd name="connsiteX1" fmla="*/ 0 w 2930925"/>
              <a:gd name="connsiteY1" fmla="*/ 2032204 h 2908539"/>
              <a:gd name="connsiteX2" fmla="*/ 1396998 w 2930925"/>
              <a:gd name="connsiteY2" fmla="*/ 0 h 2908539"/>
              <a:gd name="connsiteX3" fmla="*/ 2930925 w 2930925"/>
              <a:gd name="connsiteY3" fmla="*/ 2461344 h 2908539"/>
              <a:gd name="connsiteX4" fmla="*/ 1559196 w 2930925"/>
              <a:gd name="connsiteY4" fmla="*/ 2908539 h 2908539"/>
              <a:gd name="connsiteX5" fmla="*/ 663159 w 2930925"/>
              <a:gd name="connsiteY5" fmla="*/ 2702644 h 2908539"/>
              <a:gd name="connsiteX0" fmla="*/ 663159 w 2930925"/>
              <a:gd name="connsiteY0" fmla="*/ 2702644 h 2959458"/>
              <a:gd name="connsiteX1" fmla="*/ 0 w 2930925"/>
              <a:gd name="connsiteY1" fmla="*/ 2032204 h 2959458"/>
              <a:gd name="connsiteX2" fmla="*/ 1396998 w 2930925"/>
              <a:gd name="connsiteY2" fmla="*/ 0 h 2959458"/>
              <a:gd name="connsiteX3" fmla="*/ 2930925 w 2930925"/>
              <a:gd name="connsiteY3" fmla="*/ 2461344 h 2959458"/>
              <a:gd name="connsiteX4" fmla="*/ 1559412 w 2930925"/>
              <a:gd name="connsiteY4" fmla="*/ 2959458 h 2959458"/>
              <a:gd name="connsiteX5" fmla="*/ 663159 w 2930925"/>
              <a:gd name="connsiteY5" fmla="*/ 2702644 h 2959458"/>
              <a:gd name="connsiteX0" fmla="*/ 663159 w 2930925"/>
              <a:gd name="connsiteY0" fmla="*/ 2702644 h 2959458"/>
              <a:gd name="connsiteX1" fmla="*/ 0 w 2930925"/>
              <a:gd name="connsiteY1" fmla="*/ 2032204 h 2959458"/>
              <a:gd name="connsiteX2" fmla="*/ 1396998 w 2930925"/>
              <a:gd name="connsiteY2" fmla="*/ 0 h 2959458"/>
              <a:gd name="connsiteX3" fmla="*/ 2930925 w 2930925"/>
              <a:gd name="connsiteY3" fmla="*/ 2461344 h 2959458"/>
              <a:gd name="connsiteX4" fmla="*/ 1559412 w 2930925"/>
              <a:gd name="connsiteY4" fmla="*/ 2959458 h 2959458"/>
              <a:gd name="connsiteX5" fmla="*/ 663159 w 2930925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93222" h="2959458">
                <a:moveTo>
                  <a:pt x="663159" y="2702644"/>
                </a:moveTo>
                <a:cubicBezTo>
                  <a:pt x="270694" y="2413616"/>
                  <a:pt x="297292" y="2480177"/>
                  <a:pt x="0" y="2032204"/>
                </a:cubicBezTo>
                <a:lnTo>
                  <a:pt x="1396998" y="0"/>
                </a:lnTo>
                <a:lnTo>
                  <a:pt x="2893222" y="2404291"/>
                </a:lnTo>
                <a:cubicBezTo>
                  <a:pt x="2180089" y="2991587"/>
                  <a:pt x="1930209" y="2931200"/>
                  <a:pt x="1559412" y="2959458"/>
                </a:cubicBezTo>
                <a:cubicBezTo>
                  <a:pt x="1254627" y="2941783"/>
                  <a:pt x="930144" y="2872952"/>
                  <a:pt x="663159" y="270264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</p:spPr>
        <p:txBody>
          <a:bodyPr vert="eaVert" lIns="67073" tIns="33536" rIns="67073" bIns="33536" anchor="ctr"/>
          <a:lstStyle/>
          <a:p>
            <a:pPr marL="0" marR="0" lvl="0" indent="0" algn="l" defTabSz="914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24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2463415" y="1399766"/>
            <a:ext cx="2672612" cy="2683365"/>
          </a:xfrm>
          <a:prstGeom prst="ellips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67073" tIns="33536" rIns="67073" bIns="33536" anchor="ctr"/>
          <a:lstStyle/>
          <a:p>
            <a:pPr marL="0" marR="0" lvl="0" indent="0" algn="ctr" defTabSz="914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 pitchFamily="34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4062562" y="1399766"/>
            <a:ext cx="2673775" cy="2683365"/>
          </a:xfrm>
          <a:prstGeom prst="ellips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67073" tIns="33536" rIns="67073" bIns="33536" anchor="ctr"/>
          <a:lstStyle/>
          <a:p>
            <a:pPr marL="0" marR="0" lvl="0" indent="0" algn="ctr" defTabSz="914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 pitchFamily="34" charset="-122"/>
              <a:cs typeface="+mn-cs"/>
            </a:endParaRPr>
          </a:p>
        </p:txBody>
      </p:sp>
      <p:cxnSp>
        <p:nvCxnSpPr>
          <p:cNvPr id="8" name="直接连接符 7"/>
          <p:cNvCxnSpPr>
            <a:cxnSpLocks noChangeShapeType="1"/>
          </p:cNvCxnSpPr>
          <p:nvPr/>
        </p:nvCxnSpPr>
        <p:spPr bwMode="auto">
          <a:xfrm>
            <a:off x="3197278" y="2054844"/>
            <a:ext cx="418686" cy="197340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9" name="直接连接符 8"/>
          <p:cNvCxnSpPr>
            <a:cxnSpLocks noChangeShapeType="1"/>
          </p:cNvCxnSpPr>
          <p:nvPr/>
        </p:nvCxnSpPr>
        <p:spPr bwMode="auto">
          <a:xfrm>
            <a:off x="2973978" y="2660876"/>
            <a:ext cx="432642" cy="0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10" name="直接连接符 9"/>
          <p:cNvCxnSpPr>
            <a:cxnSpLocks noChangeShapeType="1"/>
          </p:cNvCxnSpPr>
          <p:nvPr/>
        </p:nvCxnSpPr>
        <p:spPr bwMode="auto">
          <a:xfrm flipV="1">
            <a:off x="3197277" y="3053223"/>
            <a:ext cx="432642" cy="230036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11" name="直接连接符 10"/>
          <p:cNvCxnSpPr>
            <a:cxnSpLocks noChangeShapeType="1"/>
          </p:cNvCxnSpPr>
          <p:nvPr/>
        </p:nvCxnSpPr>
        <p:spPr bwMode="auto">
          <a:xfrm flipH="1" flipV="1">
            <a:off x="5638448" y="3043882"/>
            <a:ext cx="432642" cy="230036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 flipH="1">
            <a:off x="5854769" y="2658541"/>
            <a:ext cx="432642" cy="0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13" name="直接连接符 12"/>
          <p:cNvCxnSpPr>
            <a:cxnSpLocks noChangeShapeType="1"/>
          </p:cNvCxnSpPr>
          <p:nvPr/>
        </p:nvCxnSpPr>
        <p:spPr bwMode="auto">
          <a:xfrm flipH="1">
            <a:off x="5652405" y="2054844"/>
            <a:ext cx="418686" cy="197340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grpSp>
        <p:nvGrpSpPr>
          <p:cNvPr id="14" name="组合 13"/>
          <p:cNvGrpSpPr/>
          <p:nvPr/>
        </p:nvGrpSpPr>
        <p:grpSpPr>
          <a:xfrm>
            <a:off x="3829960" y="1891366"/>
            <a:ext cx="1542159" cy="1548364"/>
            <a:chOff x="5014912" y="2584450"/>
            <a:chExt cx="2105025" cy="2105025"/>
          </a:xfrm>
        </p:grpSpPr>
        <p:sp>
          <p:nvSpPr>
            <p:cNvPr id="15" name="Oval 19"/>
            <p:cNvSpPr>
              <a:spLocks noChangeArrowheads="1"/>
            </p:cNvSpPr>
            <p:nvPr/>
          </p:nvSpPr>
          <p:spPr bwMode="auto">
            <a:xfrm>
              <a:off x="5014912" y="2584450"/>
              <a:ext cx="2105025" cy="2105025"/>
            </a:xfrm>
            <a:prstGeom prst="ellipse">
              <a:avLst/>
            </a:prstGeom>
            <a:solidFill>
              <a:schemeClr val="accent1"/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232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675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497512" y="3066332"/>
              <a:ext cx="1139824" cy="11398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74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Impact" pitchFamily="34" charset="0"/>
                  <a:ea typeface="微软雅黑" pitchFamily="34" charset="-122"/>
                  <a:cs typeface="+mn-cs"/>
                </a:rPr>
                <a:t>难点</a:t>
              </a:r>
              <a:endParaRPr kumimoji="0" lang="en-US" altLang="zh-CN" sz="1574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476206" y="1462822"/>
            <a:ext cx="726886" cy="72980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lIns="67073" tIns="33536" rIns="67073" bIns="33536" anchor="ctr"/>
          <a:lstStyle/>
          <a:p>
            <a:pPr marL="0" marR="0" lvl="0" indent="0" algn="ctr" defTabSz="91423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24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陈独</a:t>
            </a:r>
            <a:endParaRPr kumimoji="0" lang="zh-CN" altLang="en-US" sz="1424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6033876" y="1474499"/>
            <a:ext cx="1058343" cy="73097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lIns="67073" tIns="33536" rIns="67073" bIns="33536" anchor="ctr"/>
          <a:lstStyle/>
          <a:p>
            <a:pPr marL="0" marR="0" lvl="0" indent="0" algn="ctr" defTabSz="91423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24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李朝培</a:t>
            </a:r>
            <a:endParaRPr kumimoji="0" lang="zh-CN" altLang="en-US" sz="1424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069926" y="3160652"/>
            <a:ext cx="1022293" cy="73097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lIns="67073" tIns="33536" rIns="67073" bIns="33536" anchor="ctr"/>
          <a:lstStyle/>
          <a:p>
            <a:pPr marL="0" marR="0" lvl="0" indent="0" algn="ctr" defTabSz="91423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24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李鑫峰</a:t>
            </a:r>
            <a:endParaRPr kumimoji="0" lang="zh-CN" altLang="en-US" sz="1424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2150562" y="2294221"/>
            <a:ext cx="728048" cy="73097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lIns="67073" tIns="33536" rIns="67073" bIns="33536" anchor="ctr"/>
          <a:lstStyle/>
          <a:p>
            <a:pPr marL="0" marR="0" lvl="0" indent="0" algn="ctr" defTabSz="91423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24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安庆</a:t>
            </a:r>
            <a:endParaRPr kumimoji="0" lang="zh-CN" altLang="en-US" sz="1424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6250283" y="2322246"/>
            <a:ext cx="958326" cy="73097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lIns="67073" tIns="33536" rIns="67073" bIns="33536" anchor="ctr"/>
          <a:lstStyle/>
          <a:p>
            <a:pPr marL="0" marR="0" lvl="0" indent="0" algn="ctr" defTabSz="91423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24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王珠玲</a:t>
            </a:r>
            <a:endParaRPr kumimoji="0" lang="zh-CN" altLang="en-US" sz="1424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6700" y="1484962"/>
            <a:ext cx="2022661" cy="347804"/>
          </a:xfrm>
          <a:prstGeom prst="rect">
            <a:avLst/>
          </a:prstGeom>
          <a:noFill/>
        </p:spPr>
        <p:txBody>
          <a:bodyPr wrap="square" lIns="67073" tIns="33536" rIns="67073" bIns="33536" rtlCol="0">
            <a:spAutoFit/>
          </a:bodyPr>
          <a:lstStyle/>
          <a:p>
            <a:pPr marL="0" marR="0" lvl="0" indent="0" algn="l" defTabSz="91423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超</a:t>
            </a: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链接的跳转传递参数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48213" y="1592412"/>
            <a:ext cx="1571743" cy="270731"/>
          </a:xfrm>
          <a:prstGeom prst="rect">
            <a:avLst/>
          </a:prstGeom>
          <a:noFill/>
        </p:spPr>
        <p:txBody>
          <a:bodyPr wrap="square" lIns="67073" tIns="33536" rIns="67073" bIns="33536" rtlCol="0">
            <a:spAutoFit/>
          </a:bodyPr>
          <a:lstStyle/>
          <a:p>
            <a:pPr marL="0" marR="0" lvl="0" indent="0" algn="l" defTabSz="91423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24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业务逻辑难整理 </a:t>
            </a:r>
            <a:endParaRPr kumimoji="0" lang="zh-CN" altLang="en-US" sz="1124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6700" y="2447763"/>
            <a:ext cx="1883862" cy="627880"/>
          </a:xfrm>
          <a:prstGeom prst="rect">
            <a:avLst/>
          </a:prstGeom>
          <a:noFill/>
        </p:spPr>
        <p:txBody>
          <a:bodyPr wrap="square" lIns="67073" tIns="33536" rIns="67073" bIns="33536" rtlCol="0">
            <a:spAutoFit/>
          </a:bodyPr>
          <a:lstStyle/>
          <a:p>
            <a:pPr marL="0" marR="0" lvl="0" indent="0" algn="l" defTabSz="91423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多表查询和数据字典的实现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08610" y="2482715"/>
            <a:ext cx="1767344" cy="572673"/>
          </a:xfrm>
          <a:prstGeom prst="rect">
            <a:avLst/>
          </a:prstGeom>
          <a:noFill/>
        </p:spPr>
        <p:txBody>
          <a:bodyPr wrap="square" lIns="67073" tIns="33536" rIns="67073" bIns="33536" rtlCol="0">
            <a:spAutoFit/>
          </a:bodyPr>
          <a:lstStyle/>
          <a:p>
            <a:pPr defTabSz="914232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多表查询实现下拉框</a:t>
            </a:r>
          </a:p>
          <a:p>
            <a:pPr marL="0" marR="0" lvl="0" indent="0" algn="l" defTabSz="91423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24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92217" y="3449748"/>
            <a:ext cx="1883736" cy="572673"/>
          </a:xfrm>
          <a:prstGeom prst="rect">
            <a:avLst/>
          </a:prstGeom>
          <a:noFill/>
        </p:spPr>
        <p:txBody>
          <a:bodyPr wrap="square" lIns="67073" tIns="33536" rIns="67073" bIns="33536" rtlCol="0">
            <a:spAutoFit/>
          </a:bodyPr>
          <a:lstStyle/>
          <a:p>
            <a:pPr defTabSz="914232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多表查询实现下拉框</a:t>
            </a:r>
          </a:p>
          <a:p>
            <a:pPr marL="0" marR="0" lvl="0" indent="0" algn="l" defTabSz="91423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24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100" y="3439730"/>
            <a:ext cx="1870261" cy="347804"/>
          </a:xfrm>
          <a:prstGeom prst="rect">
            <a:avLst/>
          </a:prstGeom>
          <a:noFill/>
        </p:spPr>
        <p:txBody>
          <a:bodyPr wrap="square" lIns="67073" tIns="33536" rIns="67073" bIns="33536" rtlCol="0">
            <a:spAutoFit/>
          </a:bodyPr>
          <a:lstStyle/>
          <a:p>
            <a:pPr marL="0" marR="0" lvl="0" indent="0" algn="l" defTabSz="91423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多表</a:t>
            </a: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查询实现下拉框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Oval 19"/>
          <p:cNvSpPr>
            <a:spLocks noChangeArrowheads="1"/>
          </p:cNvSpPr>
          <p:nvPr/>
        </p:nvSpPr>
        <p:spPr bwMode="auto">
          <a:xfrm>
            <a:off x="2462074" y="3352154"/>
            <a:ext cx="728048" cy="73097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lIns="67073" tIns="33536" rIns="67073" bIns="33536" anchor="ctr"/>
          <a:lstStyle/>
          <a:p>
            <a:pPr marL="0" marR="0" lvl="0" indent="0" algn="ctr" defTabSz="91423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24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王金</a:t>
            </a:r>
            <a:endParaRPr kumimoji="0" lang="zh-CN" altLang="en-US" sz="1424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99137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21"/>
          <p:cNvSpPr/>
          <p:nvPr/>
        </p:nvSpPr>
        <p:spPr bwMode="auto">
          <a:xfrm rot="16200000" flipH="1">
            <a:off x="4581509" y="1557155"/>
            <a:ext cx="2127836" cy="2168038"/>
          </a:xfrm>
          <a:custGeom>
            <a:avLst/>
            <a:gdLst>
              <a:gd name="connsiteX0" fmla="*/ 0 w 3169466"/>
              <a:gd name="connsiteY0" fmla="*/ 3096344 h 3096344"/>
              <a:gd name="connsiteX1" fmla="*/ 1508539 w 3169466"/>
              <a:gd name="connsiteY1" fmla="*/ 0 h 3096344"/>
              <a:gd name="connsiteX2" fmla="*/ 3169466 w 3169466"/>
              <a:gd name="connsiteY2" fmla="*/ 3096344 h 3096344"/>
              <a:gd name="connsiteX3" fmla="*/ 0 w 3169466"/>
              <a:gd name="connsiteY3" fmla="*/ 3096344 h 3096344"/>
              <a:gd name="connsiteX0" fmla="*/ 0 w 3017066"/>
              <a:gd name="connsiteY0" fmla="*/ 3083644 h 3096344"/>
              <a:gd name="connsiteX1" fmla="*/ 1356139 w 3017066"/>
              <a:gd name="connsiteY1" fmla="*/ 0 h 3096344"/>
              <a:gd name="connsiteX2" fmla="*/ 3017066 w 3017066"/>
              <a:gd name="connsiteY2" fmla="*/ 3096344 h 3096344"/>
              <a:gd name="connsiteX3" fmla="*/ 0 w 3017066"/>
              <a:gd name="connsiteY3" fmla="*/ 3083644 h 3096344"/>
              <a:gd name="connsiteX0" fmla="*/ 0 w 3017066"/>
              <a:gd name="connsiteY0" fmla="*/ 3083644 h 3096344"/>
              <a:gd name="connsiteX1" fmla="*/ 181393 w 3017066"/>
              <a:gd name="connsiteY1" fmla="*/ 22734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3083644 h 3096344"/>
              <a:gd name="connsiteX1" fmla="*/ 181393 w 3017066"/>
              <a:gd name="connsiteY1" fmla="*/ 22226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3083644 h 3096344"/>
              <a:gd name="connsiteX1" fmla="*/ 105193 w 3017066"/>
              <a:gd name="connsiteY1" fmla="*/ 24258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2601044 h 2613744"/>
              <a:gd name="connsiteX1" fmla="*/ 105193 w 3017066"/>
              <a:gd name="connsiteY1" fmla="*/ 1943223 h 2613744"/>
              <a:gd name="connsiteX2" fmla="*/ 1368839 w 3017066"/>
              <a:gd name="connsiteY2" fmla="*/ 0 h 2613744"/>
              <a:gd name="connsiteX3" fmla="*/ 3017066 w 3017066"/>
              <a:gd name="connsiteY3" fmla="*/ 2613744 h 2613744"/>
              <a:gd name="connsiteX4" fmla="*/ 0 w 3017066"/>
              <a:gd name="connsiteY4" fmla="*/ 2601044 h 2613744"/>
              <a:gd name="connsiteX0" fmla="*/ 537730 w 2919796"/>
              <a:gd name="connsiteY0" fmla="*/ 2702644 h 2702644"/>
              <a:gd name="connsiteX1" fmla="*/ 7923 w 2919796"/>
              <a:gd name="connsiteY1" fmla="*/ 1943223 h 2702644"/>
              <a:gd name="connsiteX2" fmla="*/ 1271569 w 2919796"/>
              <a:gd name="connsiteY2" fmla="*/ 0 h 2702644"/>
              <a:gd name="connsiteX3" fmla="*/ 2919796 w 2919796"/>
              <a:gd name="connsiteY3" fmla="*/ 2613744 h 2702644"/>
              <a:gd name="connsiteX4" fmla="*/ 537730 w 2919796"/>
              <a:gd name="connsiteY4" fmla="*/ 2702644 h 2702644"/>
              <a:gd name="connsiteX0" fmla="*/ 552634 w 2934700"/>
              <a:gd name="connsiteY0" fmla="*/ 2702644 h 2702644"/>
              <a:gd name="connsiteX1" fmla="*/ 22827 w 2934700"/>
              <a:gd name="connsiteY1" fmla="*/ 1943223 h 2702644"/>
              <a:gd name="connsiteX2" fmla="*/ 1286473 w 2934700"/>
              <a:gd name="connsiteY2" fmla="*/ 0 h 2702644"/>
              <a:gd name="connsiteX3" fmla="*/ 2934700 w 2934700"/>
              <a:gd name="connsiteY3" fmla="*/ 2613744 h 2702644"/>
              <a:gd name="connsiteX4" fmla="*/ 552634 w 2934700"/>
              <a:gd name="connsiteY4" fmla="*/ 2702644 h 2702644"/>
              <a:gd name="connsiteX0" fmla="*/ 529807 w 2911873"/>
              <a:gd name="connsiteY0" fmla="*/ 2702644 h 2702644"/>
              <a:gd name="connsiteX1" fmla="*/ 0 w 2911873"/>
              <a:gd name="connsiteY1" fmla="*/ 1943223 h 2702644"/>
              <a:gd name="connsiteX2" fmla="*/ 1263646 w 2911873"/>
              <a:gd name="connsiteY2" fmla="*/ 0 h 2702644"/>
              <a:gd name="connsiteX3" fmla="*/ 2911873 w 2911873"/>
              <a:gd name="connsiteY3" fmla="*/ 2613744 h 2702644"/>
              <a:gd name="connsiteX4" fmla="*/ 529807 w 2911873"/>
              <a:gd name="connsiteY4" fmla="*/ 2702644 h 2702644"/>
              <a:gd name="connsiteX0" fmla="*/ 529807 w 2911873"/>
              <a:gd name="connsiteY0" fmla="*/ 2702644 h 2702644"/>
              <a:gd name="connsiteX1" fmla="*/ 0 w 2911873"/>
              <a:gd name="connsiteY1" fmla="*/ 1943223 h 2702644"/>
              <a:gd name="connsiteX2" fmla="*/ 1263646 w 2911873"/>
              <a:gd name="connsiteY2" fmla="*/ 0 h 2702644"/>
              <a:gd name="connsiteX3" fmla="*/ 2911873 w 2911873"/>
              <a:gd name="connsiteY3" fmla="*/ 2613744 h 2702644"/>
              <a:gd name="connsiteX4" fmla="*/ 529807 w 2911873"/>
              <a:gd name="connsiteY4" fmla="*/ 2702644 h 2702644"/>
              <a:gd name="connsiteX0" fmla="*/ 529807 w 2911873"/>
              <a:gd name="connsiteY0" fmla="*/ 2702644 h 2844923"/>
              <a:gd name="connsiteX1" fmla="*/ 0 w 2911873"/>
              <a:gd name="connsiteY1" fmla="*/ 1943223 h 2844923"/>
              <a:gd name="connsiteX2" fmla="*/ 1263646 w 2911873"/>
              <a:gd name="connsiteY2" fmla="*/ 0 h 2844923"/>
              <a:gd name="connsiteX3" fmla="*/ 2911873 w 2911873"/>
              <a:gd name="connsiteY3" fmla="*/ 2613744 h 2844923"/>
              <a:gd name="connsiteX4" fmla="*/ 1241478 w 2911873"/>
              <a:gd name="connsiteY4" fmla="*/ 2844923 h 2844923"/>
              <a:gd name="connsiteX5" fmla="*/ 529807 w 2911873"/>
              <a:gd name="connsiteY5" fmla="*/ 2702644 h 2844923"/>
              <a:gd name="connsiteX0" fmla="*/ 529807 w 2619773"/>
              <a:gd name="connsiteY0" fmla="*/ 2702644 h 2844923"/>
              <a:gd name="connsiteX1" fmla="*/ 0 w 2619773"/>
              <a:gd name="connsiteY1" fmla="*/ 1943223 h 2844923"/>
              <a:gd name="connsiteX2" fmla="*/ 1263646 w 2619773"/>
              <a:gd name="connsiteY2" fmla="*/ 0 h 2844923"/>
              <a:gd name="connsiteX3" fmla="*/ 2619773 w 2619773"/>
              <a:gd name="connsiteY3" fmla="*/ 2143844 h 2844923"/>
              <a:gd name="connsiteX4" fmla="*/ 1241478 w 2619773"/>
              <a:gd name="connsiteY4" fmla="*/ 2844923 h 2844923"/>
              <a:gd name="connsiteX5" fmla="*/ 529807 w 2619773"/>
              <a:gd name="connsiteY5" fmla="*/ 2702644 h 28449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708673"/>
              <a:gd name="connsiteY0" fmla="*/ 2702644 h 2959223"/>
              <a:gd name="connsiteX1" fmla="*/ 0 w 2708673"/>
              <a:gd name="connsiteY1" fmla="*/ 1943223 h 2959223"/>
              <a:gd name="connsiteX2" fmla="*/ 1263646 w 2708673"/>
              <a:gd name="connsiteY2" fmla="*/ 0 h 2959223"/>
              <a:gd name="connsiteX3" fmla="*/ 2708673 w 2708673"/>
              <a:gd name="connsiteY3" fmla="*/ 2258144 h 2959223"/>
              <a:gd name="connsiteX4" fmla="*/ 1216078 w 2708673"/>
              <a:gd name="connsiteY4" fmla="*/ 2959223 h 2959223"/>
              <a:gd name="connsiteX5" fmla="*/ 529807 w 2708673"/>
              <a:gd name="connsiteY5" fmla="*/ 2702644 h 2959223"/>
              <a:gd name="connsiteX0" fmla="*/ 529807 w 2708673"/>
              <a:gd name="connsiteY0" fmla="*/ 2702644 h 3035423"/>
              <a:gd name="connsiteX1" fmla="*/ 0 w 2708673"/>
              <a:gd name="connsiteY1" fmla="*/ 1943223 h 3035423"/>
              <a:gd name="connsiteX2" fmla="*/ 1263646 w 2708673"/>
              <a:gd name="connsiteY2" fmla="*/ 0 h 3035423"/>
              <a:gd name="connsiteX3" fmla="*/ 2708673 w 2708673"/>
              <a:gd name="connsiteY3" fmla="*/ 2258144 h 3035423"/>
              <a:gd name="connsiteX4" fmla="*/ 1216078 w 2708673"/>
              <a:gd name="connsiteY4" fmla="*/ 3035423 h 3035423"/>
              <a:gd name="connsiteX5" fmla="*/ 529807 w 2708673"/>
              <a:gd name="connsiteY5" fmla="*/ 2702644 h 3035423"/>
              <a:gd name="connsiteX0" fmla="*/ 631407 w 2810273"/>
              <a:gd name="connsiteY0" fmla="*/ 2702644 h 3035423"/>
              <a:gd name="connsiteX1" fmla="*/ 0 w 2810273"/>
              <a:gd name="connsiteY1" fmla="*/ 1994023 h 3035423"/>
              <a:gd name="connsiteX2" fmla="*/ 1365246 w 2810273"/>
              <a:gd name="connsiteY2" fmla="*/ 0 h 3035423"/>
              <a:gd name="connsiteX3" fmla="*/ 2810273 w 2810273"/>
              <a:gd name="connsiteY3" fmla="*/ 2258144 h 3035423"/>
              <a:gd name="connsiteX4" fmla="*/ 1317678 w 2810273"/>
              <a:gd name="connsiteY4" fmla="*/ 3035423 h 3035423"/>
              <a:gd name="connsiteX5" fmla="*/ 631407 w 2810273"/>
              <a:gd name="connsiteY5" fmla="*/ 2702644 h 3035423"/>
              <a:gd name="connsiteX0" fmla="*/ 631407 w 2899173"/>
              <a:gd name="connsiteY0" fmla="*/ 2702644 h 3035423"/>
              <a:gd name="connsiteX1" fmla="*/ 0 w 2899173"/>
              <a:gd name="connsiteY1" fmla="*/ 1994023 h 3035423"/>
              <a:gd name="connsiteX2" fmla="*/ 1365246 w 2899173"/>
              <a:gd name="connsiteY2" fmla="*/ 0 h 3035423"/>
              <a:gd name="connsiteX3" fmla="*/ 2899173 w 2899173"/>
              <a:gd name="connsiteY3" fmla="*/ 2461344 h 3035423"/>
              <a:gd name="connsiteX4" fmla="*/ 1317678 w 2899173"/>
              <a:gd name="connsiteY4" fmla="*/ 3035423 h 3035423"/>
              <a:gd name="connsiteX5" fmla="*/ 631407 w 2899173"/>
              <a:gd name="connsiteY5" fmla="*/ 2702644 h 3035423"/>
              <a:gd name="connsiteX0" fmla="*/ 631407 w 2899173"/>
              <a:gd name="connsiteY0" fmla="*/ 2702644 h 3035423"/>
              <a:gd name="connsiteX1" fmla="*/ 0 w 2899173"/>
              <a:gd name="connsiteY1" fmla="*/ 1994023 h 3035423"/>
              <a:gd name="connsiteX2" fmla="*/ 1365246 w 2899173"/>
              <a:gd name="connsiteY2" fmla="*/ 0 h 3035423"/>
              <a:gd name="connsiteX3" fmla="*/ 2899173 w 2899173"/>
              <a:gd name="connsiteY3" fmla="*/ 2461344 h 3035423"/>
              <a:gd name="connsiteX4" fmla="*/ 1317678 w 2899173"/>
              <a:gd name="connsiteY4" fmla="*/ 3035423 h 3035423"/>
              <a:gd name="connsiteX5" fmla="*/ 631407 w 2899173"/>
              <a:gd name="connsiteY5" fmla="*/ 2702644 h 3035423"/>
              <a:gd name="connsiteX0" fmla="*/ 631407 w 2899173"/>
              <a:gd name="connsiteY0" fmla="*/ 2702644 h 3086223"/>
              <a:gd name="connsiteX1" fmla="*/ 0 w 2899173"/>
              <a:gd name="connsiteY1" fmla="*/ 1994023 h 3086223"/>
              <a:gd name="connsiteX2" fmla="*/ 1365246 w 2899173"/>
              <a:gd name="connsiteY2" fmla="*/ 0 h 3086223"/>
              <a:gd name="connsiteX3" fmla="*/ 2899173 w 2899173"/>
              <a:gd name="connsiteY3" fmla="*/ 2461344 h 3086223"/>
              <a:gd name="connsiteX4" fmla="*/ 1330378 w 2899173"/>
              <a:gd name="connsiteY4" fmla="*/ 3086223 h 3086223"/>
              <a:gd name="connsiteX5" fmla="*/ 631407 w 2899173"/>
              <a:gd name="connsiteY5" fmla="*/ 2702644 h 30862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2908539"/>
              <a:gd name="connsiteX1" fmla="*/ 0 w 2930925"/>
              <a:gd name="connsiteY1" fmla="*/ 2032204 h 2908539"/>
              <a:gd name="connsiteX2" fmla="*/ 1396998 w 2930925"/>
              <a:gd name="connsiteY2" fmla="*/ 0 h 2908539"/>
              <a:gd name="connsiteX3" fmla="*/ 2930925 w 2930925"/>
              <a:gd name="connsiteY3" fmla="*/ 2461344 h 2908539"/>
              <a:gd name="connsiteX4" fmla="*/ 1559196 w 2930925"/>
              <a:gd name="connsiteY4" fmla="*/ 2908539 h 2908539"/>
              <a:gd name="connsiteX5" fmla="*/ 663159 w 2930925"/>
              <a:gd name="connsiteY5" fmla="*/ 2702644 h 2908539"/>
              <a:gd name="connsiteX0" fmla="*/ 663159 w 2930925"/>
              <a:gd name="connsiteY0" fmla="*/ 2702644 h 2959458"/>
              <a:gd name="connsiteX1" fmla="*/ 0 w 2930925"/>
              <a:gd name="connsiteY1" fmla="*/ 2032204 h 2959458"/>
              <a:gd name="connsiteX2" fmla="*/ 1396998 w 2930925"/>
              <a:gd name="connsiteY2" fmla="*/ 0 h 2959458"/>
              <a:gd name="connsiteX3" fmla="*/ 2930925 w 2930925"/>
              <a:gd name="connsiteY3" fmla="*/ 2461344 h 2959458"/>
              <a:gd name="connsiteX4" fmla="*/ 1559412 w 2930925"/>
              <a:gd name="connsiteY4" fmla="*/ 2959458 h 2959458"/>
              <a:gd name="connsiteX5" fmla="*/ 663159 w 2930925"/>
              <a:gd name="connsiteY5" fmla="*/ 2702644 h 2959458"/>
              <a:gd name="connsiteX0" fmla="*/ 663159 w 2930925"/>
              <a:gd name="connsiteY0" fmla="*/ 2702644 h 2959458"/>
              <a:gd name="connsiteX1" fmla="*/ 0 w 2930925"/>
              <a:gd name="connsiteY1" fmla="*/ 2032204 h 2959458"/>
              <a:gd name="connsiteX2" fmla="*/ 1396998 w 2930925"/>
              <a:gd name="connsiteY2" fmla="*/ 0 h 2959458"/>
              <a:gd name="connsiteX3" fmla="*/ 2930925 w 2930925"/>
              <a:gd name="connsiteY3" fmla="*/ 2461344 h 2959458"/>
              <a:gd name="connsiteX4" fmla="*/ 1559412 w 2930925"/>
              <a:gd name="connsiteY4" fmla="*/ 2959458 h 2959458"/>
              <a:gd name="connsiteX5" fmla="*/ 663159 w 2930925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93222" h="2959458">
                <a:moveTo>
                  <a:pt x="663159" y="2702644"/>
                </a:moveTo>
                <a:cubicBezTo>
                  <a:pt x="270694" y="2413616"/>
                  <a:pt x="297292" y="2480177"/>
                  <a:pt x="0" y="2032204"/>
                </a:cubicBezTo>
                <a:lnTo>
                  <a:pt x="1396998" y="0"/>
                </a:lnTo>
                <a:lnTo>
                  <a:pt x="2893222" y="2404291"/>
                </a:lnTo>
                <a:cubicBezTo>
                  <a:pt x="2180089" y="2991587"/>
                  <a:pt x="1930209" y="2931200"/>
                  <a:pt x="1559412" y="2959458"/>
                </a:cubicBezTo>
                <a:cubicBezTo>
                  <a:pt x="1254627" y="2941783"/>
                  <a:pt x="930144" y="2872952"/>
                  <a:pt x="663159" y="270264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</p:spPr>
        <p:txBody>
          <a:bodyPr vert="eaVert" lIns="67073" tIns="33536" rIns="67073" bIns="33536" anchor="ctr"/>
          <a:lstStyle/>
          <a:p>
            <a:pPr marL="0" marR="0" lvl="0" indent="0" algn="l" defTabSz="914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24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等腰三角形 21"/>
          <p:cNvSpPr/>
          <p:nvPr/>
        </p:nvSpPr>
        <p:spPr bwMode="auto">
          <a:xfrm rot="5400000">
            <a:off x="2482175" y="1557155"/>
            <a:ext cx="2127836" cy="2168038"/>
          </a:xfrm>
          <a:custGeom>
            <a:avLst/>
            <a:gdLst>
              <a:gd name="connsiteX0" fmla="*/ 0 w 3169466"/>
              <a:gd name="connsiteY0" fmla="*/ 3096344 h 3096344"/>
              <a:gd name="connsiteX1" fmla="*/ 1508539 w 3169466"/>
              <a:gd name="connsiteY1" fmla="*/ 0 h 3096344"/>
              <a:gd name="connsiteX2" fmla="*/ 3169466 w 3169466"/>
              <a:gd name="connsiteY2" fmla="*/ 3096344 h 3096344"/>
              <a:gd name="connsiteX3" fmla="*/ 0 w 3169466"/>
              <a:gd name="connsiteY3" fmla="*/ 3096344 h 3096344"/>
              <a:gd name="connsiteX0" fmla="*/ 0 w 3017066"/>
              <a:gd name="connsiteY0" fmla="*/ 3083644 h 3096344"/>
              <a:gd name="connsiteX1" fmla="*/ 1356139 w 3017066"/>
              <a:gd name="connsiteY1" fmla="*/ 0 h 3096344"/>
              <a:gd name="connsiteX2" fmla="*/ 3017066 w 3017066"/>
              <a:gd name="connsiteY2" fmla="*/ 3096344 h 3096344"/>
              <a:gd name="connsiteX3" fmla="*/ 0 w 3017066"/>
              <a:gd name="connsiteY3" fmla="*/ 3083644 h 3096344"/>
              <a:gd name="connsiteX0" fmla="*/ 0 w 3017066"/>
              <a:gd name="connsiteY0" fmla="*/ 3083644 h 3096344"/>
              <a:gd name="connsiteX1" fmla="*/ 181393 w 3017066"/>
              <a:gd name="connsiteY1" fmla="*/ 22734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3083644 h 3096344"/>
              <a:gd name="connsiteX1" fmla="*/ 181393 w 3017066"/>
              <a:gd name="connsiteY1" fmla="*/ 22226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3083644 h 3096344"/>
              <a:gd name="connsiteX1" fmla="*/ 105193 w 3017066"/>
              <a:gd name="connsiteY1" fmla="*/ 2425823 h 3096344"/>
              <a:gd name="connsiteX2" fmla="*/ 1356139 w 3017066"/>
              <a:gd name="connsiteY2" fmla="*/ 0 h 3096344"/>
              <a:gd name="connsiteX3" fmla="*/ 3017066 w 3017066"/>
              <a:gd name="connsiteY3" fmla="*/ 3096344 h 3096344"/>
              <a:gd name="connsiteX4" fmla="*/ 0 w 3017066"/>
              <a:gd name="connsiteY4" fmla="*/ 3083644 h 3096344"/>
              <a:gd name="connsiteX0" fmla="*/ 0 w 3017066"/>
              <a:gd name="connsiteY0" fmla="*/ 2601044 h 2613744"/>
              <a:gd name="connsiteX1" fmla="*/ 105193 w 3017066"/>
              <a:gd name="connsiteY1" fmla="*/ 1943223 h 2613744"/>
              <a:gd name="connsiteX2" fmla="*/ 1368839 w 3017066"/>
              <a:gd name="connsiteY2" fmla="*/ 0 h 2613744"/>
              <a:gd name="connsiteX3" fmla="*/ 3017066 w 3017066"/>
              <a:gd name="connsiteY3" fmla="*/ 2613744 h 2613744"/>
              <a:gd name="connsiteX4" fmla="*/ 0 w 3017066"/>
              <a:gd name="connsiteY4" fmla="*/ 2601044 h 2613744"/>
              <a:gd name="connsiteX0" fmla="*/ 537730 w 2919796"/>
              <a:gd name="connsiteY0" fmla="*/ 2702644 h 2702644"/>
              <a:gd name="connsiteX1" fmla="*/ 7923 w 2919796"/>
              <a:gd name="connsiteY1" fmla="*/ 1943223 h 2702644"/>
              <a:gd name="connsiteX2" fmla="*/ 1271569 w 2919796"/>
              <a:gd name="connsiteY2" fmla="*/ 0 h 2702644"/>
              <a:gd name="connsiteX3" fmla="*/ 2919796 w 2919796"/>
              <a:gd name="connsiteY3" fmla="*/ 2613744 h 2702644"/>
              <a:gd name="connsiteX4" fmla="*/ 537730 w 2919796"/>
              <a:gd name="connsiteY4" fmla="*/ 2702644 h 2702644"/>
              <a:gd name="connsiteX0" fmla="*/ 552634 w 2934700"/>
              <a:gd name="connsiteY0" fmla="*/ 2702644 h 2702644"/>
              <a:gd name="connsiteX1" fmla="*/ 22827 w 2934700"/>
              <a:gd name="connsiteY1" fmla="*/ 1943223 h 2702644"/>
              <a:gd name="connsiteX2" fmla="*/ 1286473 w 2934700"/>
              <a:gd name="connsiteY2" fmla="*/ 0 h 2702644"/>
              <a:gd name="connsiteX3" fmla="*/ 2934700 w 2934700"/>
              <a:gd name="connsiteY3" fmla="*/ 2613744 h 2702644"/>
              <a:gd name="connsiteX4" fmla="*/ 552634 w 2934700"/>
              <a:gd name="connsiteY4" fmla="*/ 2702644 h 2702644"/>
              <a:gd name="connsiteX0" fmla="*/ 529807 w 2911873"/>
              <a:gd name="connsiteY0" fmla="*/ 2702644 h 2702644"/>
              <a:gd name="connsiteX1" fmla="*/ 0 w 2911873"/>
              <a:gd name="connsiteY1" fmla="*/ 1943223 h 2702644"/>
              <a:gd name="connsiteX2" fmla="*/ 1263646 w 2911873"/>
              <a:gd name="connsiteY2" fmla="*/ 0 h 2702644"/>
              <a:gd name="connsiteX3" fmla="*/ 2911873 w 2911873"/>
              <a:gd name="connsiteY3" fmla="*/ 2613744 h 2702644"/>
              <a:gd name="connsiteX4" fmla="*/ 529807 w 2911873"/>
              <a:gd name="connsiteY4" fmla="*/ 2702644 h 2702644"/>
              <a:gd name="connsiteX0" fmla="*/ 529807 w 2911873"/>
              <a:gd name="connsiteY0" fmla="*/ 2702644 h 2702644"/>
              <a:gd name="connsiteX1" fmla="*/ 0 w 2911873"/>
              <a:gd name="connsiteY1" fmla="*/ 1943223 h 2702644"/>
              <a:gd name="connsiteX2" fmla="*/ 1263646 w 2911873"/>
              <a:gd name="connsiteY2" fmla="*/ 0 h 2702644"/>
              <a:gd name="connsiteX3" fmla="*/ 2911873 w 2911873"/>
              <a:gd name="connsiteY3" fmla="*/ 2613744 h 2702644"/>
              <a:gd name="connsiteX4" fmla="*/ 529807 w 2911873"/>
              <a:gd name="connsiteY4" fmla="*/ 2702644 h 2702644"/>
              <a:gd name="connsiteX0" fmla="*/ 529807 w 2911873"/>
              <a:gd name="connsiteY0" fmla="*/ 2702644 h 2844923"/>
              <a:gd name="connsiteX1" fmla="*/ 0 w 2911873"/>
              <a:gd name="connsiteY1" fmla="*/ 1943223 h 2844923"/>
              <a:gd name="connsiteX2" fmla="*/ 1263646 w 2911873"/>
              <a:gd name="connsiteY2" fmla="*/ 0 h 2844923"/>
              <a:gd name="connsiteX3" fmla="*/ 2911873 w 2911873"/>
              <a:gd name="connsiteY3" fmla="*/ 2613744 h 2844923"/>
              <a:gd name="connsiteX4" fmla="*/ 1241478 w 2911873"/>
              <a:gd name="connsiteY4" fmla="*/ 2844923 h 2844923"/>
              <a:gd name="connsiteX5" fmla="*/ 529807 w 2911873"/>
              <a:gd name="connsiteY5" fmla="*/ 2702644 h 2844923"/>
              <a:gd name="connsiteX0" fmla="*/ 529807 w 2619773"/>
              <a:gd name="connsiteY0" fmla="*/ 2702644 h 2844923"/>
              <a:gd name="connsiteX1" fmla="*/ 0 w 2619773"/>
              <a:gd name="connsiteY1" fmla="*/ 1943223 h 2844923"/>
              <a:gd name="connsiteX2" fmla="*/ 1263646 w 2619773"/>
              <a:gd name="connsiteY2" fmla="*/ 0 h 2844923"/>
              <a:gd name="connsiteX3" fmla="*/ 2619773 w 2619773"/>
              <a:gd name="connsiteY3" fmla="*/ 2143844 h 2844923"/>
              <a:gd name="connsiteX4" fmla="*/ 1241478 w 2619773"/>
              <a:gd name="connsiteY4" fmla="*/ 2844923 h 2844923"/>
              <a:gd name="connsiteX5" fmla="*/ 529807 w 2619773"/>
              <a:gd name="connsiteY5" fmla="*/ 2702644 h 28449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619773"/>
              <a:gd name="connsiteY0" fmla="*/ 2702644 h 2959223"/>
              <a:gd name="connsiteX1" fmla="*/ 0 w 2619773"/>
              <a:gd name="connsiteY1" fmla="*/ 1943223 h 2959223"/>
              <a:gd name="connsiteX2" fmla="*/ 1263646 w 2619773"/>
              <a:gd name="connsiteY2" fmla="*/ 0 h 2959223"/>
              <a:gd name="connsiteX3" fmla="*/ 2619773 w 2619773"/>
              <a:gd name="connsiteY3" fmla="*/ 2143844 h 2959223"/>
              <a:gd name="connsiteX4" fmla="*/ 1216078 w 2619773"/>
              <a:gd name="connsiteY4" fmla="*/ 2959223 h 2959223"/>
              <a:gd name="connsiteX5" fmla="*/ 529807 w 2619773"/>
              <a:gd name="connsiteY5" fmla="*/ 2702644 h 2959223"/>
              <a:gd name="connsiteX0" fmla="*/ 529807 w 2708673"/>
              <a:gd name="connsiteY0" fmla="*/ 2702644 h 2959223"/>
              <a:gd name="connsiteX1" fmla="*/ 0 w 2708673"/>
              <a:gd name="connsiteY1" fmla="*/ 1943223 h 2959223"/>
              <a:gd name="connsiteX2" fmla="*/ 1263646 w 2708673"/>
              <a:gd name="connsiteY2" fmla="*/ 0 h 2959223"/>
              <a:gd name="connsiteX3" fmla="*/ 2708673 w 2708673"/>
              <a:gd name="connsiteY3" fmla="*/ 2258144 h 2959223"/>
              <a:gd name="connsiteX4" fmla="*/ 1216078 w 2708673"/>
              <a:gd name="connsiteY4" fmla="*/ 2959223 h 2959223"/>
              <a:gd name="connsiteX5" fmla="*/ 529807 w 2708673"/>
              <a:gd name="connsiteY5" fmla="*/ 2702644 h 2959223"/>
              <a:gd name="connsiteX0" fmla="*/ 529807 w 2708673"/>
              <a:gd name="connsiteY0" fmla="*/ 2702644 h 3035423"/>
              <a:gd name="connsiteX1" fmla="*/ 0 w 2708673"/>
              <a:gd name="connsiteY1" fmla="*/ 1943223 h 3035423"/>
              <a:gd name="connsiteX2" fmla="*/ 1263646 w 2708673"/>
              <a:gd name="connsiteY2" fmla="*/ 0 h 3035423"/>
              <a:gd name="connsiteX3" fmla="*/ 2708673 w 2708673"/>
              <a:gd name="connsiteY3" fmla="*/ 2258144 h 3035423"/>
              <a:gd name="connsiteX4" fmla="*/ 1216078 w 2708673"/>
              <a:gd name="connsiteY4" fmla="*/ 3035423 h 3035423"/>
              <a:gd name="connsiteX5" fmla="*/ 529807 w 2708673"/>
              <a:gd name="connsiteY5" fmla="*/ 2702644 h 3035423"/>
              <a:gd name="connsiteX0" fmla="*/ 631407 w 2810273"/>
              <a:gd name="connsiteY0" fmla="*/ 2702644 h 3035423"/>
              <a:gd name="connsiteX1" fmla="*/ 0 w 2810273"/>
              <a:gd name="connsiteY1" fmla="*/ 1994023 h 3035423"/>
              <a:gd name="connsiteX2" fmla="*/ 1365246 w 2810273"/>
              <a:gd name="connsiteY2" fmla="*/ 0 h 3035423"/>
              <a:gd name="connsiteX3" fmla="*/ 2810273 w 2810273"/>
              <a:gd name="connsiteY3" fmla="*/ 2258144 h 3035423"/>
              <a:gd name="connsiteX4" fmla="*/ 1317678 w 2810273"/>
              <a:gd name="connsiteY4" fmla="*/ 3035423 h 3035423"/>
              <a:gd name="connsiteX5" fmla="*/ 631407 w 2810273"/>
              <a:gd name="connsiteY5" fmla="*/ 2702644 h 3035423"/>
              <a:gd name="connsiteX0" fmla="*/ 631407 w 2899173"/>
              <a:gd name="connsiteY0" fmla="*/ 2702644 h 3035423"/>
              <a:gd name="connsiteX1" fmla="*/ 0 w 2899173"/>
              <a:gd name="connsiteY1" fmla="*/ 1994023 h 3035423"/>
              <a:gd name="connsiteX2" fmla="*/ 1365246 w 2899173"/>
              <a:gd name="connsiteY2" fmla="*/ 0 h 3035423"/>
              <a:gd name="connsiteX3" fmla="*/ 2899173 w 2899173"/>
              <a:gd name="connsiteY3" fmla="*/ 2461344 h 3035423"/>
              <a:gd name="connsiteX4" fmla="*/ 1317678 w 2899173"/>
              <a:gd name="connsiteY4" fmla="*/ 3035423 h 3035423"/>
              <a:gd name="connsiteX5" fmla="*/ 631407 w 2899173"/>
              <a:gd name="connsiteY5" fmla="*/ 2702644 h 3035423"/>
              <a:gd name="connsiteX0" fmla="*/ 631407 w 2899173"/>
              <a:gd name="connsiteY0" fmla="*/ 2702644 h 3035423"/>
              <a:gd name="connsiteX1" fmla="*/ 0 w 2899173"/>
              <a:gd name="connsiteY1" fmla="*/ 1994023 h 3035423"/>
              <a:gd name="connsiteX2" fmla="*/ 1365246 w 2899173"/>
              <a:gd name="connsiteY2" fmla="*/ 0 h 3035423"/>
              <a:gd name="connsiteX3" fmla="*/ 2899173 w 2899173"/>
              <a:gd name="connsiteY3" fmla="*/ 2461344 h 3035423"/>
              <a:gd name="connsiteX4" fmla="*/ 1317678 w 2899173"/>
              <a:gd name="connsiteY4" fmla="*/ 3035423 h 3035423"/>
              <a:gd name="connsiteX5" fmla="*/ 631407 w 2899173"/>
              <a:gd name="connsiteY5" fmla="*/ 2702644 h 3035423"/>
              <a:gd name="connsiteX0" fmla="*/ 631407 w 2899173"/>
              <a:gd name="connsiteY0" fmla="*/ 2702644 h 3086223"/>
              <a:gd name="connsiteX1" fmla="*/ 0 w 2899173"/>
              <a:gd name="connsiteY1" fmla="*/ 1994023 h 3086223"/>
              <a:gd name="connsiteX2" fmla="*/ 1365246 w 2899173"/>
              <a:gd name="connsiteY2" fmla="*/ 0 h 3086223"/>
              <a:gd name="connsiteX3" fmla="*/ 2899173 w 2899173"/>
              <a:gd name="connsiteY3" fmla="*/ 2461344 h 3086223"/>
              <a:gd name="connsiteX4" fmla="*/ 1330378 w 2899173"/>
              <a:gd name="connsiteY4" fmla="*/ 3086223 h 3086223"/>
              <a:gd name="connsiteX5" fmla="*/ 631407 w 2899173"/>
              <a:gd name="connsiteY5" fmla="*/ 2702644 h 30862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31407 w 2899173"/>
              <a:gd name="connsiteY0" fmla="*/ 2702644 h 3060823"/>
              <a:gd name="connsiteX1" fmla="*/ 0 w 2899173"/>
              <a:gd name="connsiteY1" fmla="*/ 1994023 h 3060823"/>
              <a:gd name="connsiteX2" fmla="*/ 1365246 w 2899173"/>
              <a:gd name="connsiteY2" fmla="*/ 0 h 3060823"/>
              <a:gd name="connsiteX3" fmla="*/ 2899173 w 2899173"/>
              <a:gd name="connsiteY3" fmla="*/ 2461344 h 3060823"/>
              <a:gd name="connsiteX4" fmla="*/ 1508178 w 2899173"/>
              <a:gd name="connsiteY4" fmla="*/ 3060823 h 3060823"/>
              <a:gd name="connsiteX5" fmla="*/ 631407 w 2899173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3060823"/>
              <a:gd name="connsiteX1" fmla="*/ 0 w 2930925"/>
              <a:gd name="connsiteY1" fmla="*/ 2032204 h 3060823"/>
              <a:gd name="connsiteX2" fmla="*/ 1396998 w 2930925"/>
              <a:gd name="connsiteY2" fmla="*/ 0 h 3060823"/>
              <a:gd name="connsiteX3" fmla="*/ 2930925 w 2930925"/>
              <a:gd name="connsiteY3" fmla="*/ 2461344 h 3060823"/>
              <a:gd name="connsiteX4" fmla="*/ 1539930 w 2930925"/>
              <a:gd name="connsiteY4" fmla="*/ 3060823 h 3060823"/>
              <a:gd name="connsiteX5" fmla="*/ 663159 w 2930925"/>
              <a:gd name="connsiteY5" fmla="*/ 2702644 h 3060823"/>
              <a:gd name="connsiteX0" fmla="*/ 663159 w 2930925"/>
              <a:gd name="connsiteY0" fmla="*/ 2702644 h 2908539"/>
              <a:gd name="connsiteX1" fmla="*/ 0 w 2930925"/>
              <a:gd name="connsiteY1" fmla="*/ 2032204 h 2908539"/>
              <a:gd name="connsiteX2" fmla="*/ 1396998 w 2930925"/>
              <a:gd name="connsiteY2" fmla="*/ 0 h 2908539"/>
              <a:gd name="connsiteX3" fmla="*/ 2930925 w 2930925"/>
              <a:gd name="connsiteY3" fmla="*/ 2461344 h 2908539"/>
              <a:gd name="connsiteX4" fmla="*/ 1559196 w 2930925"/>
              <a:gd name="connsiteY4" fmla="*/ 2908539 h 2908539"/>
              <a:gd name="connsiteX5" fmla="*/ 663159 w 2930925"/>
              <a:gd name="connsiteY5" fmla="*/ 2702644 h 2908539"/>
              <a:gd name="connsiteX0" fmla="*/ 663159 w 2930925"/>
              <a:gd name="connsiteY0" fmla="*/ 2702644 h 2959458"/>
              <a:gd name="connsiteX1" fmla="*/ 0 w 2930925"/>
              <a:gd name="connsiteY1" fmla="*/ 2032204 h 2959458"/>
              <a:gd name="connsiteX2" fmla="*/ 1396998 w 2930925"/>
              <a:gd name="connsiteY2" fmla="*/ 0 h 2959458"/>
              <a:gd name="connsiteX3" fmla="*/ 2930925 w 2930925"/>
              <a:gd name="connsiteY3" fmla="*/ 2461344 h 2959458"/>
              <a:gd name="connsiteX4" fmla="*/ 1559412 w 2930925"/>
              <a:gd name="connsiteY4" fmla="*/ 2959458 h 2959458"/>
              <a:gd name="connsiteX5" fmla="*/ 663159 w 2930925"/>
              <a:gd name="connsiteY5" fmla="*/ 2702644 h 2959458"/>
              <a:gd name="connsiteX0" fmla="*/ 663159 w 2930925"/>
              <a:gd name="connsiteY0" fmla="*/ 2702644 h 2959458"/>
              <a:gd name="connsiteX1" fmla="*/ 0 w 2930925"/>
              <a:gd name="connsiteY1" fmla="*/ 2032204 h 2959458"/>
              <a:gd name="connsiteX2" fmla="*/ 1396998 w 2930925"/>
              <a:gd name="connsiteY2" fmla="*/ 0 h 2959458"/>
              <a:gd name="connsiteX3" fmla="*/ 2930925 w 2930925"/>
              <a:gd name="connsiteY3" fmla="*/ 2461344 h 2959458"/>
              <a:gd name="connsiteX4" fmla="*/ 1559412 w 2930925"/>
              <a:gd name="connsiteY4" fmla="*/ 2959458 h 2959458"/>
              <a:gd name="connsiteX5" fmla="*/ 663159 w 2930925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  <a:gd name="connsiteX0" fmla="*/ 663159 w 2893222"/>
              <a:gd name="connsiteY0" fmla="*/ 2702644 h 2959458"/>
              <a:gd name="connsiteX1" fmla="*/ 0 w 2893222"/>
              <a:gd name="connsiteY1" fmla="*/ 2032204 h 2959458"/>
              <a:gd name="connsiteX2" fmla="*/ 1396998 w 2893222"/>
              <a:gd name="connsiteY2" fmla="*/ 0 h 2959458"/>
              <a:gd name="connsiteX3" fmla="*/ 2893222 w 2893222"/>
              <a:gd name="connsiteY3" fmla="*/ 2404291 h 2959458"/>
              <a:gd name="connsiteX4" fmla="*/ 1559412 w 2893222"/>
              <a:gd name="connsiteY4" fmla="*/ 2959458 h 2959458"/>
              <a:gd name="connsiteX5" fmla="*/ 663159 w 2893222"/>
              <a:gd name="connsiteY5" fmla="*/ 2702644 h 295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93222" h="2959458">
                <a:moveTo>
                  <a:pt x="663159" y="2702644"/>
                </a:moveTo>
                <a:cubicBezTo>
                  <a:pt x="270694" y="2413616"/>
                  <a:pt x="297292" y="2480177"/>
                  <a:pt x="0" y="2032204"/>
                </a:cubicBezTo>
                <a:lnTo>
                  <a:pt x="1396998" y="0"/>
                </a:lnTo>
                <a:lnTo>
                  <a:pt x="2893222" y="2404291"/>
                </a:lnTo>
                <a:cubicBezTo>
                  <a:pt x="2180089" y="2991587"/>
                  <a:pt x="1930209" y="2931200"/>
                  <a:pt x="1559412" y="2959458"/>
                </a:cubicBezTo>
                <a:cubicBezTo>
                  <a:pt x="1254627" y="2941783"/>
                  <a:pt x="930144" y="2872952"/>
                  <a:pt x="663159" y="270264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</p:spPr>
        <p:txBody>
          <a:bodyPr vert="eaVert" lIns="67073" tIns="33536" rIns="67073" bIns="33536" anchor="ctr"/>
          <a:lstStyle/>
          <a:p>
            <a:pPr marL="0" marR="0" lvl="0" indent="0" algn="l" defTabSz="914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24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2463415" y="1399766"/>
            <a:ext cx="2672612" cy="2683365"/>
          </a:xfrm>
          <a:prstGeom prst="ellips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67073" tIns="33536" rIns="67073" bIns="33536" anchor="ctr"/>
          <a:lstStyle/>
          <a:p>
            <a:pPr marL="0" marR="0" lvl="0" indent="0" algn="ctr" defTabSz="914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 pitchFamily="34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4062562" y="1399766"/>
            <a:ext cx="2673775" cy="2683365"/>
          </a:xfrm>
          <a:prstGeom prst="ellips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67073" tIns="33536" rIns="67073" bIns="33536" anchor="ctr"/>
          <a:lstStyle/>
          <a:p>
            <a:pPr marL="0" marR="0" lvl="0" indent="0" algn="ctr" defTabSz="914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微软雅黑" pitchFamily="34" charset="-122"/>
              <a:cs typeface="+mn-cs"/>
            </a:endParaRPr>
          </a:p>
        </p:txBody>
      </p:sp>
      <p:cxnSp>
        <p:nvCxnSpPr>
          <p:cNvPr id="8" name="直接连接符 7"/>
          <p:cNvCxnSpPr>
            <a:cxnSpLocks noChangeShapeType="1"/>
          </p:cNvCxnSpPr>
          <p:nvPr/>
        </p:nvCxnSpPr>
        <p:spPr bwMode="auto">
          <a:xfrm>
            <a:off x="3197278" y="2054844"/>
            <a:ext cx="418686" cy="197340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9" name="直接连接符 8"/>
          <p:cNvCxnSpPr>
            <a:cxnSpLocks noChangeShapeType="1"/>
          </p:cNvCxnSpPr>
          <p:nvPr/>
        </p:nvCxnSpPr>
        <p:spPr bwMode="auto">
          <a:xfrm>
            <a:off x="2973978" y="2660876"/>
            <a:ext cx="432642" cy="0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10" name="直接连接符 9"/>
          <p:cNvCxnSpPr>
            <a:cxnSpLocks noChangeShapeType="1"/>
          </p:cNvCxnSpPr>
          <p:nvPr/>
        </p:nvCxnSpPr>
        <p:spPr bwMode="auto">
          <a:xfrm flipV="1">
            <a:off x="3197277" y="3053223"/>
            <a:ext cx="432642" cy="230036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11" name="直接连接符 10"/>
          <p:cNvCxnSpPr>
            <a:cxnSpLocks noChangeShapeType="1"/>
          </p:cNvCxnSpPr>
          <p:nvPr/>
        </p:nvCxnSpPr>
        <p:spPr bwMode="auto">
          <a:xfrm flipH="1" flipV="1">
            <a:off x="5638448" y="3043882"/>
            <a:ext cx="432642" cy="230036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 flipH="1">
            <a:off x="5854769" y="2658541"/>
            <a:ext cx="432642" cy="0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13" name="直接连接符 12"/>
          <p:cNvCxnSpPr>
            <a:cxnSpLocks noChangeShapeType="1"/>
          </p:cNvCxnSpPr>
          <p:nvPr/>
        </p:nvCxnSpPr>
        <p:spPr bwMode="auto">
          <a:xfrm flipH="1">
            <a:off x="5652405" y="2054844"/>
            <a:ext cx="418686" cy="197340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grpSp>
        <p:nvGrpSpPr>
          <p:cNvPr id="14" name="组合 13"/>
          <p:cNvGrpSpPr/>
          <p:nvPr/>
        </p:nvGrpSpPr>
        <p:grpSpPr>
          <a:xfrm>
            <a:off x="3829960" y="1891366"/>
            <a:ext cx="1542159" cy="1548364"/>
            <a:chOff x="5014912" y="2584450"/>
            <a:chExt cx="2105025" cy="2105025"/>
          </a:xfrm>
        </p:grpSpPr>
        <p:sp>
          <p:nvSpPr>
            <p:cNvPr id="15" name="Oval 19"/>
            <p:cNvSpPr>
              <a:spLocks noChangeArrowheads="1"/>
            </p:cNvSpPr>
            <p:nvPr/>
          </p:nvSpPr>
          <p:spPr bwMode="auto">
            <a:xfrm>
              <a:off x="5014912" y="2584450"/>
              <a:ext cx="2105025" cy="2105025"/>
            </a:xfrm>
            <a:prstGeom prst="ellipse">
              <a:avLst/>
            </a:prstGeom>
            <a:solidFill>
              <a:schemeClr val="accent1"/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232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675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497512" y="3066332"/>
              <a:ext cx="1139824" cy="11398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2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74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Impact" pitchFamily="34" charset="0"/>
                  <a:ea typeface="微软雅黑" pitchFamily="34" charset="-122"/>
                  <a:cs typeface="+mn-cs"/>
                </a:rPr>
                <a:t>改进</a:t>
              </a:r>
              <a:endParaRPr kumimoji="0" lang="en-US" altLang="zh-CN" sz="1574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476206" y="1462822"/>
            <a:ext cx="726886" cy="72980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lIns="67073" tIns="33536" rIns="67073" bIns="33536" anchor="ctr"/>
          <a:lstStyle/>
          <a:p>
            <a:pPr marL="0" marR="0" lvl="0" indent="0" algn="ctr" defTabSz="91423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24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陈独</a:t>
            </a:r>
            <a:endParaRPr kumimoji="0" lang="zh-CN" altLang="en-US" sz="1424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6033876" y="1474499"/>
            <a:ext cx="1058343" cy="73097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lIns="67073" tIns="33536" rIns="67073" bIns="33536" anchor="ctr"/>
          <a:lstStyle/>
          <a:p>
            <a:pPr marL="0" marR="0" lvl="0" indent="0" algn="ctr" defTabSz="91423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24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李朝培</a:t>
            </a:r>
            <a:endParaRPr kumimoji="0" lang="zh-CN" altLang="en-US" sz="1424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069926" y="3160652"/>
            <a:ext cx="1022293" cy="73097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lIns="67073" tIns="33536" rIns="67073" bIns="33536" anchor="ctr"/>
          <a:lstStyle/>
          <a:p>
            <a:pPr marL="0" marR="0" lvl="0" indent="0" algn="ctr" defTabSz="91423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24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李鑫峰</a:t>
            </a:r>
            <a:endParaRPr kumimoji="0" lang="zh-CN" altLang="en-US" sz="1424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2150562" y="2294221"/>
            <a:ext cx="728048" cy="73097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lIns="67073" tIns="33536" rIns="67073" bIns="33536" anchor="ctr"/>
          <a:lstStyle/>
          <a:p>
            <a:pPr marL="0" marR="0" lvl="0" indent="0" algn="ctr" defTabSz="91423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24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安庆</a:t>
            </a:r>
            <a:endParaRPr kumimoji="0" lang="zh-CN" altLang="en-US" sz="1424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6250283" y="2322246"/>
            <a:ext cx="958326" cy="73097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lIns="67073" tIns="33536" rIns="67073" bIns="33536" anchor="ctr"/>
          <a:lstStyle/>
          <a:p>
            <a:pPr marL="0" marR="0" lvl="0" indent="0" algn="ctr" defTabSz="91423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24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王珠玲</a:t>
            </a:r>
            <a:endParaRPr kumimoji="0" lang="zh-CN" altLang="en-US" sz="1424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6700" y="1484962"/>
            <a:ext cx="2022661" cy="600565"/>
          </a:xfrm>
          <a:prstGeom prst="rect">
            <a:avLst/>
          </a:prstGeom>
          <a:noFill/>
        </p:spPr>
        <p:txBody>
          <a:bodyPr wrap="square" lIns="67073" tIns="33536" rIns="67073" bIns="33536" rtlCol="0">
            <a:spAutoFit/>
          </a:bodyPr>
          <a:lstStyle/>
          <a:p>
            <a:pPr lvl="0" defTabSz="914232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多表查询实现下拉</a:t>
            </a: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框未实现</a:t>
            </a:r>
            <a:endParaRPr lang="zh-CN" altLang="en-US" sz="14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48213" y="1592412"/>
            <a:ext cx="1571743" cy="347804"/>
          </a:xfrm>
          <a:prstGeom prst="rect">
            <a:avLst/>
          </a:prstGeom>
          <a:noFill/>
        </p:spPr>
        <p:txBody>
          <a:bodyPr wrap="square" lIns="67073" tIns="33536" rIns="67073" bIns="33536" rtlCol="0">
            <a:spAutoFit/>
          </a:bodyPr>
          <a:lstStyle/>
          <a:p>
            <a:pPr marL="0" marR="0" lvl="0" indent="0" algn="l" defTabSz="91423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24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逻辑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有问题</a:t>
            </a:r>
            <a:r>
              <a:rPr kumimoji="0" lang="zh-CN" altLang="en-US" sz="1124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endParaRPr kumimoji="0" lang="zh-CN" altLang="en-US" sz="1124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4300" y="2447763"/>
            <a:ext cx="2036262" cy="347804"/>
          </a:xfrm>
          <a:prstGeom prst="rect">
            <a:avLst/>
          </a:prstGeom>
          <a:noFill/>
        </p:spPr>
        <p:txBody>
          <a:bodyPr wrap="square" lIns="67073" tIns="33536" rIns="67073" bIns="33536" rtlCol="0">
            <a:spAutoFit/>
          </a:bodyPr>
          <a:lstStyle/>
          <a:p>
            <a:pPr marL="0" marR="0" lvl="0" indent="0" algn="l" defTabSz="91423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数据字典的功能不完善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92217" y="3449748"/>
            <a:ext cx="1883736" cy="852750"/>
          </a:xfrm>
          <a:prstGeom prst="rect">
            <a:avLst/>
          </a:prstGeom>
          <a:noFill/>
        </p:spPr>
        <p:txBody>
          <a:bodyPr wrap="square" lIns="67073" tIns="33536" rIns="67073" bIns="33536" rtlCol="0">
            <a:spAutoFit/>
          </a:bodyPr>
          <a:lstStyle/>
          <a:p>
            <a:pPr defTabSz="914232">
              <a:lnSpc>
                <a:spcPct val="130000"/>
              </a:lnSpc>
              <a:defRPr/>
            </a:pP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修改后下拉框数据无法回显</a:t>
            </a:r>
            <a:endParaRPr lang="zh-CN" altLang="en-US" sz="14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23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24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100" y="3439730"/>
            <a:ext cx="1870261" cy="347804"/>
          </a:xfrm>
          <a:prstGeom prst="rect">
            <a:avLst/>
          </a:prstGeom>
          <a:noFill/>
        </p:spPr>
        <p:txBody>
          <a:bodyPr wrap="square" lIns="67073" tIns="33536" rIns="67073" bIns="33536" rtlCol="0">
            <a:spAutoFit/>
          </a:bodyPr>
          <a:lstStyle/>
          <a:p>
            <a:pPr marL="0" marR="0" lvl="0" indent="0" algn="l" defTabSz="914232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条件查询功能不完善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Oval 19"/>
          <p:cNvSpPr>
            <a:spLocks noChangeArrowheads="1"/>
          </p:cNvSpPr>
          <p:nvPr/>
        </p:nvSpPr>
        <p:spPr bwMode="auto">
          <a:xfrm>
            <a:off x="2462074" y="3352154"/>
            <a:ext cx="728048" cy="73097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lIns="67073" tIns="33536" rIns="67073" bIns="33536" anchor="ctr"/>
          <a:lstStyle/>
          <a:p>
            <a:pPr marL="0" marR="0" lvl="0" indent="0" algn="ctr" defTabSz="91423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24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+mn-cs"/>
              </a:rPr>
              <a:t>王金</a:t>
            </a:r>
            <a:endParaRPr kumimoji="0" lang="zh-CN" altLang="en-US" sz="1424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1690957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7" grpId="0"/>
      <p:bldP spid="28" grpId="0"/>
      <p:bldP spid="2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08175003"/>
  <p:tag name="MH_LIBRARY" val="GRAPHIC"/>
  <p:tag name="MH_ORDER" val="Freeform 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08175003"/>
  <p:tag name="MH_LIBRARY" val="GRAPHIC"/>
  <p:tag name="MH_ORDER" val="Chevron 1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08175003"/>
  <p:tag name="MH_LIBRARY" val="GRAPHIC"/>
  <p:tag name="MH_ORDER" val="Freeform 1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08175003"/>
  <p:tag name="MH_LIBRARY" val="GRAPHIC"/>
  <p:tag name="MH_ORDER" val="Chevron 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08175003"/>
  <p:tag name="MH_LIBRARY" val="GRAPHIC"/>
  <p:tag name="MH_ORDER" val="Chevron 1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08175003"/>
  <p:tag name="MH_LIBRARY" val="GRAPHIC"/>
  <p:tag name="MH_ORDER" val="Freeform 2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08175003"/>
  <p:tag name="MH_LIBRARY" val="GRAPHIC"/>
  <p:tag name="MH_ORDER" val="Chevron 2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08175003"/>
  <p:tag name="MH_LIBRARY" val="GRAPHIC"/>
  <p:tag name="MH_ORDER" val="Freeform 2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08175003"/>
  <p:tag name="MH_LIBRARY" val="GRAPHIC"/>
  <p:tag name="MH_ORDER" val="Chevron 2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08175003"/>
  <p:tag name="MH_LIBRARY" val="GRAPHIC"/>
  <p:tag name="MH_ORDER" val="Freeform 1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08175003"/>
  <p:tag name="MH_LIBRARY" val="GRAPHIC"/>
  <p:tag name="MH_ORDER" val="Chevron 1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208175003"/>
  <p:tag name="MH_LIBRARY" val="GRAPHIC"/>
  <p:tag name="MH_ORDER" val="Freeform 18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FFC000"/>
      </a:accent2>
      <a:accent3>
        <a:srgbClr val="BFBFBF"/>
      </a:accent3>
      <a:accent4>
        <a:srgbClr val="BFBFBF"/>
      </a:accent4>
      <a:accent5>
        <a:srgbClr val="BFBFBF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368</Words>
  <Application>Microsoft Office PowerPoint</Application>
  <PresentationFormat>全屏显示(16:9)</PresentationFormat>
  <Paragraphs>73</Paragraphs>
  <Slides>11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yhtx-22</cp:lastModifiedBy>
  <cp:revision>46</cp:revision>
  <dcterms:created xsi:type="dcterms:W3CDTF">2017-03-04T06:55:50Z</dcterms:created>
  <dcterms:modified xsi:type="dcterms:W3CDTF">2018-02-02T04:31:03Z</dcterms:modified>
</cp:coreProperties>
</file>