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D65E4C-A2CC-7F4C-BD01-0F0DC13682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ADC956-5944-FB42-A937-E0550CBF5818}" type="datetimeFigureOut">
              <a:rPr lang="en-US" smtClean="0"/>
              <a:t>5/6/14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68612"/>
          </a:xfrm>
        </p:spPr>
        <p:txBody>
          <a:bodyPr>
            <a:normAutofit/>
          </a:bodyPr>
          <a:lstStyle/>
          <a:p>
            <a:r>
              <a:rPr lang="en-US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           </a:t>
            </a:r>
            <a:r>
              <a:rPr lang="en-US" altLang="zh-CN" sz="2800" dirty="0" smtClean="0"/>
              <a:t> Junye Zhu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217"/>
            <a:ext cx="8229600" cy="4931139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Goal:</a:t>
            </a:r>
          </a:p>
          <a:p>
            <a:pPr lvl="1"/>
            <a:r>
              <a:rPr lang="en-US" sz="5100" dirty="0" smtClean="0"/>
              <a:t>Extract time expressions </a:t>
            </a:r>
            <a:endParaRPr lang="en-US" sz="5100" dirty="0"/>
          </a:p>
          <a:p>
            <a:pPr lvl="1"/>
            <a:r>
              <a:rPr lang="en-US" sz="5100" dirty="0" smtClean="0"/>
              <a:t>Normalize extracted time expressions</a:t>
            </a:r>
          </a:p>
          <a:p>
            <a:pPr lvl="0"/>
            <a:r>
              <a:rPr lang="en-US" sz="5100" dirty="0" smtClean="0"/>
              <a:t>Platform:</a:t>
            </a:r>
          </a:p>
          <a:p>
            <a:pPr lvl="1"/>
            <a:r>
              <a:rPr lang="en-US" sz="5100" dirty="0" smtClean="0"/>
              <a:t>C++</a:t>
            </a:r>
          </a:p>
          <a:p>
            <a:pPr lvl="0">
              <a:buClr>
                <a:srgbClr val="A9A57C"/>
              </a:buClr>
            </a:pPr>
            <a:r>
              <a:rPr lang="en-US" altLang="zh-CN" sz="5100" dirty="0" smtClean="0">
                <a:solidFill>
                  <a:srgbClr val="2F2B20"/>
                </a:solidFill>
              </a:rPr>
              <a:t>Method</a:t>
            </a:r>
            <a:r>
              <a:rPr lang="en-US" sz="5100" dirty="0" smtClean="0">
                <a:solidFill>
                  <a:srgbClr val="2F2B20"/>
                </a:solidFill>
              </a:rPr>
              <a:t>:</a:t>
            </a:r>
          </a:p>
          <a:p>
            <a:pPr lvl="1">
              <a:buClr>
                <a:srgbClr val="9CBEBD"/>
              </a:buClr>
            </a:pPr>
            <a:r>
              <a:rPr lang="en-US" sz="5100" dirty="0" smtClean="0">
                <a:solidFill>
                  <a:srgbClr val="2F2B20"/>
                </a:solidFill>
              </a:rPr>
              <a:t>Dictionary</a:t>
            </a:r>
            <a:r>
              <a:rPr lang="zh-CN" altLang="en-US" sz="5100" dirty="0" smtClean="0">
                <a:solidFill>
                  <a:srgbClr val="2F2B20"/>
                </a:solidFill>
              </a:rPr>
              <a:t> </a:t>
            </a:r>
            <a:r>
              <a:rPr lang="en-US" altLang="zh-CN" sz="5100" dirty="0" smtClean="0">
                <a:solidFill>
                  <a:srgbClr val="2F2B20"/>
                </a:solidFill>
              </a:rPr>
              <a:t>matching</a:t>
            </a:r>
          </a:p>
          <a:p>
            <a:pPr lvl="2">
              <a:buClr>
                <a:srgbClr val="9CBEBD"/>
              </a:buClr>
            </a:pPr>
            <a:r>
              <a:rPr lang="en-US" sz="3000" dirty="0">
                <a:solidFill>
                  <a:srgbClr val="2F2B20"/>
                </a:solidFill>
              </a:rPr>
              <a:t>D</a:t>
            </a:r>
            <a:r>
              <a:rPr lang="en-US" sz="3000" dirty="0" smtClean="0">
                <a:solidFill>
                  <a:srgbClr val="2F2B20"/>
                </a:solidFill>
              </a:rPr>
              <a:t>uring</a:t>
            </a:r>
            <a:r>
              <a:rPr lang="zh-CN" altLang="en-US" sz="3000" dirty="0" smtClean="0">
                <a:solidFill>
                  <a:srgbClr val="2F2B20"/>
                </a:solidFill>
              </a:rPr>
              <a:t> </a:t>
            </a:r>
            <a:r>
              <a:rPr lang="en-US" altLang="zh-CN" sz="3000" dirty="0" smtClean="0">
                <a:solidFill>
                  <a:srgbClr val="2F2B20"/>
                </a:solidFill>
              </a:rPr>
              <a:t>day</a:t>
            </a:r>
          </a:p>
          <a:p>
            <a:pPr lvl="2">
              <a:buClr>
                <a:srgbClr val="9CBEBD"/>
              </a:buClr>
            </a:pPr>
            <a:r>
              <a:rPr lang="en-US" sz="3000" dirty="0" smtClean="0">
                <a:solidFill>
                  <a:srgbClr val="2F2B20"/>
                </a:solidFill>
              </a:rPr>
              <a:t>General</a:t>
            </a:r>
            <a:r>
              <a:rPr lang="zh-CN" altLang="en-US" sz="3000" dirty="0" smtClean="0">
                <a:solidFill>
                  <a:srgbClr val="2F2B20"/>
                </a:solidFill>
              </a:rPr>
              <a:t> </a:t>
            </a:r>
            <a:r>
              <a:rPr lang="en-US" altLang="zh-CN" sz="3000" dirty="0" smtClean="0">
                <a:solidFill>
                  <a:srgbClr val="2F2B20"/>
                </a:solidFill>
              </a:rPr>
              <a:t>time</a:t>
            </a:r>
          </a:p>
          <a:p>
            <a:pPr lvl="2">
              <a:buClr>
                <a:srgbClr val="9CBEBD"/>
              </a:buClr>
            </a:pPr>
            <a:r>
              <a:rPr lang="en-US" sz="3000" dirty="0" smtClean="0">
                <a:solidFill>
                  <a:srgbClr val="2F2B20"/>
                </a:solidFill>
              </a:rPr>
              <a:t>Holiday</a:t>
            </a:r>
          </a:p>
          <a:p>
            <a:pPr lvl="2">
              <a:buClr>
                <a:srgbClr val="9CBEBD"/>
              </a:buClr>
            </a:pPr>
            <a:r>
              <a:rPr lang="en-US" sz="2800" dirty="0" smtClean="0">
                <a:solidFill>
                  <a:srgbClr val="2F2B20"/>
                </a:solidFill>
              </a:rPr>
              <a:t>Month</a:t>
            </a:r>
          </a:p>
          <a:p>
            <a:pPr lvl="2">
              <a:buClr>
                <a:srgbClr val="9CBEBD"/>
              </a:buClr>
            </a:pPr>
            <a:r>
              <a:rPr lang="en-US" sz="2800" dirty="0" smtClean="0">
                <a:solidFill>
                  <a:srgbClr val="2F2B20"/>
                </a:solidFill>
              </a:rPr>
              <a:t>Number</a:t>
            </a:r>
          </a:p>
          <a:p>
            <a:pPr lvl="2">
              <a:buClr>
                <a:srgbClr val="9CBEBD"/>
              </a:buClr>
            </a:pPr>
            <a:r>
              <a:rPr lang="en-US" sz="2800" dirty="0" smtClean="0">
                <a:solidFill>
                  <a:srgbClr val="2F2B20"/>
                </a:solidFill>
              </a:rPr>
              <a:t>Order</a:t>
            </a:r>
          </a:p>
          <a:p>
            <a:pPr lvl="2">
              <a:buClr>
                <a:srgbClr val="9CBEBD"/>
              </a:buClr>
            </a:pPr>
            <a:r>
              <a:rPr lang="en-US" sz="2800" dirty="0" smtClean="0">
                <a:solidFill>
                  <a:srgbClr val="2F2B20"/>
                </a:solidFill>
              </a:rPr>
              <a:t>weekday</a:t>
            </a:r>
            <a:endParaRPr lang="en-US" sz="2800" dirty="0">
              <a:solidFill>
                <a:srgbClr val="2F2B20"/>
              </a:solidFill>
            </a:endParaRP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load dictionary ,input  and input date </a:t>
            </a:r>
          </a:p>
          <a:p>
            <a:r>
              <a:rPr lang="en-US" dirty="0" smtClean="0"/>
              <a:t>2. separate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phrases</a:t>
            </a:r>
            <a:r>
              <a:rPr lang="en-US" dirty="0" smtClean="0"/>
              <a:t> according to the ‘,’</a:t>
            </a:r>
            <a:r>
              <a:rPr lang="en-US" dirty="0"/>
              <a:t> </a:t>
            </a:r>
            <a:r>
              <a:rPr lang="en-US" dirty="0" smtClean="0"/>
              <a:t>‘</a:t>
            </a:r>
            <a:r>
              <a:rPr lang="zh-CN" altLang="zh-CN" dirty="0"/>
              <a:t>.</a:t>
            </a:r>
            <a:r>
              <a:rPr lang="en-US" dirty="0" smtClean="0"/>
              <a:t>’ ‘</a:t>
            </a:r>
            <a:r>
              <a:rPr lang="en-US" altLang="zh-CN" dirty="0" smtClean="0"/>
              <a:t>?</a:t>
            </a:r>
            <a:r>
              <a:rPr lang="en-US" dirty="0" smtClean="0"/>
              <a:t>’ ‘</a:t>
            </a:r>
            <a:r>
              <a:rPr lang="en-US" altLang="zh-CN" dirty="0" smtClean="0"/>
              <a:t>\n</a:t>
            </a:r>
            <a:r>
              <a:rPr lang="en-US" dirty="0" smtClean="0"/>
              <a:t>’</a:t>
            </a:r>
            <a:r>
              <a:rPr lang="zh-CN" altLang="en-US" dirty="0" smtClean="0"/>
              <a:t> </a:t>
            </a:r>
            <a:endParaRPr 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token(word),match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en-US" dirty="0" smtClean="0"/>
              <a:t>‘on’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 </a:t>
            </a:r>
            <a:r>
              <a:rPr lang="en-US" altLang="zh-CN" dirty="0" smtClean="0"/>
              <a:t>in’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‘at’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month.list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number.list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‘this’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‘that’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‘last’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‘next’ ‘today’ ‘yesterday’ ‘tomorrow’</a:t>
            </a:r>
          </a:p>
          <a:p>
            <a:r>
              <a:rPr lang="en-US" altLang="zh-CN" dirty="0" smtClean="0"/>
              <a:t>4. if get a match, determine the next token using different </a:t>
            </a:r>
            <a:r>
              <a:rPr lang="en-US" altLang="zh-CN" dirty="0" smtClean="0"/>
              <a:t>pattern</a:t>
            </a:r>
            <a:r>
              <a:rPr lang="en-US" altLang="zh-CN" dirty="0" smtClean="0"/>
              <a:t>s</a:t>
            </a:r>
            <a:r>
              <a:rPr lang="en-US" altLang="zh-CN" dirty="0" smtClean="0"/>
              <a:t>. </a:t>
            </a:r>
            <a:r>
              <a:rPr lang="en-US" altLang="zh-CN" dirty="0" smtClean="0"/>
              <a:t>For example, after ‘on’, find weekday, holiday, month, numbers. Then we get a time expression</a:t>
            </a:r>
          </a:p>
          <a:p>
            <a:r>
              <a:rPr lang="en-US" altLang="zh-CN" dirty="0" smtClean="0"/>
              <a:t>5. calculate the time expression</a:t>
            </a:r>
          </a:p>
          <a:p>
            <a:pPr lvl="1"/>
            <a:r>
              <a:rPr lang="en-US" altLang="zh-CN" dirty="0" smtClean="0"/>
              <a:t>To specific date, just output the date</a:t>
            </a:r>
          </a:p>
          <a:p>
            <a:pPr lvl="1"/>
            <a:r>
              <a:rPr lang="en-US" altLang="zh-CN" dirty="0" smtClean="0"/>
              <a:t>To a duration time( like two months ago), calculate the range</a:t>
            </a:r>
            <a:r>
              <a:rPr lang="zh-CN" altLang="en-US" dirty="0" smtClean="0"/>
              <a:t>.</a:t>
            </a:r>
            <a:r>
              <a:rPr lang="en-US" altLang="zh-CN" dirty="0"/>
              <a:t>g</a:t>
            </a:r>
            <a:r>
              <a:rPr lang="en-US" dirty="0" smtClean="0"/>
              <a:t>et </a:t>
            </a:r>
            <a:r>
              <a:rPr lang="en-US" dirty="0"/>
              <a:t>the result date according to input date and range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28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5043647" cy="543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2014</a:t>
            </a:r>
            <a:endParaRPr lang="en-US" altLang="zh-CN" dirty="0"/>
          </a:p>
          <a:p>
            <a:endParaRPr lang="en-US" dirty="0"/>
          </a:p>
          <a:p>
            <a:r>
              <a:rPr lang="en-US" dirty="0" smtClean="0"/>
              <a:t>Deviation</a:t>
            </a:r>
          </a:p>
          <a:p>
            <a:pPr lvl="1"/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example:</a:t>
            </a:r>
          </a:p>
          <a:p>
            <a:pPr lvl="2"/>
            <a:r>
              <a:rPr lang="en-US" altLang="zh-CN" sz="2400" dirty="0"/>
              <a:t>‘Through April 13, officers seized roughly 1,700 glassine bags of heroin, up from about 1,200 bags over the same period in 2013. ’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3"/>
            <a:r>
              <a:rPr lang="en-US" sz="2000" dirty="0"/>
              <a:t>Got: April 13(13042014)</a:t>
            </a:r>
          </a:p>
          <a:p>
            <a:pPr lvl="3"/>
            <a:r>
              <a:rPr lang="en-US" sz="2000" dirty="0"/>
              <a:t>Got: In </a:t>
            </a:r>
            <a:r>
              <a:rPr lang="en-US" sz="2000" dirty="0" smtClean="0"/>
              <a:t>2013(</a:t>
            </a:r>
            <a:r>
              <a:rPr lang="en-US" sz="2000" dirty="0"/>
              <a:t>01012013</a:t>
            </a:r>
            <a:r>
              <a:rPr lang="en-US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en-US" sz="2400" dirty="0"/>
              <a:t>‘APRIL 17, 2014’</a:t>
            </a:r>
            <a:endParaRPr lang="en-US" sz="2400" dirty="0" smtClean="0"/>
          </a:p>
          <a:p>
            <a:pPr lvl="3"/>
            <a:r>
              <a:rPr lang="en-US" sz="2000" dirty="0"/>
              <a:t>Got: APRIL 17(17042014)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66" y="0"/>
            <a:ext cx="372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2573</TotalTime>
  <Words>254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Term Project                                                     Junye Zhu</vt:lpstr>
      <vt:lpstr>Process</vt:lpstr>
      <vt:lpstr>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Junye Zhu</dc:creator>
  <cp:lastModifiedBy>Junye Zhu</cp:lastModifiedBy>
  <cp:revision>21</cp:revision>
  <dcterms:created xsi:type="dcterms:W3CDTF">2014-05-04T20:09:11Z</dcterms:created>
  <dcterms:modified xsi:type="dcterms:W3CDTF">2014-05-06T15:04:28Z</dcterms:modified>
</cp:coreProperties>
</file>