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AF07-63F6-4A2B-913B-3DABF60D65C6}" type="datetimeFigureOut">
              <a:rPr lang="es-AR" smtClean="0"/>
              <a:t>24/09/2019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52CC-3728-43BF-B3FB-A831B699D9D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046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AF07-63F6-4A2B-913B-3DABF60D65C6}" type="datetimeFigureOut">
              <a:rPr lang="es-AR" smtClean="0"/>
              <a:t>24/09/2019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52CC-3728-43BF-B3FB-A831B699D9D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808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AF07-63F6-4A2B-913B-3DABF60D65C6}" type="datetimeFigureOut">
              <a:rPr lang="es-AR" smtClean="0"/>
              <a:t>24/09/2019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52CC-3728-43BF-B3FB-A831B699D9D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73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AF07-63F6-4A2B-913B-3DABF60D65C6}" type="datetimeFigureOut">
              <a:rPr lang="es-AR" smtClean="0"/>
              <a:t>24/09/2019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52CC-3728-43BF-B3FB-A831B699D9D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38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AF07-63F6-4A2B-913B-3DABF60D65C6}" type="datetimeFigureOut">
              <a:rPr lang="es-AR" smtClean="0"/>
              <a:t>24/09/2019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52CC-3728-43BF-B3FB-A831B699D9D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004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AF07-63F6-4A2B-913B-3DABF60D65C6}" type="datetimeFigureOut">
              <a:rPr lang="es-AR" smtClean="0"/>
              <a:t>24/09/2019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52CC-3728-43BF-B3FB-A831B699D9D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433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AF07-63F6-4A2B-913B-3DABF60D65C6}" type="datetimeFigureOut">
              <a:rPr lang="es-AR" smtClean="0"/>
              <a:t>24/09/2019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52CC-3728-43BF-B3FB-A831B699D9D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8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AF07-63F6-4A2B-913B-3DABF60D65C6}" type="datetimeFigureOut">
              <a:rPr lang="es-AR" smtClean="0"/>
              <a:t>24/09/2019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52CC-3728-43BF-B3FB-A831B699D9D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612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AF07-63F6-4A2B-913B-3DABF60D65C6}" type="datetimeFigureOut">
              <a:rPr lang="es-AR" smtClean="0"/>
              <a:t>24/09/2019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52CC-3728-43BF-B3FB-A831B699D9D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351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AF07-63F6-4A2B-913B-3DABF60D65C6}" type="datetimeFigureOut">
              <a:rPr lang="es-AR" smtClean="0"/>
              <a:t>24/09/2019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52CC-3728-43BF-B3FB-A831B699D9D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030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AF07-63F6-4A2B-913B-3DABF60D65C6}" type="datetimeFigureOut">
              <a:rPr lang="es-AR" smtClean="0"/>
              <a:t>24/09/2019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52CC-3728-43BF-B3FB-A831B699D9D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88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AF07-63F6-4A2B-913B-3DABF60D65C6}" type="datetimeFigureOut">
              <a:rPr lang="es-AR" smtClean="0"/>
              <a:t>24/09/2019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52CC-3728-43BF-B3FB-A831B699D9D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00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85" b="8978"/>
          <a:stretch/>
        </p:blipFill>
        <p:spPr>
          <a:xfrm>
            <a:off x="365760" y="362857"/>
            <a:ext cx="11299372" cy="60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895" b="7986"/>
          <a:stretch/>
        </p:blipFill>
        <p:spPr>
          <a:xfrm>
            <a:off x="404949" y="275771"/>
            <a:ext cx="11220994" cy="622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895" b="8978"/>
          <a:stretch/>
        </p:blipFill>
        <p:spPr>
          <a:xfrm>
            <a:off x="522513" y="275770"/>
            <a:ext cx="11207933" cy="61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301" b="9970"/>
          <a:stretch/>
        </p:blipFill>
        <p:spPr>
          <a:xfrm>
            <a:off x="444137" y="232228"/>
            <a:ext cx="11390812" cy="61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895" r="46765" b="8184"/>
          <a:stretch/>
        </p:blipFill>
        <p:spPr>
          <a:xfrm>
            <a:off x="341217" y="509224"/>
            <a:ext cx="6244056" cy="56000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411" t="744" b="8185"/>
          <a:stretch/>
        </p:blipFill>
        <p:spPr>
          <a:xfrm>
            <a:off x="6720114" y="509225"/>
            <a:ext cx="4876800" cy="56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903" b="8978"/>
          <a:stretch/>
        </p:blipFill>
        <p:spPr>
          <a:xfrm>
            <a:off x="548640" y="203200"/>
            <a:ext cx="11103430" cy="622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498" b="9573"/>
          <a:stretch/>
        </p:blipFill>
        <p:spPr>
          <a:xfrm>
            <a:off x="470263" y="246743"/>
            <a:ext cx="11364686" cy="61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895" r="47211" b="8580"/>
          <a:stretch/>
        </p:blipFill>
        <p:spPr>
          <a:xfrm>
            <a:off x="346600" y="653142"/>
            <a:ext cx="6126771" cy="5515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745" b="8581"/>
          <a:stretch/>
        </p:blipFill>
        <p:spPr>
          <a:xfrm>
            <a:off x="6734628" y="381000"/>
            <a:ext cx="5217585" cy="60597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364686" y="195943"/>
            <a:ext cx="827314" cy="849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78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498" b="9772"/>
          <a:stretch/>
        </p:blipFill>
        <p:spPr>
          <a:xfrm>
            <a:off x="586241" y="835964"/>
            <a:ext cx="11019518" cy="51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474" b="10565"/>
          <a:stretch/>
        </p:blipFill>
        <p:spPr>
          <a:xfrm>
            <a:off x="404949" y="464457"/>
            <a:ext cx="11247120" cy="58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887" b="7787"/>
          <a:stretch/>
        </p:blipFill>
        <p:spPr>
          <a:xfrm>
            <a:off x="391886" y="322217"/>
            <a:ext cx="11312434" cy="61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887" b="7787"/>
          <a:stretch/>
        </p:blipFill>
        <p:spPr>
          <a:xfrm>
            <a:off x="600891" y="348343"/>
            <a:ext cx="10946675" cy="61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301" b="7589"/>
          <a:stretch/>
        </p:blipFill>
        <p:spPr>
          <a:xfrm>
            <a:off x="640079" y="232228"/>
            <a:ext cx="11064241" cy="62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498" b="8978"/>
          <a:stretch/>
        </p:blipFill>
        <p:spPr>
          <a:xfrm>
            <a:off x="470263" y="246742"/>
            <a:ext cx="11103428" cy="61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697" b="8185"/>
          <a:stretch/>
        </p:blipFill>
        <p:spPr>
          <a:xfrm>
            <a:off x="574766" y="261257"/>
            <a:ext cx="11142618" cy="622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698" b="9573"/>
          <a:stretch/>
        </p:blipFill>
        <p:spPr>
          <a:xfrm>
            <a:off x="548640" y="261257"/>
            <a:ext cx="11194870" cy="61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093" b="10963"/>
          <a:stretch/>
        </p:blipFill>
        <p:spPr>
          <a:xfrm>
            <a:off x="587829" y="290286"/>
            <a:ext cx="11011988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Chiappe, Martin</dc:creator>
  <cp:lastModifiedBy>Chiappe, Martin</cp:lastModifiedBy>
  <cp:revision>5</cp:revision>
  <dcterms:created xsi:type="dcterms:W3CDTF">2019-09-24T12:01:09Z</dcterms:created>
  <dcterms:modified xsi:type="dcterms:W3CDTF">2019-09-24T22:56:32Z</dcterms:modified>
</cp:coreProperties>
</file>