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6434-428B-4895-A2CF-4EB8BBB6D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Search</a:t>
            </a:r>
            <a:r>
              <a:rPr lang="es-ES_tradnl" dirty="0"/>
              <a:t> Python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5500E-6F22-4A77-96BA-C6984D38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0" y="3602038"/>
            <a:ext cx="3444239" cy="1655762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/>
              <a:t>Members</a:t>
            </a:r>
            <a:r>
              <a:rPr lang="es-ES_tradnl" dirty="0"/>
              <a:t>:</a:t>
            </a:r>
          </a:p>
          <a:p>
            <a:r>
              <a:rPr lang="es-ES_tradnl" dirty="0"/>
              <a:t>Teresa Lopez</a:t>
            </a:r>
          </a:p>
          <a:p>
            <a:r>
              <a:rPr lang="es-ES_tradnl" dirty="0" err="1"/>
              <a:t>Pady</a:t>
            </a:r>
            <a:r>
              <a:rPr lang="es-ES_tradnl" dirty="0"/>
              <a:t> Rodriguez</a:t>
            </a:r>
          </a:p>
          <a:p>
            <a:r>
              <a:rPr lang="es-ES_tradnl" dirty="0"/>
              <a:t>Julieta Escalera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C9F-8141-4043-AF70-26613546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Structure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37DBB-CAFC-4071-A4CC-366E5B66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710" y="-223731"/>
            <a:ext cx="4785826" cy="7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345-42C0-4519-80B0-62868BAC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76C6E-2F36-4FE5-98FC-86E92C9E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95" y="265009"/>
            <a:ext cx="8761213" cy="63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1483-3BDD-4164-88A9-E4D4FEEE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Controller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14907-86FD-44FD-84AE-9D8D3E40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542" y="618518"/>
            <a:ext cx="6989282" cy="59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850-0CB3-40A7-A941-E1A4C8CB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DD4A-E91B-4542-9323-B271B81A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5AB27-3F9E-45C4-A8AB-0E48BD1D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46" y="0"/>
            <a:ext cx="6335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A15-F6DB-40E5-95FB-5B5821B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7339F-A9A6-480D-983E-23AD0339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02" y="521208"/>
            <a:ext cx="11482795" cy="49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Search Python Project</vt:lpstr>
      <vt:lpstr>Structure</vt:lpstr>
      <vt:lpstr>Model</vt:lpstr>
      <vt:lpstr>Controller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Python Project</dc:title>
  <dc:creator>Teresa Lopez</dc:creator>
  <cp:lastModifiedBy>Teresa Lopez</cp:lastModifiedBy>
  <cp:revision>3</cp:revision>
  <dcterms:created xsi:type="dcterms:W3CDTF">2019-03-27T12:39:22Z</dcterms:created>
  <dcterms:modified xsi:type="dcterms:W3CDTF">2019-03-30T03:12:33Z</dcterms:modified>
</cp:coreProperties>
</file>