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F6434-428B-4895-A2CF-4EB8BBB6D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Buscador de Archivos en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85500E-6F22-4A77-96BA-C6984D382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0" y="3602038"/>
            <a:ext cx="3444239" cy="1655762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Integrantes</a:t>
            </a:r>
            <a:r>
              <a:rPr lang="es-ES_tradnl" dirty="0" smtClean="0"/>
              <a:t>:</a:t>
            </a:r>
            <a:endParaRPr lang="es-ES_tradnl" dirty="0"/>
          </a:p>
          <a:p>
            <a:r>
              <a:rPr lang="es-ES_tradnl" dirty="0"/>
              <a:t>Teresa Lopez</a:t>
            </a:r>
          </a:p>
          <a:p>
            <a:r>
              <a:rPr lang="es-ES_tradnl" dirty="0" err="1"/>
              <a:t>Pady</a:t>
            </a:r>
            <a:r>
              <a:rPr lang="es-ES_tradnl" dirty="0"/>
              <a:t> Rodriguez</a:t>
            </a:r>
          </a:p>
          <a:p>
            <a:r>
              <a:rPr lang="es-ES_tradnl" dirty="0"/>
              <a:t>Julieta Escalera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Descripción del Proyecto</a:t>
            </a:r>
            <a:endParaRPr lang="es-B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BO" dirty="0" smtClean="0"/>
              <a:t>Realizar un buscador de archivos haciendo lenguaje de programación Python</a:t>
            </a:r>
          </a:p>
          <a:p>
            <a:pPr>
              <a:buFontTx/>
              <a:buChar char="-"/>
            </a:pPr>
            <a:r>
              <a:rPr lang="es-BO" dirty="0" smtClean="0"/>
              <a:t>Dado una dirección de destino el programa debe poder listar todos los archivos existentes en ella</a:t>
            </a:r>
          </a:p>
          <a:p>
            <a:pPr>
              <a:buFontTx/>
              <a:buChar char="-"/>
            </a:pPr>
            <a:r>
              <a:rPr lang="es-BO" dirty="0" smtClean="0"/>
              <a:t>Se debe poder listar los archivos de la dirección de destino filtrando por nombre del archivo, tamaño del archivo, si el archivo es oculto o es de solo lectura, es deseable que también pueda hacer la búsqueda por fecha de creación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069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D7AC9F-8141-4043-AF70-26613546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778750" cy="1017099"/>
          </a:xfrm>
        </p:spPr>
        <p:txBody>
          <a:bodyPr>
            <a:normAutofit/>
          </a:bodyPr>
          <a:lstStyle/>
          <a:p>
            <a:r>
              <a:rPr lang="es-ES_tradnl" dirty="0" smtClean="0"/>
              <a:t>Estructura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C137DBB-CAFC-4071-A4CC-366E5B66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3889" r="-3"/>
          <a:stretch/>
        </p:blipFill>
        <p:spPr>
          <a:xfrm>
            <a:off x="4675031" y="-103031"/>
            <a:ext cx="7516969" cy="7597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141413" y="1876285"/>
            <a:ext cx="35336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El uso del patrón de arquitectura de software: modelo vista controlador.</a:t>
            </a:r>
          </a:p>
          <a:p>
            <a:endParaRPr lang="es-BO" dirty="0" smtClean="0"/>
          </a:p>
          <a:p>
            <a:r>
              <a:rPr lang="es-BO" b="1" dirty="0" smtClean="0"/>
              <a:t>Observaciones en el proceso:</a:t>
            </a:r>
          </a:p>
          <a:p>
            <a:endParaRPr lang="es-BO" b="1" dirty="0" smtClean="0"/>
          </a:p>
          <a:p>
            <a:r>
              <a:rPr lang="es-BO" dirty="0" smtClean="0"/>
              <a:t>- El uso de el patrón nos ayudo a tener un código mucho mas estructurado y limpio</a:t>
            </a:r>
          </a:p>
          <a:p>
            <a:r>
              <a:rPr lang="es-BO" dirty="0" smtClean="0"/>
              <a:t>- Se intento </a:t>
            </a:r>
            <a:r>
              <a:rPr lang="es-BO" dirty="0" err="1" smtClean="0"/>
              <a:t>seguit</a:t>
            </a:r>
            <a:r>
              <a:rPr lang="es-BO" dirty="0" smtClean="0"/>
              <a:t> con la normativa PEP8</a:t>
            </a:r>
          </a:p>
          <a:p>
            <a:pPr marL="285750" indent="-285750">
              <a:buFontTx/>
              <a:buChar char="-"/>
            </a:pPr>
            <a:r>
              <a:rPr lang="es-BO" dirty="0" smtClean="0"/>
              <a:t>Dificultades en la integración por la no coordinación</a:t>
            </a:r>
          </a:p>
          <a:p>
            <a:pPr marL="285750" indent="-285750">
              <a:buFontTx/>
              <a:buChar char="-"/>
            </a:pPr>
            <a:r>
              <a:rPr lang="es-BO" dirty="0" smtClean="0"/>
              <a:t>El uso de la herramienta de </a:t>
            </a:r>
            <a:r>
              <a:rPr lang="es-BO" dirty="0" err="1" smtClean="0"/>
              <a:t>versionamiento</a:t>
            </a:r>
            <a:r>
              <a:rPr lang="es-BO" dirty="0" smtClean="0"/>
              <a:t> </a:t>
            </a:r>
            <a:r>
              <a:rPr lang="es-BO" dirty="0" err="1" smtClean="0"/>
              <a:t>Git</a:t>
            </a:r>
            <a:endParaRPr lang="es-BO" dirty="0"/>
          </a:p>
          <a:p>
            <a:pPr marL="285750" indent="-285750">
              <a:buFontTx/>
              <a:buChar char="-"/>
            </a:pPr>
            <a:r>
              <a:rPr lang="es-BO" dirty="0" smtClean="0"/>
              <a:t>La planeación no fue realista al principio</a:t>
            </a:r>
            <a:endParaRPr lang="es-BO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412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08345-42C0-4519-80B0-62868BAC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Modelo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B276C6E-2F36-4FE5-98FC-86E92C9E0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7" t="788" r="16550" b="50417"/>
          <a:stretch/>
        </p:blipFill>
        <p:spPr>
          <a:xfrm>
            <a:off x="304800" y="1669774"/>
            <a:ext cx="11741426" cy="50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D71483-3BDD-4164-88A9-E4D4FEEE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Controlador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0714907-86FD-44FD-84AE-9D8D3E40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73" b="44480"/>
          <a:stretch/>
        </p:blipFill>
        <p:spPr>
          <a:xfrm>
            <a:off x="696473" y="1661375"/>
            <a:ext cx="11495527" cy="4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AE850-0CB3-40A7-A941-E1A4C8CB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Vista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BEDD4A-E91B-4542-9323-B271B81A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B15AB27-3F9E-45C4-A8AB-0E48BD1D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" t="-939" r="28233" b="67700"/>
          <a:stretch/>
        </p:blipFill>
        <p:spPr>
          <a:xfrm>
            <a:off x="1141412" y="1577942"/>
            <a:ext cx="9373704" cy="46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5FA15-F6DB-40E5-95FB-5B5821B2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00"/>
            <a:ext cx="12192000" cy="66133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659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262</TotalTime>
  <Words>156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Buscador de Archivos en Python</vt:lpstr>
      <vt:lpstr>Descripción del Proyecto</vt:lpstr>
      <vt:lpstr>Estructura</vt:lpstr>
      <vt:lpstr>Modelo</vt:lpstr>
      <vt:lpstr>Controlador</vt:lpstr>
      <vt:lpstr>Vista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Python Project</dc:title>
  <dc:creator>Teresa Lopez</dc:creator>
  <cp:lastModifiedBy>Julieta Escalera Gutiérrez</cp:lastModifiedBy>
  <cp:revision>8</cp:revision>
  <dcterms:created xsi:type="dcterms:W3CDTF">2019-03-27T12:39:22Z</dcterms:created>
  <dcterms:modified xsi:type="dcterms:W3CDTF">2019-03-30T02:44:41Z</dcterms:modified>
</cp:coreProperties>
</file>