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2c04037-3cf8-4e88-9f0e-c159f8226d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846174bc4384895" /><Relationship Type="http://schemas.openxmlformats.org/officeDocument/2006/relationships/slideLayout" Target="/ppt/slideLayouts/slideLayout8.xml" Id="Reefc8e38b0b8439f" /><Relationship Type="http://schemas.openxmlformats.org/officeDocument/2006/relationships/hyperlink" Target="https://app.powerbi.com/groups/me/reports/32c04037-3cf8-4e88-9f0e-c159f8226db1/?pbi_source=PowerPoint" TargetMode="External" Id="RelId0" /><Relationship Type="http://schemas.openxmlformats.org/officeDocument/2006/relationships/image" Target="/ppt/media/image4.png" Id="imgId11351455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per Country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1/19/2022 11:37:53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1/19/2022 10:42:15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pieChart ,card ,card ,clusteredColumnChart ,treemap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35145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