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ities_by_average_temperature" TargetMode="External"/><Relationship Id="rId2" Type="http://schemas.openxmlformats.org/officeDocument/2006/relationships/hyperlink" Target="https://en.wikipedia.org/wiki/List_of_cities_by_GD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E7BF6-7B67-423C-A4E5-3290104A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ity Similarity Test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BF501-A109-473E-9158-783BB5DB2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F9EFE-1097-405F-A457-245B7103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57657"/>
          </a:xfrm>
        </p:spPr>
        <p:txBody>
          <a:bodyPr/>
          <a:lstStyle/>
          <a:p>
            <a:r>
              <a:rPr lang="en-US" dirty="0"/>
              <a:t>Why cluster cities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05746-A461-4F1C-A1F5-8FE080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2547"/>
            <a:ext cx="10178322" cy="4147045"/>
          </a:xfrm>
        </p:spPr>
        <p:txBody>
          <a:bodyPr>
            <a:normAutofit/>
          </a:bodyPr>
          <a:lstStyle/>
          <a:p>
            <a:r>
              <a:rPr lang="en-US" sz="3200" dirty="0"/>
              <a:t>Help making better decisions for business expansion into different cities</a:t>
            </a:r>
          </a:p>
          <a:p>
            <a:r>
              <a:rPr lang="en-US" sz="3200" dirty="0"/>
              <a:t>Similar cities &gt;&gt; consider similar business operation mode</a:t>
            </a:r>
          </a:p>
          <a:p>
            <a:r>
              <a:rPr lang="en-US" sz="3200" dirty="0"/>
              <a:t>Cities with unique features &gt;&gt; consider localized and customized business methods</a:t>
            </a:r>
          </a:p>
          <a:p>
            <a:r>
              <a:rPr lang="en-US" sz="3200" dirty="0"/>
              <a:t>Informed decisions on which cities to expand and how to operate business</a:t>
            </a:r>
          </a:p>
        </p:txBody>
      </p:sp>
    </p:spTree>
    <p:extLst>
      <p:ext uri="{BB962C8B-B14F-4D97-AF65-F5344CB8AC3E}">
        <p14:creationId xmlns:p14="http://schemas.microsoft.com/office/powerpoint/2010/main" val="323385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DBB5-F81C-465D-BFF1-3AB59DDB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5362"/>
          </a:xfrm>
        </p:spPr>
        <p:txBody>
          <a:bodyPr/>
          <a:lstStyle/>
          <a:p>
            <a:r>
              <a:rPr lang="en-US" dirty="0"/>
              <a:t>Data Acquisition &amp; Clustering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361BD-1E11-48B1-B4E4-FC253B1B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84" y="1662983"/>
            <a:ext cx="10940716" cy="4876800"/>
          </a:xfrm>
        </p:spPr>
        <p:txBody>
          <a:bodyPr>
            <a:normAutofit/>
          </a:bodyPr>
          <a:lstStyle/>
          <a:p>
            <a:r>
              <a:rPr lang="en-US" sz="2400" dirty="0"/>
              <a:t>There are 3 data features used for the model</a:t>
            </a:r>
          </a:p>
          <a:p>
            <a:r>
              <a:rPr lang="en-US" sz="2400" dirty="0"/>
              <a:t>Venue-Category data:   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 err="1"/>
              <a:t>FourSquare</a:t>
            </a:r>
            <a:r>
              <a:rPr lang="en-US" sz="2400" dirty="0"/>
              <a:t> API requests</a:t>
            </a:r>
          </a:p>
          <a:p>
            <a:r>
              <a:rPr lang="en-US" sz="2400" dirty="0"/>
              <a:t>City GDP data:</a:t>
            </a:r>
          </a:p>
          <a:p>
            <a:pPr marL="0" indent="0">
              <a:buNone/>
            </a:pPr>
            <a:r>
              <a:rPr lang="en-US" sz="2400" dirty="0"/>
              <a:t>                    Table on the Wikipedia Page – A list of GDP values for cities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dirty="0">
                <a:hlinkClick r:id="rId2"/>
              </a:rPr>
              <a:t>https://en.wikipedia.org/wiki/List_of_cities_by_GDP</a:t>
            </a:r>
            <a:r>
              <a:rPr lang="en-US" sz="2400" dirty="0"/>
              <a:t> </a:t>
            </a:r>
          </a:p>
          <a:p>
            <a:r>
              <a:rPr lang="en-US" sz="2400" dirty="0"/>
              <a:t>City Temperature data:</a:t>
            </a:r>
          </a:p>
          <a:p>
            <a:pPr marL="0" indent="0">
              <a:buNone/>
            </a:pPr>
            <a:r>
              <a:rPr lang="en-US" sz="2400" dirty="0"/>
              <a:t>                     Table on the Wikipedia Page – A list of temperatures for cities</a:t>
            </a:r>
          </a:p>
          <a:p>
            <a:pPr marL="0" indent="0">
              <a:buNone/>
            </a:pPr>
            <a:r>
              <a:rPr lang="en-US" sz="2400" dirty="0"/>
              <a:t>                     </a:t>
            </a:r>
            <a:r>
              <a:rPr lang="en-US" sz="2400" dirty="0">
                <a:hlinkClick r:id="rId3"/>
              </a:rPr>
              <a:t>https://en.wikipedia.org/wiki/List_of_cities_by_average_temperature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4809BD-914D-4204-ACB6-16F40D02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https://en.wikipedia.org/wiki/List_of_cities_by_GDP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69FE1C00-E905-4F2D-B595-7B854ABD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BA2F24-F1CA-44F2-8978-7248C75F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4B587BD-6C97-44D0-B08C-DD35FCE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849B66-CAE5-48ED-A1B0-6C0EA71C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spc="800"/>
              <a:t>Cities with Top Venues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55DAC1-6A9E-4397-92C5-772E80C3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0058"/>
            <a:ext cx="3692282" cy="4767943"/>
          </a:xfrm>
          <a:custGeom>
            <a:avLst/>
            <a:gdLst>
              <a:gd name="connsiteX0" fmla="*/ 356432 w 3692282"/>
              <a:gd name="connsiteY0" fmla="*/ 0 h 4767943"/>
              <a:gd name="connsiteX1" fmla="*/ 421165 w 3692282"/>
              <a:gd name="connsiteY1" fmla="*/ 6067 h 4767943"/>
              <a:gd name="connsiteX2" fmla="*/ 483877 w 3692282"/>
              <a:gd name="connsiteY2" fmla="*/ 22252 h 4767943"/>
              <a:gd name="connsiteX3" fmla="*/ 544567 w 3692282"/>
              <a:gd name="connsiteY3" fmla="*/ 46528 h 4767943"/>
              <a:gd name="connsiteX4" fmla="*/ 607276 w 3692282"/>
              <a:gd name="connsiteY4" fmla="*/ 76872 h 4767943"/>
              <a:gd name="connsiteX5" fmla="*/ 665944 w 3692282"/>
              <a:gd name="connsiteY5" fmla="*/ 111262 h 4767943"/>
              <a:gd name="connsiteX6" fmla="*/ 726633 w 3692282"/>
              <a:gd name="connsiteY6" fmla="*/ 147675 h 4767943"/>
              <a:gd name="connsiteX7" fmla="*/ 787321 w 3692282"/>
              <a:gd name="connsiteY7" fmla="*/ 180042 h 4767943"/>
              <a:gd name="connsiteX8" fmla="*/ 848009 w 3692282"/>
              <a:gd name="connsiteY8" fmla="*/ 212410 h 4767943"/>
              <a:gd name="connsiteX9" fmla="*/ 906675 w 3692282"/>
              <a:gd name="connsiteY9" fmla="*/ 236685 h 4767943"/>
              <a:gd name="connsiteX10" fmla="*/ 971410 w 3692282"/>
              <a:gd name="connsiteY10" fmla="*/ 252868 h 4767943"/>
              <a:gd name="connsiteX11" fmla="*/ 1034120 w 3692282"/>
              <a:gd name="connsiteY11" fmla="*/ 260961 h 4767943"/>
              <a:gd name="connsiteX12" fmla="*/ 1100877 w 3692282"/>
              <a:gd name="connsiteY12" fmla="*/ 260961 h 4767943"/>
              <a:gd name="connsiteX13" fmla="*/ 1169659 w 3692282"/>
              <a:gd name="connsiteY13" fmla="*/ 256916 h 4767943"/>
              <a:gd name="connsiteX14" fmla="*/ 1238438 w 3692282"/>
              <a:gd name="connsiteY14" fmla="*/ 248823 h 4767943"/>
              <a:gd name="connsiteX15" fmla="*/ 1307220 w 3692282"/>
              <a:gd name="connsiteY15" fmla="*/ 238709 h 4767943"/>
              <a:gd name="connsiteX16" fmla="*/ 1375999 w 3692282"/>
              <a:gd name="connsiteY16" fmla="*/ 230617 h 4767943"/>
              <a:gd name="connsiteX17" fmla="*/ 1444781 w 3692282"/>
              <a:gd name="connsiteY17" fmla="*/ 224547 h 4767943"/>
              <a:gd name="connsiteX18" fmla="*/ 1509513 w 3692282"/>
              <a:gd name="connsiteY18" fmla="*/ 226570 h 4767943"/>
              <a:gd name="connsiteX19" fmla="*/ 1572226 w 3692282"/>
              <a:gd name="connsiteY19" fmla="*/ 234662 h 4767943"/>
              <a:gd name="connsiteX20" fmla="*/ 1632916 w 3692282"/>
              <a:gd name="connsiteY20" fmla="*/ 252868 h 4767943"/>
              <a:gd name="connsiteX21" fmla="*/ 1683490 w 3692282"/>
              <a:gd name="connsiteY21" fmla="*/ 279167 h 4767943"/>
              <a:gd name="connsiteX22" fmla="*/ 1732039 w 3692282"/>
              <a:gd name="connsiteY22" fmla="*/ 313558 h 4767943"/>
              <a:gd name="connsiteX23" fmla="*/ 1774522 w 3692282"/>
              <a:gd name="connsiteY23" fmla="*/ 354016 h 4767943"/>
              <a:gd name="connsiteX24" fmla="*/ 1817004 w 3692282"/>
              <a:gd name="connsiteY24" fmla="*/ 400544 h 4767943"/>
              <a:gd name="connsiteX25" fmla="*/ 1855440 w 3692282"/>
              <a:gd name="connsiteY25" fmla="*/ 449095 h 4767943"/>
              <a:gd name="connsiteX26" fmla="*/ 1893876 w 3692282"/>
              <a:gd name="connsiteY26" fmla="*/ 499669 h 4767943"/>
              <a:gd name="connsiteX27" fmla="*/ 1932312 w 3692282"/>
              <a:gd name="connsiteY27" fmla="*/ 550242 h 4767943"/>
              <a:gd name="connsiteX28" fmla="*/ 1970748 w 3692282"/>
              <a:gd name="connsiteY28" fmla="*/ 598792 h 4767943"/>
              <a:gd name="connsiteX29" fmla="*/ 2011208 w 3692282"/>
              <a:gd name="connsiteY29" fmla="*/ 645320 h 4767943"/>
              <a:gd name="connsiteX30" fmla="*/ 2057736 w 3692282"/>
              <a:gd name="connsiteY30" fmla="*/ 685781 h 4767943"/>
              <a:gd name="connsiteX31" fmla="*/ 2102242 w 3692282"/>
              <a:gd name="connsiteY31" fmla="*/ 722194 h 4767943"/>
              <a:gd name="connsiteX32" fmla="*/ 2152814 w 3692282"/>
              <a:gd name="connsiteY32" fmla="*/ 750513 h 4767943"/>
              <a:gd name="connsiteX33" fmla="*/ 2207435 w 3692282"/>
              <a:gd name="connsiteY33" fmla="*/ 774789 h 4767943"/>
              <a:gd name="connsiteX34" fmla="*/ 2266099 w 3692282"/>
              <a:gd name="connsiteY34" fmla="*/ 795018 h 4767943"/>
              <a:gd name="connsiteX35" fmla="*/ 2326787 w 3692282"/>
              <a:gd name="connsiteY35" fmla="*/ 813225 h 4767943"/>
              <a:gd name="connsiteX36" fmla="*/ 2387477 w 3692282"/>
              <a:gd name="connsiteY36" fmla="*/ 829409 h 4767943"/>
              <a:gd name="connsiteX37" fmla="*/ 2450189 w 3692282"/>
              <a:gd name="connsiteY37" fmla="*/ 845593 h 4767943"/>
              <a:gd name="connsiteX38" fmla="*/ 2508853 w 3692282"/>
              <a:gd name="connsiteY38" fmla="*/ 863800 h 4767943"/>
              <a:gd name="connsiteX39" fmla="*/ 2567518 w 3692282"/>
              <a:gd name="connsiteY39" fmla="*/ 884028 h 4767943"/>
              <a:gd name="connsiteX40" fmla="*/ 2622139 w 3692282"/>
              <a:gd name="connsiteY40" fmla="*/ 908305 h 4767943"/>
              <a:gd name="connsiteX41" fmla="*/ 2670691 w 3692282"/>
              <a:gd name="connsiteY41" fmla="*/ 938649 h 4767943"/>
              <a:gd name="connsiteX42" fmla="*/ 2715197 w 3692282"/>
              <a:gd name="connsiteY42" fmla="*/ 975062 h 4767943"/>
              <a:gd name="connsiteX43" fmla="*/ 2751608 w 3692282"/>
              <a:gd name="connsiteY43" fmla="*/ 1019567 h 4767943"/>
              <a:gd name="connsiteX44" fmla="*/ 2781954 w 3692282"/>
              <a:gd name="connsiteY44" fmla="*/ 1068118 h 4767943"/>
              <a:gd name="connsiteX45" fmla="*/ 2806227 w 3692282"/>
              <a:gd name="connsiteY45" fmla="*/ 1122735 h 4767943"/>
              <a:gd name="connsiteX46" fmla="*/ 2826456 w 3692282"/>
              <a:gd name="connsiteY46" fmla="*/ 1181402 h 4767943"/>
              <a:gd name="connsiteX47" fmla="*/ 2844663 w 3692282"/>
              <a:gd name="connsiteY47" fmla="*/ 1240068 h 4767943"/>
              <a:gd name="connsiteX48" fmla="*/ 2860847 w 3692282"/>
              <a:gd name="connsiteY48" fmla="*/ 1302779 h 4767943"/>
              <a:gd name="connsiteX49" fmla="*/ 2877031 w 3692282"/>
              <a:gd name="connsiteY49" fmla="*/ 1363467 h 4767943"/>
              <a:gd name="connsiteX50" fmla="*/ 2895238 w 3692282"/>
              <a:gd name="connsiteY50" fmla="*/ 1424156 h 4767943"/>
              <a:gd name="connsiteX51" fmla="*/ 2915467 w 3692282"/>
              <a:gd name="connsiteY51" fmla="*/ 1482822 h 4767943"/>
              <a:gd name="connsiteX52" fmla="*/ 2939742 w 3692282"/>
              <a:gd name="connsiteY52" fmla="*/ 1537443 h 4767943"/>
              <a:gd name="connsiteX53" fmla="*/ 2968064 w 3692282"/>
              <a:gd name="connsiteY53" fmla="*/ 1588015 h 4767943"/>
              <a:gd name="connsiteX54" fmla="*/ 3004478 w 3692282"/>
              <a:gd name="connsiteY54" fmla="*/ 1632521 h 4767943"/>
              <a:gd name="connsiteX55" fmla="*/ 3044937 w 3692282"/>
              <a:gd name="connsiteY55" fmla="*/ 1679049 h 4767943"/>
              <a:gd name="connsiteX56" fmla="*/ 3091465 w 3692282"/>
              <a:gd name="connsiteY56" fmla="*/ 1719507 h 4767943"/>
              <a:gd name="connsiteX57" fmla="*/ 3140017 w 3692282"/>
              <a:gd name="connsiteY57" fmla="*/ 1757942 h 4767943"/>
              <a:gd name="connsiteX58" fmla="*/ 3192612 w 3692282"/>
              <a:gd name="connsiteY58" fmla="*/ 1796378 h 4767943"/>
              <a:gd name="connsiteX59" fmla="*/ 3243185 w 3692282"/>
              <a:gd name="connsiteY59" fmla="*/ 1834814 h 4767943"/>
              <a:gd name="connsiteX60" fmla="*/ 3291737 w 3692282"/>
              <a:gd name="connsiteY60" fmla="*/ 1873253 h 4767943"/>
              <a:gd name="connsiteX61" fmla="*/ 3338263 w 3692282"/>
              <a:gd name="connsiteY61" fmla="*/ 1915733 h 4767943"/>
              <a:gd name="connsiteX62" fmla="*/ 3378724 w 3692282"/>
              <a:gd name="connsiteY62" fmla="*/ 1958216 h 4767943"/>
              <a:gd name="connsiteX63" fmla="*/ 3413115 w 3692282"/>
              <a:gd name="connsiteY63" fmla="*/ 2006767 h 4767943"/>
              <a:gd name="connsiteX64" fmla="*/ 3439414 w 3692282"/>
              <a:gd name="connsiteY64" fmla="*/ 2057339 h 4767943"/>
              <a:gd name="connsiteX65" fmla="*/ 3457620 w 3692282"/>
              <a:gd name="connsiteY65" fmla="*/ 2118029 h 4767943"/>
              <a:gd name="connsiteX66" fmla="*/ 3465711 w 3692282"/>
              <a:gd name="connsiteY66" fmla="*/ 2180740 h 4767943"/>
              <a:gd name="connsiteX67" fmla="*/ 3467734 w 3692282"/>
              <a:gd name="connsiteY67" fmla="*/ 2245474 h 4767943"/>
              <a:gd name="connsiteX68" fmla="*/ 3461665 w 3692282"/>
              <a:gd name="connsiteY68" fmla="*/ 2314254 h 4767943"/>
              <a:gd name="connsiteX69" fmla="*/ 3453573 w 3692282"/>
              <a:gd name="connsiteY69" fmla="*/ 2383033 h 4767943"/>
              <a:gd name="connsiteX70" fmla="*/ 3443459 w 3692282"/>
              <a:gd name="connsiteY70" fmla="*/ 2451815 h 4767943"/>
              <a:gd name="connsiteX71" fmla="*/ 3435367 w 3692282"/>
              <a:gd name="connsiteY71" fmla="*/ 2520594 h 4767943"/>
              <a:gd name="connsiteX72" fmla="*/ 3431322 w 3692282"/>
              <a:gd name="connsiteY72" fmla="*/ 2589376 h 4767943"/>
              <a:gd name="connsiteX73" fmla="*/ 3431322 w 3692282"/>
              <a:gd name="connsiteY73" fmla="*/ 2656133 h 4767943"/>
              <a:gd name="connsiteX74" fmla="*/ 3439414 w 3692282"/>
              <a:gd name="connsiteY74" fmla="*/ 2718843 h 4767943"/>
              <a:gd name="connsiteX75" fmla="*/ 3455596 w 3692282"/>
              <a:gd name="connsiteY75" fmla="*/ 2781554 h 4767943"/>
              <a:gd name="connsiteX76" fmla="*/ 3479872 w 3692282"/>
              <a:gd name="connsiteY76" fmla="*/ 2840221 h 4767943"/>
              <a:gd name="connsiteX77" fmla="*/ 3512241 w 3692282"/>
              <a:gd name="connsiteY77" fmla="*/ 2900909 h 4767943"/>
              <a:gd name="connsiteX78" fmla="*/ 3544606 w 3692282"/>
              <a:gd name="connsiteY78" fmla="*/ 2961599 h 4767943"/>
              <a:gd name="connsiteX79" fmla="*/ 3581020 w 3692282"/>
              <a:gd name="connsiteY79" fmla="*/ 3022285 h 4767943"/>
              <a:gd name="connsiteX80" fmla="*/ 3615409 w 3692282"/>
              <a:gd name="connsiteY80" fmla="*/ 3080953 h 4767943"/>
              <a:gd name="connsiteX81" fmla="*/ 3645755 w 3692282"/>
              <a:gd name="connsiteY81" fmla="*/ 3143663 h 4767943"/>
              <a:gd name="connsiteX82" fmla="*/ 3670028 w 3692282"/>
              <a:gd name="connsiteY82" fmla="*/ 3204352 h 4767943"/>
              <a:gd name="connsiteX83" fmla="*/ 3686213 w 3692282"/>
              <a:gd name="connsiteY83" fmla="*/ 3267064 h 4767943"/>
              <a:gd name="connsiteX84" fmla="*/ 3692282 w 3692282"/>
              <a:gd name="connsiteY84" fmla="*/ 3331796 h 4767943"/>
              <a:gd name="connsiteX85" fmla="*/ 3686213 w 3692282"/>
              <a:gd name="connsiteY85" fmla="*/ 3396531 h 4767943"/>
              <a:gd name="connsiteX86" fmla="*/ 3670028 w 3692282"/>
              <a:gd name="connsiteY86" fmla="*/ 3459243 h 4767943"/>
              <a:gd name="connsiteX87" fmla="*/ 3645755 w 3692282"/>
              <a:gd name="connsiteY87" fmla="*/ 3519933 h 4767943"/>
              <a:gd name="connsiteX88" fmla="*/ 3615409 w 3692282"/>
              <a:gd name="connsiteY88" fmla="*/ 3582642 h 4767943"/>
              <a:gd name="connsiteX89" fmla="*/ 3581020 w 3692282"/>
              <a:gd name="connsiteY89" fmla="*/ 3641309 h 4767943"/>
              <a:gd name="connsiteX90" fmla="*/ 3544606 w 3692282"/>
              <a:gd name="connsiteY90" fmla="*/ 3701999 h 4767943"/>
              <a:gd name="connsiteX91" fmla="*/ 3512241 w 3692282"/>
              <a:gd name="connsiteY91" fmla="*/ 3762685 h 4767943"/>
              <a:gd name="connsiteX92" fmla="*/ 3479872 w 3692282"/>
              <a:gd name="connsiteY92" fmla="*/ 3823373 h 4767943"/>
              <a:gd name="connsiteX93" fmla="*/ 3455596 w 3692282"/>
              <a:gd name="connsiteY93" fmla="*/ 3882040 h 4767943"/>
              <a:gd name="connsiteX94" fmla="*/ 3439414 w 3692282"/>
              <a:gd name="connsiteY94" fmla="*/ 3944752 h 4767943"/>
              <a:gd name="connsiteX95" fmla="*/ 3431322 w 3692282"/>
              <a:gd name="connsiteY95" fmla="*/ 4007461 h 4767943"/>
              <a:gd name="connsiteX96" fmla="*/ 3431322 w 3692282"/>
              <a:gd name="connsiteY96" fmla="*/ 4074221 h 4767943"/>
              <a:gd name="connsiteX97" fmla="*/ 3435367 w 3692282"/>
              <a:gd name="connsiteY97" fmla="*/ 4143000 h 4767943"/>
              <a:gd name="connsiteX98" fmla="*/ 3443459 w 3692282"/>
              <a:gd name="connsiteY98" fmla="*/ 4211780 h 4767943"/>
              <a:gd name="connsiteX99" fmla="*/ 3453573 w 3692282"/>
              <a:gd name="connsiteY99" fmla="*/ 4280561 h 4767943"/>
              <a:gd name="connsiteX100" fmla="*/ 3461665 w 3692282"/>
              <a:gd name="connsiteY100" fmla="*/ 4349341 h 4767943"/>
              <a:gd name="connsiteX101" fmla="*/ 3467734 w 3692282"/>
              <a:gd name="connsiteY101" fmla="*/ 4418120 h 4767943"/>
              <a:gd name="connsiteX102" fmla="*/ 3465711 w 3692282"/>
              <a:gd name="connsiteY102" fmla="*/ 4482857 h 4767943"/>
              <a:gd name="connsiteX103" fmla="*/ 3457620 w 3692282"/>
              <a:gd name="connsiteY103" fmla="*/ 4545569 h 4767943"/>
              <a:gd name="connsiteX104" fmla="*/ 3439414 w 3692282"/>
              <a:gd name="connsiteY104" fmla="*/ 4606257 h 4767943"/>
              <a:gd name="connsiteX105" fmla="*/ 3413115 w 3692282"/>
              <a:gd name="connsiteY105" fmla="*/ 4656829 h 4767943"/>
              <a:gd name="connsiteX106" fmla="*/ 3378724 w 3692282"/>
              <a:gd name="connsiteY106" fmla="*/ 4705381 h 4767943"/>
              <a:gd name="connsiteX107" fmla="*/ 3338263 w 3692282"/>
              <a:gd name="connsiteY107" fmla="*/ 4747863 h 4767943"/>
              <a:gd name="connsiteX108" fmla="*/ 3316270 w 3692282"/>
              <a:gd name="connsiteY108" fmla="*/ 4767943 h 4767943"/>
              <a:gd name="connsiteX109" fmla="*/ 0 w 3692282"/>
              <a:gd name="connsiteY109" fmla="*/ 4767943 h 4767943"/>
              <a:gd name="connsiteX110" fmla="*/ 0 w 3692282"/>
              <a:gd name="connsiteY110" fmla="*/ 139414 h 4767943"/>
              <a:gd name="connsiteX111" fmla="*/ 46919 w 3692282"/>
              <a:gd name="connsiteY111" fmla="*/ 111262 h 4767943"/>
              <a:gd name="connsiteX112" fmla="*/ 105586 w 3692282"/>
              <a:gd name="connsiteY112" fmla="*/ 76872 h 4767943"/>
              <a:gd name="connsiteX113" fmla="*/ 168299 w 3692282"/>
              <a:gd name="connsiteY113" fmla="*/ 46528 h 4767943"/>
              <a:gd name="connsiteX114" fmla="*/ 228985 w 3692282"/>
              <a:gd name="connsiteY114" fmla="*/ 22252 h 4767943"/>
              <a:gd name="connsiteX115" fmla="*/ 291698 w 3692282"/>
              <a:gd name="connsiteY115" fmla="*/ 6067 h 47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692282" h="4767943">
                <a:moveTo>
                  <a:pt x="356432" y="0"/>
                </a:moveTo>
                <a:lnTo>
                  <a:pt x="421165" y="6067"/>
                </a:lnTo>
                <a:lnTo>
                  <a:pt x="483877" y="22252"/>
                </a:lnTo>
                <a:lnTo>
                  <a:pt x="544567" y="46528"/>
                </a:lnTo>
                <a:lnTo>
                  <a:pt x="607276" y="76872"/>
                </a:lnTo>
                <a:lnTo>
                  <a:pt x="665944" y="111262"/>
                </a:lnTo>
                <a:lnTo>
                  <a:pt x="726633" y="147675"/>
                </a:lnTo>
                <a:lnTo>
                  <a:pt x="787321" y="180042"/>
                </a:lnTo>
                <a:lnTo>
                  <a:pt x="848009" y="212410"/>
                </a:lnTo>
                <a:lnTo>
                  <a:pt x="906675" y="236685"/>
                </a:lnTo>
                <a:lnTo>
                  <a:pt x="971410" y="252868"/>
                </a:lnTo>
                <a:lnTo>
                  <a:pt x="1034120" y="260961"/>
                </a:lnTo>
                <a:lnTo>
                  <a:pt x="1100877" y="260961"/>
                </a:lnTo>
                <a:lnTo>
                  <a:pt x="1169659" y="256916"/>
                </a:lnTo>
                <a:lnTo>
                  <a:pt x="1238438" y="248823"/>
                </a:lnTo>
                <a:lnTo>
                  <a:pt x="1307220" y="238709"/>
                </a:lnTo>
                <a:lnTo>
                  <a:pt x="1375999" y="230617"/>
                </a:lnTo>
                <a:lnTo>
                  <a:pt x="1444781" y="224547"/>
                </a:lnTo>
                <a:lnTo>
                  <a:pt x="1509513" y="226570"/>
                </a:lnTo>
                <a:lnTo>
                  <a:pt x="1572226" y="234662"/>
                </a:lnTo>
                <a:lnTo>
                  <a:pt x="1632916" y="252868"/>
                </a:lnTo>
                <a:lnTo>
                  <a:pt x="1683490" y="279167"/>
                </a:lnTo>
                <a:lnTo>
                  <a:pt x="1732039" y="313558"/>
                </a:lnTo>
                <a:lnTo>
                  <a:pt x="1774522" y="354016"/>
                </a:lnTo>
                <a:lnTo>
                  <a:pt x="1817004" y="400544"/>
                </a:lnTo>
                <a:lnTo>
                  <a:pt x="1855440" y="449095"/>
                </a:lnTo>
                <a:lnTo>
                  <a:pt x="1893876" y="499669"/>
                </a:lnTo>
                <a:lnTo>
                  <a:pt x="1932312" y="550242"/>
                </a:lnTo>
                <a:lnTo>
                  <a:pt x="1970748" y="598792"/>
                </a:lnTo>
                <a:lnTo>
                  <a:pt x="2011208" y="645320"/>
                </a:lnTo>
                <a:lnTo>
                  <a:pt x="2057736" y="685781"/>
                </a:lnTo>
                <a:lnTo>
                  <a:pt x="2102242" y="722194"/>
                </a:lnTo>
                <a:lnTo>
                  <a:pt x="2152814" y="750513"/>
                </a:lnTo>
                <a:lnTo>
                  <a:pt x="2207435" y="774789"/>
                </a:lnTo>
                <a:lnTo>
                  <a:pt x="2266099" y="795018"/>
                </a:lnTo>
                <a:lnTo>
                  <a:pt x="2326787" y="813225"/>
                </a:lnTo>
                <a:lnTo>
                  <a:pt x="2387477" y="829409"/>
                </a:lnTo>
                <a:lnTo>
                  <a:pt x="2450189" y="845593"/>
                </a:lnTo>
                <a:lnTo>
                  <a:pt x="2508853" y="863800"/>
                </a:lnTo>
                <a:lnTo>
                  <a:pt x="2567518" y="884028"/>
                </a:lnTo>
                <a:lnTo>
                  <a:pt x="2622139" y="908305"/>
                </a:lnTo>
                <a:lnTo>
                  <a:pt x="2670691" y="938649"/>
                </a:lnTo>
                <a:lnTo>
                  <a:pt x="2715197" y="975062"/>
                </a:lnTo>
                <a:lnTo>
                  <a:pt x="2751608" y="1019567"/>
                </a:lnTo>
                <a:lnTo>
                  <a:pt x="2781954" y="1068118"/>
                </a:lnTo>
                <a:lnTo>
                  <a:pt x="2806227" y="1122735"/>
                </a:lnTo>
                <a:lnTo>
                  <a:pt x="2826456" y="1181402"/>
                </a:lnTo>
                <a:lnTo>
                  <a:pt x="2844663" y="1240068"/>
                </a:lnTo>
                <a:lnTo>
                  <a:pt x="2860847" y="1302779"/>
                </a:lnTo>
                <a:lnTo>
                  <a:pt x="2877031" y="1363467"/>
                </a:lnTo>
                <a:lnTo>
                  <a:pt x="2895238" y="1424156"/>
                </a:lnTo>
                <a:lnTo>
                  <a:pt x="2915467" y="1482822"/>
                </a:lnTo>
                <a:lnTo>
                  <a:pt x="2939742" y="1537443"/>
                </a:lnTo>
                <a:lnTo>
                  <a:pt x="2968064" y="1588015"/>
                </a:lnTo>
                <a:lnTo>
                  <a:pt x="3004478" y="1632521"/>
                </a:lnTo>
                <a:lnTo>
                  <a:pt x="3044937" y="1679049"/>
                </a:lnTo>
                <a:lnTo>
                  <a:pt x="3091465" y="1719507"/>
                </a:lnTo>
                <a:lnTo>
                  <a:pt x="3140017" y="1757942"/>
                </a:lnTo>
                <a:lnTo>
                  <a:pt x="3192612" y="1796378"/>
                </a:lnTo>
                <a:lnTo>
                  <a:pt x="3243185" y="1834814"/>
                </a:lnTo>
                <a:lnTo>
                  <a:pt x="3291737" y="1873253"/>
                </a:lnTo>
                <a:lnTo>
                  <a:pt x="3338263" y="1915733"/>
                </a:lnTo>
                <a:lnTo>
                  <a:pt x="3378724" y="1958216"/>
                </a:lnTo>
                <a:lnTo>
                  <a:pt x="3413115" y="2006767"/>
                </a:lnTo>
                <a:lnTo>
                  <a:pt x="3439414" y="2057339"/>
                </a:lnTo>
                <a:lnTo>
                  <a:pt x="3457620" y="2118029"/>
                </a:lnTo>
                <a:lnTo>
                  <a:pt x="3465711" y="2180740"/>
                </a:lnTo>
                <a:lnTo>
                  <a:pt x="3467734" y="2245474"/>
                </a:lnTo>
                <a:lnTo>
                  <a:pt x="3461665" y="2314254"/>
                </a:lnTo>
                <a:lnTo>
                  <a:pt x="3453573" y="2383033"/>
                </a:lnTo>
                <a:lnTo>
                  <a:pt x="3443459" y="2451815"/>
                </a:lnTo>
                <a:lnTo>
                  <a:pt x="3435367" y="2520594"/>
                </a:lnTo>
                <a:lnTo>
                  <a:pt x="3431322" y="2589376"/>
                </a:lnTo>
                <a:lnTo>
                  <a:pt x="3431322" y="2656133"/>
                </a:lnTo>
                <a:lnTo>
                  <a:pt x="3439414" y="2718843"/>
                </a:lnTo>
                <a:lnTo>
                  <a:pt x="3455596" y="2781554"/>
                </a:lnTo>
                <a:lnTo>
                  <a:pt x="3479872" y="2840221"/>
                </a:lnTo>
                <a:lnTo>
                  <a:pt x="3512241" y="2900909"/>
                </a:lnTo>
                <a:lnTo>
                  <a:pt x="3544606" y="2961599"/>
                </a:lnTo>
                <a:lnTo>
                  <a:pt x="3581020" y="3022285"/>
                </a:lnTo>
                <a:lnTo>
                  <a:pt x="3615409" y="3080953"/>
                </a:lnTo>
                <a:lnTo>
                  <a:pt x="3645755" y="3143663"/>
                </a:lnTo>
                <a:lnTo>
                  <a:pt x="3670028" y="3204352"/>
                </a:lnTo>
                <a:lnTo>
                  <a:pt x="3686213" y="3267064"/>
                </a:lnTo>
                <a:lnTo>
                  <a:pt x="3692282" y="3331796"/>
                </a:lnTo>
                <a:lnTo>
                  <a:pt x="3686213" y="3396531"/>
                </a:lnTo>
                <a:lnTo>
                  <a:pt x="3670028" y="3459243"/>
                </a:lnTo>
                <a:lnTo>
                  <a:pt x="3645755" y="3519933"/>
                </a:lnTo>
                <a:lnTo>
                  <a:pt x="3615409" y="3582642"/>
                </a:lnTo>
                <a:lnTo>
                  <a:pt x="3581020" y="3641309"/>
                </a:lnTo>
                <a:lnTo>
                  <a:pt x="3544606" y="3701999"/>
                </a:lnTo>
                <a:lnTo>
                  <a:pt x="3512241" y="3762685"/>
                </a:lnTo>
                <a:lnTo>
                  <a:pt x="3479872" y="3823373"/>
                </a:lnTo>
                <a:lnTo>
                  <a:pt x="3455596" y="3882040"/>
                </a:lnTo>
                <a:lnTo>
                  <a:pt x="3439414" y="3944752"/>
                </a:lnTo>
                <a:lnTo>
                  <a:pt x="3431322" y="4007461"/>
                </a:lnTo>
                <a:lnTo>
                  <a:pt x="3431322" y="4074221"/>
                </a:lnTo>
                <a:lnTo>
                  <a:pt x="3435367" y="4143000"/>
                </a:lnTo>
                <a:lnTo>
                  <a:pt x="3443459" y="4211780"/>
                </a:lnTo>
                <a:lnTo>
                  <a:pt x="3453573" y="4280561"/>
                </a:lnTo>
                <a:lnTo>
                  <a:pt x="3461665" y="4349341"/>
                </a:lnTo>
                <a:lnTo>
                  <a:pt x="3467734" y="4418120"/>
                </a:lnTo>
                <a:lnTo>
                  <a:pt x="3465711" y="4482857"/>
                </a:lnTo>
                <a:lnTo>
                  <a:pt x="3457620" y="4545569"/>
                </a:lnTo>
                <a:lnTo>
                  <a:pt x="3439414" y="4606257"/>
                </a:lnTo>
                <a:lnTo>
                  <a:pt x="3413115" y="4656829"/>
                </a:lnTo>
                <a:lnTo>
                  <a:pt x="3378724" y="4705381"/>
                </a:lnTo>
                <a:lnTo>
                  <a:pt x="3338263" y="4747863"/>
                </a:lnTo>
                <a:lnTo>
                  <a:pt x="3316270" y="4767943"/>
                </a:lnTo>
                <a:lnTo>
                  <a:pt x="0" y="4767943"/>
                </a:lnTo>
                <a:lnTo>
                  <a:pt x="0" y="139414"/>
                </a:lnTo>
                <a:lnTo>
                  <a:pt x="46919" y="111262"/>
                </a:lnTo>
                <a:lnTo>
                  <a:pt x="105586" y="76872"/>
                </a:lnTo>
                <a:lnTo>
                  <a:pt x="168299" y="46528"/>
                </a:lnTo>
                <a:lnTo>
                  <a:pt x="228985" y="22252"/>
                </a:lnTo>
                <a:lnTo>
                  <a:pt x="291698" y="606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7927573-14CA-4C5B-AFC0-99655044D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96189"/>
            <a:ext cx="3586024" cy="4661811"/>
          </a:xfrm>
          <a:custGeom>
            <a:avLst/>
            <a:gdLst>
              <a:gd name="connsiteX0" fmla="*/ 356432 w 3586024"/>
              <a:gd name="connsiteY0" fmla="*/ 0 h 4661811"/>
              <a:gd name="connsiteX1" fmla="*/ 419103 w 3586024"/>
              <a:gd name="connsiteY1" fmla="*/ 5874 h 4661811"/>
              <a:gd name="connsiteX2" fmla="*/ 479817 w 3586024"/>
              <a:gd name="connsiteY2" fmla="*/ 21544 h 4661811"/>
              <a:gd name="connsiteX3" fmla="*/ 538574 w 3586024"/>
              <a:gd name="connsiteY3" fmla="*/ 45046 h 4661811"/>
              <a:gd name="connsiteX4" fmla="*/ 599286 w 3586024"/>
              <a:gd name="connsiteY4" fmla="*/ 74423 h 4661811"/>
              <a:gd name="connsiteX5" fmla="*/ 656084 w 3586024"/>
              <a:gd name="connsiteY5" fmla="*/ 107718 h 4661811"/>
              <a:gd name="connsiteX6" fmla="*/ 714841 w 3586024"/>
              <a:gd name="connsiteY6" fmla="*/ 142972 h 4661811"/>
              <a:gd name="connsiteX7" fmla="*/ 773596 w 3586024"/>
              <a:gd name="connsiteY7" fmla="*/ 174307 h 4661811"/>
              <a:gd name="connsiteX8" fmla="*/ 832350 w 3586024"/>
              <a:gd name="connsiteY8" fmla="*/ 205644 h 4661811"/>
              <a:gd name="connsiteX9" fmla="*/ 889148 w 3586024"/>
              <a:gd name="connsiteY9" fmla="*/ 229145 h 4661811"/>
              <a:gd name="connsiteX10" fmla="*/ 951821 w 3586024"/>
              <a:gd name="connsiteY10" fmla="*/ 244813 h 4661811"/>
              <a:gd name="connsiteX11" fmla="*/ 1012533 w 3586024"/>
              <a:gd name="connsiteY11" fmla="*/ 252649 h 4661811"/>
              <a:gd name="connsiteX12" fmla="*/ 1077164 w 3586024"/>
              <a:gd name="connsiteY12" fmla="*/ 252649 h 4661811"/>
              <a:gd name="connsiteX13" fmla="*/ 1143755 w 3586024"/>
              <a:gd name="connsiteY13" fmla="*/ 248733 h 4661811"/>
              <a:gd name="connsiteX14" fmla="*/ 1210343 w 3586024"/>
              <a:gd name="connsiteY14" fmla="*/ 240897 h 4661811"/>
              <a:gd name="connsiteX15" fmla="*/ 1276934 w 3586024"/>
              <a:gd name="connsiteY15" fmla="*/ 231105 h 4661811"/>
              <a:gd name="connsiteX16" fmla="*/ 1343523 w 3586024"/>
              <a:gd name="connsiteY16" fmla="*/ 223271 h 4661811"/>
              <a:gd name="connsiteX17" fmla="*/ 1410113 w 3586024"/>
              <a:gd name="connsiteY17" fmla="*/ 217394 h 4661811"/>
              <a:gd name="connsiteX18" fmla="*/ 1472784 w 3586024"/>
              <a:gd name="connsiteY18" fmla="*/ 219353 h 4661811"/>
              <a:gd name="connsiteX19" fmla="*/ 1533499 w 3586024"/>
              <a:gd name="connsiteY19" fmla="*/ 227187 h 4661811"/>
              <a:gd name="connsiteX20" fmla="*/ 1592255 w 3586024"/>
              <a:gd name="connsiteY20" fmla="*/ 244813 h 4661811"/>
              <a:gd name="connsiteX21" fmla="*/ 1641219 w 3586024"/>
              <a:gd name="connsiteY21" fmla="*/ 270275 h 4661811"/>
              <a:gd name="connsiteX22" fmla="*/ 1688221 w 3586024"/>
              <a:gd name="connsiteY22" fmla="*/ 303570 h 4661811"/>
              <a:gd name="connsiteX23" fmla="*/ 1729351 w 3586024"/>
              <a:gd name="connsiteY23" fmla="*/ 342739 h 4661811"/>
              <a:gd name="connsiteX24" fmla="*/ 1770480 w 3586024"/>
              <a:gd name="connsiteY24" fmla="*/ 387784 h 4661811"/>
              <a:gd name="connsiteX25" fmla="*/ 1807692 w 3586024"/>
              <a:gd name="connsiteY25" fmla="*/ 434789 h 4661811"/>
              <a:gd name="connsiteX26" fmla="*/ 1844903 w 3586024"/>
              <a:gd name="connsiteY26" fmla="*/ 483752 h 4661811"/>
              <a:gd name="connsiteX27" fmla="*/ 1882115 w 3586024"/>
              <a:gd name="connsiteY27" fmla="*/ 532715 h 4661811"/>
              <a:gd name="connsiteX28" fmla="*/ 1919327 w 3586024"/>
              <a:gd name="connsiteY28" fmla="*/ 579718 h 4661811"/>
              <a:gd name="connsiteX29" fmla="*/ 1958498 w 3586024"/>
              <a:gd name="connsiteY29" fmla="*/ 624764 h 4661811"/>
              <a:gd name="connsiteX30" fmla="*/ 2003544 w 3586024"/>
              <a:gd name="connsiteY30" fmla="*/ 663936 h 4661811"/>
              <a:gd name="connsiteX31" fmla="*/ 2046632 w 3586024"/>
              <a:gd name="connsiteY31" fmla="*/ 699189 h 4661811"/>
              <a:gd name="connsiteX32" fmla="*/ 2095594 w 3586024"/>
              <a:gd name="connsiteY32" fmla="*/ 726606 h 4661811"/>
              <a:gd name="connsiteX33" fmla="*/ 2148474 w 3586024"/>
              <a:gd name="connsiteY33" fmla="*/ 750109 h 4661811"/>
              <a:gd name="connsiteX34" fmla="*/ 2205270 w 3586024"/>
              <a:gd name="connsiteY34" fmla="*/ 769694 h 4661811"/>
              <a:gd name="connsiteX35" fmla="*/ 2264024 w 3586024"/>
              <a:gd name="connsiteY35" fmla="*/ 787320 h 4661811"/>
              <a:gd name="connsiteX36" fmla="*/ 2322781 w 3586024"/>
              <a:gd name="connsiteY36" fmla="*/ 802989 h 4661811"/>
              <a:gd name="connsiteX37" fmla="*/ 2383496 w 3586024"/>
              <a:gd name="connsiteY37" fmla="*/ 818657 h 4661811"/>
              <a:gd name="connsiteX38" fmla="*/ 2440291 w 3586024"/>
              <a:gd name="connsiteY38" fmla="*/ 836284 h 4661811"/>
              <a:gd name="connsiteX39" fmla="*/ 2497088 w 3586024"/>
              <a:gd name="connsiteY39" fmla="*/ 855868 h 4661811"/>
              <a:gd name="connsiteX40" fmla="*/ 2549968 w 3586024"/>
              <a:gd name="connsiteY40" fmla="*/ 879372 h 4661811"/>
              <a:gd name="connsiteX41" fmla="*/ 2596974 w 3586024"/>
              <a:gd name="connsiteY41" fmla="*/ 908749 h 4661811"/>
              <a:gd name="connsiteX42" fmla="*/ 2640062 w 3586024"/>
              <a:gd name="connsiteY42" fmla="*/ 944002 h 4661811"/>
              <a:gd name="connsiteX43" fmla="*/ 2675314 w 3586024"/>
              <a:gd name="connsiteY43" fmla="*/ 987090 h 4661811"/>
              <a:gd name="connsiteX44" fmla="*/ 2704693 w 3586024"/>
              <a:gd name="connsiteY44" fmla="*/ 1034094 h 4661811"/>
              <a:gd name="connsiteX45" fmla="*/ 2728193 w 3586024"/>
              <a:gd name="connsiteY45" fmla="*/ 1086972 h 4661811"/>
              <a:gd name="connsiteX46" fmla="*/ 2747777 w 3586024"/>
              <a:gd name="connsiteY46" fmla="*/ 1143770 h 4661811"/>
              <a:gd name="connsiteX47" fmla="*/ 2765405 w 3586024"/>
              <a:gd name="connsiteY47" fmla="*/ 1200567 h 4661811"/>
              <a:gd name="connsiteX48" fmla="*/ 2781073 w 3586024"/>
              <a:gd name="connsiteY48" fmla="*/ 1261280 h 4661811"/>
              <a:gd name="connsiteX49" fmla="*/ 2796742 w 3586024"/>
              <a:gd name="connsiteY49" fmla="*/ 1320034 h 4661811"/>
              <a:gd name="connsiteX50" fmla="*/ 2814368 w 3586024"/>
              <a:gd name="connsiteY50" fmla="*/ 1378791 h 4661811"/>
              <a:gd name="connsiteX51" fmla="*/ 2833953 w 3586024"/>
              <a:gd name="connsiteY51" fmla="*/ 1435588 h 4661811"/>
              <a:gd name="connsiteX52" fmla="*/ 2857455 w 3586024"/>
              <a:gd name="connsiteY52" fmla="*/ 1488469 h 4661811"/>
              <a:gd name="connsiteX53" fmla="*/ 2884875 w 3586024"/>
              <a:gd name="connsiteY53" fmla="*/ 1537430 h 4661811"/>
              <a:gd name="connsiteX54" fmla="*/ 2920129 w 3586024"/>
              <a:gd name="connsiteY54" fmla="*/ 1580519 h 4661811"/>
              <a:gd name="connsiteX55" fmla="*/ 2959299 w 3586024"/>
              <a:gd name="connsiteY55" fmla="*/ 1625564 h 4661811"/>
              <a:gd name="connsiteX56" fmla="*/ 3004345 w 3586024"/>
              <a:gd name="connsiteY56" fmla="*/ 1664733 h 4661811"/>
              <a:gd name="connsiteX57" fmla="*/ 3051351 w 3586024"/>
              <a:gd name="connsiteY57" fmla="*/ 1701945 h 4661811"/>
              <a:gd name="connsiteX58" fmla="*/ 3102270 w 3586024"/>
              <a:gd name="connsiteY58" fmla="*/ 1739156 h 4661811"/>
              <a:gd name="connsiteX59" fmla="*/ 3151233 w 3586024"/>
              <a:gd name="connsiteY59" fmla="*/ 1776367 h 4661811"/>
              <a:gd name="connsiteX60" fmla="*/ 3198238 w 3586024"/>
              <a:gd name="connsiteY60" fmla="*/ 1813582 h 4661811"/>
              <a:gd name="connsiteX61" fmla="*/ 3243282 w 3586024"/>
              <a:gd name="connsiteY61" fmla="*/ 1854709 h 4661811"/>
              <a:gd name="connsiteX62" fmla="*/ 3282454 w 3586024"/>
              <a:gd name="connsiteY62" fmla="*/ 1895839 h 4661811"/>
              <a:gd name="connsiteX63" fmla="*/ 3315749 w 3586024"/>
              <a:gd name="connsiteY63" fmla="*/ 1942843 h 4661811"/>
              <a:gd name="connsiteX64" fmla="*/ 3341211 w 3586024"/>
              <a:gd name="connsiteY64" fmla="*/ 1991804 h 4661811"/>
              <a:gd name="connsiteX65" fmla="*/ 3358837 w 3586024"/>
              <a:gd name="connsiteY65" fmla="*/ 2050561 h 4661811"/>
              <a:gd name="connsiteX66" fmla="*/ 3366670 w 3586024"/>
              <a:gd name="connsiteY66" fmla="*/ 2111274 h 4661811"/>
              <a:gd name="connsiteX67" fmla="*/ 3368629 w 3586024"/>
              <a:gd name="connsiteY67" fmla="*/ 2173947 h 4661811"/>
              <a:gd name="connsiteX68" fmla="*/ 3362753 w 3586024"/>
              <a:gd name="connsiteY68" fmla="*/ 2240535 h 4661811"/>
              <a:gd name="connsiteX69" fmla="*/ 3354919 w 3586024"/>
              <a:gd name="connsiteY69" fmla="*/ 2307124 h 4661811"/>
              <a:gd name="connsiteX70" fmla="*/ 3345127 w 3586024"/>
              <a:gd name="connsiteY70" fmla="*/ 2373714 h 4661811"/>
              <a:gd name="connsiteX71" fmla="*/ 3337293 w 3586024"/>
              <a:gd name="connsiteY71" fmla="*/ 2440303 h 4661811"/>
              <a:gd name="connsiteX72" fmla="*/ 3333377 w 3586024"/>
              <a:gd name="connsiteY72" fmla="*/ 2506894 h 4661811"/>
              <a:gd name="connsiteX73" fmla="*/ 3333377 w 3586024"/>
              <a:gd name="connsiteY73" fmla="*/ 2571524 h 4661811"/>
              <a:gd name="connsiteX74" fmla="*/ 3341211 w 3586024"/>
              <a:gd name="connsiteY74" fmla="*/ 2632237 h 4661811"/>
              <a:gd name="connsiteX75" fmla="*/ 3356877 w 3586024"/>
              <a:gd name="connsiteY75" fmla="*/ 2692950 h 4661811"/>
              <a:gd name="connsiteX76" fmla="*/ 3380380 w 3586024"/>
              <a:gd name="connsiteY76" fmla="*/ 2749749 h 4661811"/>
              <a:gd name="connsiteX77" fmla="*/ 3411717 w 3586024"/>
              <a:gd name="connsiteY77" fmla="*/ 2808503 h 4661811"/>
              <a:gd name="connsiteX78" fmla="*/ 3443052 w 3586024"/>
              <a:gd name="connsiteY78" fmla="*/ 2867260 h 4661811"/>
              <a:gd name="connsiteX79" fmla="*/ 3478306 w 3586024"/>
              <a:gd name="connsiteY79" fmla="*/ 2926013 h 4661811"/>
              <a:gd name="connsiteX80" fmla="*/ 3511599 w 3586024"/>
              <a:gd name="connsiteY80" fmla="*/ 2982812 h 4661811"/>
              <a:gd name="connsiteX81" fmla="*/ 3540979 w 3586024"/>
              <a:gd name="connsiteY81" fmla="*/ 3043524 h 4661811"/>
              <a:gd name="connsiteX82" fmla="*/ 3564479 w 3586024"/>
              <a:gd name="connsiteY82" fmla="*/ 3102281 h 4661811"/>
              <a:gd name="connsiteX83" fmla="*/ 3580148 w 3586024"/>
              <a:gd name="connsiteY83" fmla="*/ 3162994 h 4661811"/>
              <a:gd name="connsiteX84" fmla="*/ 3586024 w 3586024"/>
              <a:gd name="connsiteY84" fmla="*/ 3225665 h 4661811"/>
              <a:gd name="connsiteX85" fmla="*/ 3580148 w 3586024"/>
              <a:gd name="connsiteY85" fmla="*/ 3288337 h 4661811"/>
              <a:gd name="connsiteX86" fmla="*/ 3564479 w 3586024"/>
              <a:gd name="connsiteY86" fmla="*/ 3349052 h 4661811"/>
              <a:gd name="connsiteX87" fmla="*/ 3540979 w 3586024"/>
              <a:gd name="connsiteY87" fmla="*/ 3407808 h 4661811"/>
              <a:gd name="connsiteX88" fmla="*/ 3511599 w 3586024"/>
              <a:gd name="connsiteY88" fmla="*/ 3468520 h 4661811"/>
              <a:gd name="connsiteX89" fmla="*/ 3478306 w 3586024"/>
              <a:gd name="connsiteY89" fmla="*/ 3525318 h 4661811"/>
              <a:gd name="connsiteX90" fmla="*/ 3443052 w 3586024"/>
              <a:gd name="connsiteY90" fmla="*/ 3584075 h 4661811"/>
              <a:gd name="connsiteX91" fmla="*/ 3411717 w 3586024"/>
              <a:gd name="connsiteY91" fmla="*/ 3642828 h 4661811"/>
              <a:gd name="connsiteX92" fmla="*/ 3380380 w 3586024"/>
              <a:gd name="connsiteY92" fmla="*/ 3701583 h 4661811"/>
              <a:gd name="connsiteX93" fmla="*/ 3356877 w 3586024"/>
              <a:gd name="connsiteY93" fmla="*/ 3758381 h 4661811"/>
              <a:gd name="connsiteX94" fmla="*/ 3341211 w 3586024"/>
              <a:gd name="connsiteY94" fmla="*/ 3819096 h 4661811"/>
              <a:gd name="connsiteX95" fmla="*/ 3333377 w 3586024"/>
              <a:gd name="connsiteY95" fmla="*/ 3879807 h 4661811"/>
              <a:gd name="connsiteX96" fmla="*/ 3333377 w 3586024"/>
              <a:gd name="connsiteY96" fmla="*/ 3944440 h 4661811"/>
              <a:gd name="connsiteX97" fmla="*/ 3337293 w 3586024"/>
              <a:gd name="connsiteY97" fmla="*/ 4011028 h 4661811"/>
              <a:gd name="connsiteX98" fmla="*/ 3345127 w 3586024"/>
              <a:gd name="connsiteY98" fmla="*/ 4077617 h 4661811"/>
              <a:gd name="connsiteX99" fmla="*/ 3354919 w 3586024"/>
              <a:gd name="connsiteY99" fmla="*/ 4144207 h 4661811"/>
              <a:gd name="connsiteX100" fmla="*/ 3362753 w 3586024"/>
              <a:gd name="connsiteY100" fmla="*/ 4210796 h 4661811"/>
              <a:gd name="connsiteX101" fmla="*/ 3368629 w 3586024"/>
              <a:gd name="connsiteY101" fmla="*/ 4277385 h 4661811"/>
              <a:gd name="connsiteX102" fmla="*/ 3366670 w 3586024"/>
              <a:gd name="connsiteY102" fmla="*/ 4340059 h 4661811"/>
              <a:gd name="connsiteX103" fmla="*/ 3358837 w 3586024"/>
              <a:gd name="connsiteY103" fmla="*/ 4400774 h 4661811"/>
              <a:gd name="connsiteX104" fmla="*/ 3341211 w 3586024"/>
              <a:gd name="connsiteY104" fmla="*/ 4459528 h 4661811"/>
              <a:gd name="connsiteX105" fmla="*/ 3315749 w 3586024"/>
              <a:gd name="connsiteY105" fmla="*/ 4508490 h 4661811"/>
              <a:gd name="connsiteX106" fmla="*/ 3282454 w 3586024"/>
              <a:gd name="connsiteY106" fmla="*/ 4555495 h 4661811"/>
              <a:gd name="connsiteX107" fmla="*/ 3243282 w 3586024"/>
              <a:gd name="connsiteY107" fmla="*/ 4596623 h 4661811"/>
              <a:gd name="connsiteX108" fmla="*/ 3198238 w 3586024"/>
              <a:gd name="connsiteY108" fmla="*/ 4637751 h 4661811"/>
              <a:gd name="connsiteX109" fmla="*/ 3167847 w 3586024"/>
              <a:gd name="connsiteY109" fmla="*/ 4661811 h 4661811"/>
              <a:gd name="connsiteX110" fmla="*/ 0 w 3586024"/>
              <a:gd name="connsiteY110" fmla="*/ 4661811 h 4661811"/>
              <a:gd name="connsiteX111" fmla="*/ 0 w 3586024"/>
              <a:gd name="connsiteY111" fmla="*/ 141785 h 4661811"/>
              <a:gd name="connsiteX112" fmla="*/ 56778 w 3586024"/>
              <a:gd name="connsiteY112" fmla="*/ 107718 h 4661811"/>
              <a:gd name="connsiteX113" fmla="*/ 113577 w 3586024"/>
              <a:gd name="connsiteY113" fmla="*/ 74423 h 4661811"/>
              <a:gd name="connsiteX114" fmla="*/ 174291 w 3586024"/>
              <a:gd name="connsiteY114" fmla="*/ 45046 h 4661811"/>
              <a:gd name="connsiteX115" fmla="*/ 233045 w 3586024"/>
              <a:gd name="connsiteY115" fmla="*/ 21544 h 4661811"/>
              <a:gd name="connsiteX116" fmla="*/ 293760 w 3586024"/>
              <a:gd name="connsiteY116" fmla="*/ 5874 h 466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3586024" h="4661811">
                <a:moveTo>
                  <a:pt x="356432" y="0"/>
                </a:moveTo>
                <a:lnTo>
                  <a:pt x="419103" y="5874"/>
                </a:lnTo>
                <a:lnTo>
                  <a:pt x="479817" y="21544"/>
                </a:lnTo>
                <a:lnTo>
                  <a:pt x="538574" y="45046"/>
                </a:lnTo>
                <a:lnTo>
                  <a:pt x="599286" y="74423"/>
                </a:lnTo>
                <a:lnTo>
                  <a:pt x="656084" y="107718"/>
                </a:lnTo>
                <a:lnTo>
                  <a:pt x="714841" y="142972"/>
                </a:lnTo>
                <a:lnTo>
                  <a:pt x="773596" y="174307"/>
                </a:lnTo>
                <a:lnTo>
                  <a:pt x="832350" y="205644"/>
                </a:lnTo>
                <a:lnTo>
                  <a:pt x="889148" y="229145"/>
                </a:lnTo>
                <a:lnTo>
                  <a:pt x="951821" y="244813"/>
                </a:lnTo>
                <a:lnTo>
                  <a:pt x="1012533" y="252649"/>
                </a:lnTo>
                <a:lnTo>
                  <a:pt x="1077164" y="252649"/>
                </a:lnTo>
                <a:lnTo>
                  <a:pt x="1143755" y="248733"/>
                </a:lnTo>
                <a:lnTo>
                  <a:pt x="1210343" y="240897"/>
                </a:lnTo>
                <a:lnTo>
                  <a:pt x="1276934" y="231105"/>
                </a:lnTo>
                <a:lnTo>
                  <a:pt x="1343523" y="223271"/>
                </a:lnTo>
                <a:lnTo>
                  <a:pt x="1410113" y="217394"/>
                </a:lnTo>
                <a:lnTo>
                  <a:pt x="1472784" y="219353"/>
                </a:lnTo>
                <a:lnTo>
                  <a:pt x="1533499" y="227187"/>
                </a:lnTo>
                <a:lnTo>
                  <a:pt x="1592255" y="244813"/>
                </a:lnTo>
                <a:lnTo>
                  <a:pt x="1641219" y="270275"/>
                </a:lnTo>
                <a:lnTo>
                  <a:pt x="1688221" y="303570"/>
                </a:lnTo>
                <a:lnTo>
                  <a:pt x="1729351" y="342739"/>
                </a:lnTo>
                <a:lnTo>
                  <a:pt x="1770480" y="387784"/>
                </a:lnTo>
                <a:lnTo>
                  <a:pt x="1807692" y="434789"/>
                </a:lnTo>
                <a:lnTo>
                  <a:pt x="1844903" y="483752"/>
                </a:lnTo>
                <a:lnTo>
                  <a:pt x="1882115" y="532715"/>
                </a:lnTo>
                <a:lnTo>
                  <a:pt x="1919327" y="579718"/>
                </a:lnTo>
                <a:lnTo>
                  <a:pt x="1958498" y="624764"/>
                </a:lnTo>
                <a:lnTo>
                  <a:pt x="2003544" y="663936"/>
                </a:lnTo>
                <a:lnTo>
                  <a:pt x="2046632" y="699189"/>
                </a:lnTo>
                <a:lnTo>
                  <a:pt x="2095594" y="726606"/>
                </a:lnTo>
                <a:lnTo>
                  <a:pt x="2148474" y="750109"/>
                </a:lnTo>
                <a:lnTo>
                  <a:pt x="2205270" y="769694"/>
                </a:lnTo>
                <a:lnTo>
                  <a:pt x="2264024" y="787320"/>
                </a:lnTo>
                <a:lnTo>
                  <a:pt x="2322781" y="802989"/>
                </a:lnTo>
                <a:lnTo>
                  <a:pt x="2383496" y="818657"/>
                </a:lnTo>
                <a:lnTo>
                  <a:pt x="2440291" y="836284"/>
                </a:lnTo>
                <a:lnTo>
                  <a:pt x="2497088" y="855868"/>
                </a:lnTo>
                <a:lnTo>
                  <a:pt x="2549968" y="879372"/>
                </a:lnTo>
                <a:lnTo>
                  <a:pt x="2596974" y="908749"/>
                </a:lnTo>
                <a:lnTo>
                  <a:pt x="2640062" y="944002"/>
                </a:lnTo>
                <a:lnTo>
                  <a:pt x="2675314" y="987090"/>
                </a:lnTo>
                <a:lnTo>
                  <a:pt x="2704693" y="1034094"/>
                </a:lnTo>
                <a:lnTo>
                  <a:pt x="2728193" y="1086972"/>
                </a:lnTo>
                <a:lnTo>
                  <a:pt x="2747777" y="1143770"/>
                </a:lnTo>
                <a:lnTo>
                  <a:pt x="2765405" y="1200567"/>
                </a:lnTo>
                <a:lnTo>
                  <a:pt x="2781073" y="1261280"/>
                </a:lnTo>
                <a:lnTo>
                  <a:pt x="2796742" y="1320034"/>
                </a:lnTo>
                <a:lnTo>
                  <a:pt x="2814368" y="1378791"/>
                </a:lnTo>
                <a:lnTo>
                  <a:pt x="2833953" y="1435588"/>
                </a:lnTo>
                <a:lnTo>
                  <a:pt x="2857455" y="1488469"/>
                </a:lnTo>
                <a:lnTo>
                  <a:pt x="2884875" y="1537430"/>
                </a:lnTo>
                <a:lnTo>
                  <a:pt x="2920129" y="1580519"/>
                </a:lnTo>
                <a:lnTo>
                  <a:pt x="2959299" y="1625564"/>
                </a:lnTo>
                <a:lnTo>
                  <a:pt x="3004345" y="1664733"/>
                </a:lnTo>
                <a:lnTo>
                  <a:pt x="3051351" y="1701945"/>
                </a:lnTo>
                <a:lnTo>
                  <a:pt x="3102270" y="1739156"/>
                </a:lnTo>
                <a:lnTo>
                  <a:pt x="3151233" y="1776367"/>
                </a:lnTo>
                <a:lnTo>
                  <a:pt x="3198238" y="1813582"/>
                </a:lnTo>
                <a:lnTo>
                  <a:pt x="3243282" y="1854709"/>
                </a:lnTo>
                <a:lnTo>
                  <a:pt x="3282454" y="1895839"/>
                </a:lnTo>
                <a:lnTo>
                  <a:pt x="3315749" y="1942843"/>
                </a:lnTo>
                <a:lnTo>
                  <a:pt x="3341211" y="1991804"/>
                </a:lnTo>
                <a:lnTo>
                  <a:pt x="3358837" y="2050561"/>
                </a:lnTo>
                <a:lnTo>
                  <a:pt x="3366670" y="2111274"/>
                </a:lnTo>
                <a:lnTo>
                  <a:pt x="3368629" y="2173947"/>
                </a:lnTo>
                <a:lnTo>
                  <a:pt x="3362753" y="2240535"/>
                </a:lnTo>
                <a:lnTo>
                  <a:pt x="3354919" y="2307124"/>
                </a:lnTo>
                <a:lnTo>
                  <a:pt x="3345127" y="2373714"/>
                </a:lnTo>
                <a:lnTo>
                  <a:pt x="3337293" y="2440303"/>
                </a:lnTo>
                <a:lnTo>
                  <a:pt x="3333377" y="2506894"/>
                </a:lnTo>
                <a:lnTo>
                  <a:pt x="3333377" y="2571524"/>
                </a:lnTo>
                <a:lnTo>
                  <a:pt x="3341211" y="2632237"/>
                </a:lnTo>
                <a:lnTo>
                  <a:pt x="3356877" y="2692950"/>
                </a:lnTo>
                <a:lnTo>
                  <a:pt x="3380380" y="2749749"/>
                </a:lnTo>
                <a:lnTo>
                  <a:pt x="3411717" y="2808503"/>
                </a:lnTo>
                <a:lnTo>
                  <a:pt x="3443052" y="2867260"/>
                </a:lnTo>
                <a:lnTo>
                  <a:pt x="3478306" y="2926013"/>
                </a:lnTo>
                <a:lnTo>
                  <a:pt x="3511599" y="2982812"/>
                </a:lnTo>
                <a:lnTo>
                  <a:pt x="3540979" y="3043524"/>
                </a:lnTo>
                <a:lnTo>
                  <a:pt x="3564479" y="3102281"/>
                </a:lnTo>
                <a:lnTo>
                  <a:pt x="3580148" y="3162994"/>
                </a:lnTo>
                <a:lnTo>
                  <a:pt x="3586024" y="3225665"/>
                </a:lnTo>
                <a:lnTo>
                  <a:pt x="3580148" y="3288337"/>
                </a:lnTo>
                <a:lnTo>
                  <a:pt x="3564479" y="3349052"/>
                </a:lnTo>
                <a:lnTo>
                  <a:pt x="3540979" y="3407808"/>
                </a:lnTo>
                <a:lnTo>
                  <a:pt x="3511599" y="3468520"/>
                </a:lnTo>
                <a:lnTo>
                  <a:pt x="3478306" y="3525318"/>
                </a:lnTo>
                <a:lnTo>
                  <a:pt x="3443052" y="3584075"/>
                </a:lnTo>
                <a:lnTo>
                  <a:pt x="3411717" y="3642828"/>
                </a:lnTo>
                <a:lnTo>
                  <a:pt x="3380380" y="3701583"/>
                </a:lnTo>
                <a:lnTo>
                  <a:pt x="3356877" y="3758381"/>
                </a:lnTo>
                <a:lnTo>
                  <a:pt x="3341211" y="3819096"/>
                </a:lnTo>
                <a:lnTo>
                  <a:pt x="3333377" y="3879807"/>
                </a:lnTo>
                <a:lnTo>
                  <a:pt x="3333377" y="3944440"/>
                </a:lnTo>
                <a:lnTo>
                  <a:pt x="3337293" y="4011028"/>
                </a:lnTo>
                <a:lnTo>
                  <a:pt x="3345127" y="4077617"/>
                </a:lnTo>
                <a:lnTo>
                  <a:pt x="3354919" y="4144207"/>
                </a:lnTo>
                <a:lnTo>
                  <a:pt x="3362753" y="4210796"/>
                </a:lnTo>
                <a:lnTo>
                  <a:pt x="3368629" y="4277385"/>
                </a:lnTo>
                <a:lnTo>
                  <a:pt x="3366670" y="4340059"/>
                </a:lnTo>
                <a:lnTo>
                  <a:pt x="3358837" y="4400774"/>
                </a:lnTo>
                <a:lnTo>
                  <a:pt x="3341211" y="4459528"/>
                </a:lnTo>
                <a:lnTo>
                  <a:pt x="3315749" y="4508490"/>
                </a:lnTo>
                <a:lnTo>
                  <a:pt x="3282454" y="4555495"/>
                </a:lnTo>
                <a:lnTo>
                  <a:pt x="3243282" y="4596623"/>
                </a:lnTo>
                <a:lnTo>
                  <a:pt x="3198238" y="4637751"/>
                </a:lnTo>
                <a:lnTo>
                  <a:pt x="3167847" y="4661811"/>
                </a:lnTo>
                <a:lnTo>
                  <a:pt x="0" y="4661811"/>
                </a:lnTo>
                <a:lnTo>
                  <a:pt x="0" y="141785"/>
                </a:lnTo>
                <a:lnTo>
                  <a:pt x="56778" y="107718"/>
                </a:lnTo>
                <a:lnTo>
                  <a:pt x="113577" y="74423"/>
                </a:lnTo>
                <a:lnTo>
                  <a:pt x="174291" y="45046"/>
                </a:lnTo>
                <a:lnTo>
                  <a:pt x="233045" y="21544"/>
                </a:lnTo>
                <a:lnTo>
                  <a:pt x="293760" y="58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6D6D6E6-D9AA-4508-B652-605A06F38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2158" y="602180"/>
            <a:ext cx="3235572" cy="323164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39773F6-969C-4C69-AEEB-8C0349433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669" y="703569"/>
            <a:ext cx="3032550" cy="3028862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475D15-C973-4C16-A1BD-DF052B32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816" y="1"/>
            <a:ext cx="4675284" cy="2595379"/>
          </a:xfrm>
          <a:custGeom>
            <a:avLst/>
            <a:gdLst>
              <a:gd name="connsiteX0" fmla="*/ 104141 w 4675284"/>
              <a:gd name="connsiteY0" fmla="*/ 0 h 2595379"/>
              <a:gd name="connsiteX1" fmla="*/ 4571181 w 4675284"/>
              <a:gd name="connsiteY1" fmla="*/ 0 h 2595379"/>
              <a:gd name="connsiteX2" fmla="*/ 4571798 w 4675284"/>
              <a:gd name="connsiteY2" fmla="*/ 1157 h 2595379"/>
              <a:gd name="connsiteX3" fmla="*/ 4597316 w 4675284"/>
              <a:gd name="connsiteY3" fmla="*/ 43684 h 2595379"/>
              <a:gd name="connsiteX4" fmla="*/ 4621414 w 4675284"/>
              <a:gd name="connsiteY4" fmla="*/ 84796 h 2595379"/>
              <a:gd name="connsiteX5" fmla="*/ 4642679 w 4675284"/>
              <a:gd name="connsiteY5" fmla="*/ 128740 h 2595379"/>
              <a:gd name="connsiteX6" fmla="*/ 4659689 w 4675284"/>
              <a:gd name="connsiteY6" fmla="*/ 171270 h 2595379"/>
              <a:gd name="connsiteX7" fmla="*/ 4671031 w 4675284"/>
              <a:gd name="connsiteY7" fmla="*/ 215215 h 2595379"/>
              <a:gd name="connsiteX8" fmla="*/ 4675284 w 4675284"/>
              <a:gd name="connsiteY8" fmla="*/ 260577 h 2595379"/>
              <a:gd name="connsiteX9" fmla="*/ 4671031 w 4675284"/>
              <a:gd name="connsiteY9" fmla="*/ 305941 h 2595379"/>
              <a:gd name="connsiteX10" fmla="*/ 4659689 w 4675284"/>
              <a:gd name="connsiteY10" fmla="*/ 349887 h 2595379"/>
              <a:gd name="connsiteX11" fmla="*/ 4642679 w 4675284"/>
              <a:gd name="connsiteY11" fmla="*/ 392417 h 2595379"/>
              <a:gd name="connsiteX12" fmla="*/ 4621414 w 4675284"/>
              <a:gd name="connsiteY12" fmla="*/ 436361 h 2595379"/>
              <a:gd name="connsiteX13" fmla="*/ 4597316 w 4675284"/>
              <a:gd name="connsiteY13" fmla="*/ 477473 h 2595379"/>
              <a:gd name="connsiteX14" fmla="*/ 4571798 w 4675284"/>
              <a:gd name="connsiteY14" fmla="*/ 520002 h 2595379"/>
              <a:gd name="connsiteX15" fmla="*/ 4549118 w 4675284"/>
              <a:gd name="connsiteY15" fmla="*/ 562529 h 2595379"/>
              <a:gd name="connsiteX16" fmla="*/ 4526435 w 4675284"/>
              <a:gd name="connsiteY16" fmla="*/ 605056 h 2595379"/>
              <a:gd name="connsiteX17" fmla="*/ 4509423 w 4675284"/>
              <a:gd name="connsiteY17" fmla="*/ 646168 h 2595379"/>
              <a:gd name="connsiteX18" fmla="*/ 4498083 w 4675284"/>
              <a:gd name="connsiteY18" fmla="*/ 690115 h 2595379"/>
              <a:gd name="connsiteX19" fmla="*/ 4492413 w 4675284"/>
              <a:gd name="connsiteY19" fmla="*/ 734059 h 2595379"/>
              <a:gd name="connsiteX20" fmla="*/ 4492413 w 4675284"/>
              <a:gd name="connsiteY20" fmla="*/ 780841 h 2595379"/>
              <a:gd name="connsiteX21" fmla="*/ 4495247 w 4675284"/>
              <a:gd name="connsiteY21" fmla="*/ 829039 h 2595379"/>
              <a:gd name="connsiteX22" fmla="*/ 4500918 w 4675284"/>
              <a:gd name="connsiteY22" fmla="*/ 877237 h 2595379"/>
              <a:gd name="connsiteX23" fmla="*/ 4508006 w 4675284"/>
              <a:gd name="connsiteY23" fmla="*/ 925437 h 2595379"/>
              <a:gd name="connsiteX24" fmla="*/ 4513676 w 4675284"/>
              <a:gd name="connsiteY24" fmla="*/ 973635 h 2595379"/>
              <a:gd name="connsiteX25" fmla="*/ 4517929 w 4675284"/>
              <a:gd name="connsiteY25" fmla="*/ 1021833 h 2595379"/>
              <a:gd name="connsiteX26" fmla="*/ 4516511 w 4675284"/>
              <a:gd name="connsiteY26" fmla="*/ 1067198 h 2595379"/>
              <a:gd name="connsiteX27" fmla="*/ 4510842 w 4675284"/>
              <a:gd name="connsiteY27" fmla="*/ 1111145 h 2595379"/>
              <a:gd name="connsiteX28" fmla="*/ 4498083 w 4675284"/>
              <a:gd name="connsiteY28" fmla="*/ 1153672 h 2595379"/>
              <a:gd name="connsiteX29" fmla="*/ 4479655 w 4675284"/>
              <a:gd name="connsiteY29" fmla="*/ 1189112 h 2595379"/>
              <a:gd name="connsiteX30" fmla="*/ 4455554 w 4675284"/>
              <a:gd name="connsiteY30" fmla="*/ 1223135 h 2595379"/>
              <a:gd name="connsiteX31" fmla="*/ 4427200 w 4675284"/>
              <a:gd name="connsiteY31" fmla="*/ 1252905 h 2595379"/>
              <a:gd name="connsiteX32" fmla="*/ 4394597 w 4675284"/>
              <a:gd name="connsiteY32" fmla="*/ 1282673 h 2595379"/>
              <a:gd name="connsiteX33" fmla="*/ 4360574 w 4675284"/>
              <a:gd name="connsiteY33" fmla="*/ 1309609 h 2595379"/>
              <a:gd name="connsiteX34" fmla="*/ 4325134 w 4675284"/>
              <a:gd name="connsiteY34" fmla="*/ 1336543 h 2595379"/>
              <a:gd name="connsiteX35" fmla="*/ 4288277 w 4675284"/>
              <a:gd name="connsiteY35" fmla="*/ 1363478 h 2595379"/>
              <a:gd name="connsiteX36" fmla="*/ 4254254 w 4675284"/>
              <a:gd name="connsiteY36" fmla="*/ 1390412 h 2595379"/>
              <a:gd name="connsiteX37" fmla="*/ 4221648 w 4675284"/>
              <a:gd name="connsiteY37" fmla="*/ 1418764 h 2595379"/>
              <a:gd name="connsiteX38" fmla="*/ 4193296 w 4675284"/>
              <a:gd name="connsiteY38" fmla="*/ 1451369 h 2595379"/>
              <a:gd name="connsiteX39" fmla="*/ 4167779 w 4675284"/>
              <a:gd name="connsiteY39" fmla="*/ 1482557 h 2595379"/>
              <a:gd name="connsiteX40" fmla="*/ 4147931 w 4675284"/>
              <a:gd name="connsiteY40" fmla="*/ 1517996 h 2595379"/>
              <a:gd name="connsiteX41" fmla="*/ 4130921 w 4675284"/>
              <a:gd name="connsiteY41" fmla="*/ 1556272 h 2595379"/>
              <a:gd name="connsiteX42" fmla="*/ 4116744 w 4675284"/>
              <a:gd name="connsiteY42" fmla="*/ 1597384 h 2595379"/>
              <a:gd name="connsiteX43" fmla="*/ 4103986 w 4675284"/>
              <a:gd name="connsiteY43" fmla="*/ 1639912 h 2595379"/>
              <a:gd name="connsiteX44" fmla="*/ 4092645 w 4675284"/>
              <a:gd name="connsiteY44" fmla="*/ 1682440 h 2595379"/>
              <a:gd name="connsiteX45" fmla="*/ 4081304 w 4675284"/>
              <a:gd name="connsiteY45" fmla="*/ 1726386 h 2595379"/>
              <a:gd name="connsiteX46" fmla="*/ 4068546 w 4675284"/>
              <a:gd name="connsiteY46" fmla="*/ 1767497 h 2595379"/>
              <a:gd name="connsiteX47" fmla="*/ 4054369 w 4675284"/>
              <a:gd name="connsiteY47" fmla="*/ 1808606 h 2595379"/>
              <a:gd name="connsiteX48" fmla="*/ 4037359 w 4675284"/>
              <a:gd name="connsiteY48" fmla="*/ 1846882 h 2595379"/>
              <a:gd name="connsiteX49" fmla="*/ 4016094 w 4675284"/>
              <a:gd name="connsiteY49" fmla="*/ 1880906 h 2595379"/>
              <a:gd name="connsiteX50" fmla="*/ 3990579 w 4675284"/>
              <a:gd name="connsiteY50" fmla="*/ 1912092 h 2595379"/>
              <a:gd name="connsiteX51" fmla="*/ 3959390 w 4675284"/>
              <a:gd name="connsiteY51" fmla="*/ 1937609 h 2595379"/>
              <a:gd name="connsiteX52" fmla="*/ 3925367 w 4675284"/>
              <a:gd name="connsiteY52" fmla="*/ 1958872 h 2595379"/>
              <a:gd name="connsiteX53" fmla="*/ 3887091 w 4675284"/>
              <a:gd name="connsiteY53" fmla="*/ 1975885 h 2595379"/>
              <a:gd name="connsiteX54" fmla="*/ 3845980 w 4675284"/>
              <a:gd name="connsiteY54" fmla="*/ 1990061 h 2595379"/>
              <a:gd name="connsiteX55" fmla="*/ 3804871 w 4675284"/>
              <a:gd name="connsiteY55" fmla="*/ 2002819 h 2595379"/>
              <a:gd name="connsiteX56" fmla="*/ 3760924 w 4675284"/>
              <a:gd name="connsiteY56" fmla="*/ 2014161 h 2595379"/>
              <a:gd name="connsiteX57" fmla="*/ 3718395 w 4675284"/>
              <a:gd name="connsiteY57" fmla="*/ 2025501 h 2595379"/>
              <a:gd name="connsiteX58" fmla="*/ 3675867 w 4675284"/>
              <a:gd name="connsiteY58" fmla="*/ 2038260 h 2595379"/>
              <a:gd name="connsiteX59" fmla="*/ 3634758 w 4675284"/>
              <a:gd name="connsiteY59" fmla="*/ 2052436 h 2595379"/>
              <a:gd name="connsiteX60" fmla="*/ 3596482 w 4675284"/>
              <a:gd name="connsiteY60" fmla="*/ 2069448 h 2595379"/>
              <a:gd name="connsiteX61" fmla="*/ 3561043 w 4675284"/>
              <a:gd name="connsiteY61" fmla="*/ 2089293 h 2595379"/>
              <a:gd name="connsiteX62" fmla="*/ 3529854 w 4675284"/>
              <a:gd name="connsiteY62" fmla="*/ 2114810 h 2595379"/>
              <a:gd name="connsiteX63" fmla="*/ 3497249 w 4675284"/>
              <a:gd name="connsiteY63" fmla="*/ 2143163 h 2595379"/>
              <a:gd name="connsiteX64" fmla="*/ 3468896 w 4675284"/>
              <a:gd name="connsiteY64" fmla="*/ 2175768 h 2595379"/>
              <a:gd name="connsiteX65" fmla="*/ 3441962 w 4675284"/>
              <a:gd name="connsiteY65" fmla="*/ 2209791 h 2595379"/>
              <a:gd name="connsiteX66" fmla="*/ 3415027 w 4675284"/>
              <a:gd name="connsiteY66" fmla="*/ 2245230 h 2595379"/>
              <a:gd name="connsiteX67" fmla="*/ 3388092 w 4675284"/>
              <a:gd name="connsiteY67" fmla="*/ 2280671 h 2595379"/>
              <a:gd name="connsiteX68" fmla="*/ 3361158 w 4675284"/>
              <a:gd name="connsiteY68" fmla="*/ 2314693 h 2595379"/>
              <a:gd name="connsiteX69" fmla="*/ 3331388 w 4675284"/>
              <a:gd name="connsiteY69" fmla="*/ 2347298 h 2595379"/>
              <a:gd name="connsiteX70" fmla="*/ 3301618 w 4675284"/>
              <a:gd name="connsiteY70" fmla="*/ 2375650 h 2595379"/>
              <a:gd name="connsiteX71" fmla="*/ 3267597 w 4675284"/>
              <a:gd name="connsiteY71" fmla="*/ 2399749 h 2595379"/>
              <a:gd name="connsiteX72" fmla="*/ 3232156 w 4675284"/>
              <a:gd name="connsiteY72" fmla="*/ 2418179 h 2595379"/>
              <a:gd name="connsiteX73" fmla="*/ 3189626 w 4675284"/>
              <a:gd name="connsiteY73" fmla="*/ 2430938 h 2595379"/>
              <a:gd name="connsiteX74" fmla="*/ 3145680 w 4675284"/>
              <a:gd name="connsiteY74" fmla="*/ 2436608 h 2595379"/>
              <a:gd name="connsiteX75" fmla="*/ 3100318 w 4675284"/>
              <a:gd name="connsiteY75" fmla="*/ 2438025 h 2595379"/>
              <a:gd name="connsiteX76" fmla="*/ 3052118 w 4675284"/>
              <a:gd name="connsiteY76" fmla="*/ 2433772 h 2595379"/>
              <a:gd name="connsiteX77" fmla="*/ 3003920 w 4675284"/>
              <a:gd name="connsiteY77" fmla="*/ 2428102 h 2595379"/>
              <a:gd name="connsiteX78" fmla="*/ 2955720 w 4675284"/>
              <a:gd name="connsiteY78" fmla="*/ 2421013 h 2595379"/>
              <a:gd name="connsiteX79" fmla="*/ 2907522 w 4675284"/>
              <a:gd name="connsiteY79" fmla="*/ 2415344 h 2595379"/>
              <a:gd name="connsiteX80" fmla="*/ 2859323 w 4675284"/>
              <a:gd name="connsiteY80" fmla="*/ 2412508 h 2595379"/>
              <a:gd name="connsiteX81" fmla="*/ 2812542 w 4675284"/>
              <a:gd name="connsiteY81" fmla="*/ 2412508 h 2595379"/>
              <a:gd name="connsiteX82" fmla="*/ 2768597 w 4675284"/>
              <a:gd name="connsiteY82" fmla="*/ 2418179 h 2595379"/>
              <a:gd name="connsiteX83" fmla="*/ 2723233 w 4675284"/>
              <a:gd name="connsiteY83" fmla="*/ 2429520 h 2595379"/>
              <a:gd name="connsiteX84" fmla="*/ 2682122 w 4675284"/>
              <a:gd name="connsiteY84" fmla="*/ 2446530 h 2595379"/>
              <a:gd name="connsiteX85" fmla="*/ 2639594 w 4675284"/>
              <a:gd name="connsiteY85" fmla="*/ 2469213 h 2595379"/>
              <a:gd name="connsiteX86" fmla="*/ 2597066 w 4675284"/>
              <a:gd name="connsiteY86" fmla="*/ 2491895 h 2595379"/>
              <a:gd name="connsiteX87" fmla="*/ 2554537 w 4675284"/>
              <a:gd name="connsiteY87" fmla="*/ 2517411 h 2595379"/>
              <a:gd name="connsiteX88" fmla="*/ 2513425 w 4675284"/>
              <a:gd name="connsiteY88" fmla="*/ 2541511 h 2595379"/>
              <a:gd name="connsiteX89" fmla="*/ 2469481 w 4675284"/>
              <a:gd name="connsiteY89" fmla="*/ 2562775 h 2595379"/>
              <a:gd name="connsiteX90" fmla="*/ 2426952 w 4675284"/>
              <a:gd name="connsiteY90" fmla="*/ 2579787 h 2595379"/>
              <a:gd name="connsiteX91" fmla="*/ 2383005 w 4675284"/>
              <a:gd name="connsiteY91" fmla="*/ 2591128 h 2595379"/>
              <a:gd name="connsiteX92" fmla="*/ 2337643 w 4675284"/>
              <a:gd name="connsiteY92" fmla="*/ 2595379 h 2595379"/>
              <a:gd name="connsiteX93" fmla="*/ 2292279 w 4675284"/>
              <a:gd name="connsiteY93" fmla="*/ 2591128 h 2595379"/>
              <a:gd name="connsiteX94" fmla="*/ 2248333 w 4675284"/>
              <a:gd name="connsiteY94" fmla="*/ 2579787 h 2595379"/>
              <a:gd name="connsiteX95" fmla="*/ 2205806 w 4675284"/>
              <a:gd name="connsiteY95" fmla="*/ 2562775 h 2595379"/>
              <a:gd name="connsiteX96" fmla="*/ 2161860 w 4675284"/>
              <a:gd name="connsiteY96" fmla="*/ 2541511 h 2595379"/>
              <a:gd name="connsiteX97" fmla="*/ 2120747 w 4675284"/>
              <a:gd name="connsiteY97" fmla="*/ 2517411 h 2595379"/>
              <a:gd name="connsiteX98" fmla="*/ 2078220 w 4675284"/>
              <a:gd name="connsiteY98" fmla="*/ 2491895 h 2595379"/>
              <a:gd name="connsiteX99" fmla="*/ 2035691 w 4675284"/>
              <a:gd name="connsiteY99" fmla="*/ 2469213 h 2595379"/>
              <a:gd name="connsiteX100" fmla="*/ 1993164 w 4675284"/>
              <a:gd name="connsiteY100" fmla="*/ 2446530 h 2595379"/>
              <a:gd name="connsiteX101" fmla="*/ 1950636 w 4675284"/>
              <a:gd name="connsiteY101" fmla="*/ 2429520 h 2595379"/>
              <a:gd name="connsiteX102" fmla="*/ 1906690 w 4675284"/>
              <a:gd name="connsiteY102" fmla="*/ 2418179 h 2595379"/>
              <a:gd name="connsiteX103" fmla="*/ 1862743 w 4675284"/>
              <a:gd name="connsiteY103" fmla="*/ 2412508 h 2595379"/>
              <a:gd name="connsiteX104" fmla="*/ 1815961 w 4675284"/>
              <a:gd name="connsiteY104" fmla="*/ 2412508 h 2595379"/>
              <a:gd name="connsiteX105" fmla="*/ 1767762 w 4675284"/>
              <a:gd name="connsiteY105" fmla="*/ 2415344 h 2595379"/>
              <a:gd name="connsiteX106" fmla="*/ 1719564 w 4675284"/>
              <a:gd name="connsiteY106" fmla="*/ 2421013 h 2595379"/>
              <a:gd name="connsiteX107" fmla="*/ 1671364 w 4675284"/>
              <a:gd name="connsiteY107" fmla="*/ 2428102 h 2595379"/>
              <a:gd name="connsiteX108" fmla="*/ 1623165 w 4675284"/>
              <a:gd name="connsiteY108" fmla="*/ 2433772 h 2595379"/>
              <a:gd name="connsiteX109" fmla="*/ 1574967 w 4675284"/>
              <a:gd name="connsiteY109" fmla="*/ 2438025 h 2595379"/>
              <a:gd name="connsiteX110" fmla="*/ 1529605 w 4675284"/>
              <a:gd name="connsiteY110" fmla="*/ 2436608 h 2595379"/>
              <a:gd name="connsiteX111" fmla="*/ 1485659 w 4675284"/>
              <a:gd name="connsiteY111" fmla="*/ 2430938 h 2595379"/>
              <a:gd name="connsiteX112" fmla="*/ 1443130 w 4675284"/>
              <a:gd name="connsiteY112" fmla="*/ 2418179 h 2595379"/>
              <a:gd name="connsiteX113" fmla="*/ 1407690 w 4675284"/>
              <a:gd name="connsiteY113" fmla="*/ 2399749 h 2595379"/>
              <a:gd name="connsiteX114" fmla="*/ 1373666 w 4675284"/>
              <a:gd name="connsiteY114" fmla="*/ 2375650 h 2595379"/>
              <a:gd name="connsiteX115" fmla="*/ 1343897 w 4675284"/>
              <a:gd name="connsiteY115" fmla="*/ 2347298 h 2595379"/>
              <a:gd name="connsiteX116" fmla="*/ 1314126 w 4675284"/>
              <a:gd name="connsiteY116" fmla="*/ 2314693 h 2595379"/>
              <a:gd name="connsiteX117" fmla="*/ 1287192 w 4675284"/>
              <a:gd name="connsiteY117" fmla="*/ 2280671 h 2595379"/>
              <a:gd name="connsiteX118" fmla="*/ 1260258 w 4675284"/>
              <a:gd name="connsiteY118" fmla="*/ 2245230 h 2595379"/>
              <a:gd name="connsiteX119" fmla="*/ 1233323 w 4675284"/>
              <a:gd name="connsiteY119" fmla="*/ 2209791 h 2595379"/>
              <a:gd name="connsiteX120" fmla="*/ 1206389 w 4675284"/>
              <a:gd name="connsiteY120" fmla="*/ 2175768 h 2595379"/>
              <a:gd name="connsiteX121" fmla="*/ 1178036 w 4675284"/>
              <a:gd name="connsiteY121" fmla="*/ 2143163 h 2595379"/>
              <a:gd name="connsiteX122" fmla="*/ 1145430 w 4675284"/>
              <a:gd name="connsiteY122" fmla="*/ 2114810 h 2595379"/>
              <a:gd name="connsiteX123" fmla="*/ 1114243 w 4675284"/>
              <a:gd name="connsiteY123" fmla="*/ 2089293 h 2595379"/>
              <a:gd name="connsiteX124" fmla="*/ 1078803 w 4675284"/>
              <a:gd name="connsiteY124" fmla="*/ 2069448 h 2595379"/>
              <a:gd name="connsiteX125" fmla="*/ 1040528 w 4675284"/>
              <a:gd name="connsiteY125" fmla="*/ 2052436 h 2595379"/>
              <a:gd name="connsiteX126" fmla="*/ 999417 w 4675284"/>
              <a:gd name="connsiteY126" fmla="*/ 2038260 h 2595379"/>
              <a:gd name="connsiteX127" fmla="*/ 956888 w 4675284"/>
              <a:gd name="connsiteY127" fmla="*/ 2025501 h 2595379"/>
              <a:gd name="connsiteX128" fmla="*/ 914361 w 4675284"/>
              <a:gd name="connsiteY128" fmla="*/ 2014161 h 2595379"/>
              <a:gd name="connsiteX129" fmla="*/ 870414 w 4675284"/>
              <a:gd name="connsiteY129" fmla="*/ 2002819 h 2595379"/>
              <a:gd name="connsiteX130" fmla="*/ 829304 w 4675284"/>
              <a:gd name="connsiteY130" fmla="*/ 1990061 h 2595379"/>
              <a:gd name="connsiteX131" fmla="*/ 788192 w 4675284"/>
              <a:gd name="connsiteY131" fmla="*/ 1975885 h 2595379"/>
              <a:gd name="connsiteX132" fmla="*/ 749918 w 4675284"/>
              <a:gd name="connsiteY132" fmla="*/ 1958872 h 2595379"/>
              <a:gd name="connsiteX133" fmla="*/ 715894 w 4675284"/>
              <a:gd name="connsiteY133" fmla="*/ 1937609 h 2595379"/>
              <a:gd name="connsiteX134" fmla="*/ 684706 w 4675284"/>
              <a:gd name="connsiteY134" fmla="*/ 1912092 h 2595379"/>
              <a:gd name="connsiteX135" fmla="*/ 659191 w 4675284"/>
              <a:gd name="connsiteY135" fmla="*/ 1880906 h 2595379"/>
              <a:gd name="connsiteX136" fmla="*/ 637927 w 4675284"/>
              <a:gd name="connsiteY136" fmla="*/ 1846882 h 2595379"/>
              <a:gd name="connsiteX137" fmla="*/ 620915 w 4675284"/>
              <a:gd name="connsiteY137" fmla="*/ 1808606 h 2595379"/>
              <a:gd name="connsiteX138" fmla="*/ 606740 w 4675284"/>
              <a:gd name="connsiteY138" fmla="*/ 1767497 h 2595379"/>
              <a:gd name="connsiteX139" fmla="*/ 593981 w 4675284"/>
              <a:gd name="connsiteY139" fmla="*/ 1726386 h 2595379"/>
              <a:gd name="connsiteX140" fmla="*/ 582640 w 4675284"/>
              <a:gd name="connsiteY140" fmla="*/ 1682440 h 2595379"/>
              <a:gd name="connsiteX141" fmla="*/ 571298 w 4675284"/>
              <a:gd name="connsiteY141" fmla="*/ 1639912 h 2595379"/>
              <a:gd name="connsiteX142" fmla="*/ 558540 w 4675284"/>
              <a:gd name="connsiteY142" fmla="*/ 1597384 h 2595379"/>
              <a:gd name="connsiteX143" fmla="*/ 544364 w 4675284"/>
              <a:gd name="connsiteY143" fmla="*/ 1556272 h 2595379"/>
              <a:gd name="connsiteX144" fmla="*/ 527352 w 4675284"/>
              <a:gd name="connsiteY144" fmla="*/ 1517996 h 2595379"/>
              <a:gd name="connsiteX145" fmla="*/ 507505 w 4675284"/>
              <a:gd name="connsiteY145" fmla="*/ 1482557 h 2595379"/>
              <a:gd name="connsiteX146" fmla="*/ 481990 w 4675284"/>
              <a:gd name="connsiteY146" fmla="*/ 1451369 h 2595379"/>
              <a:gd name="connsiteX147" fmla="*/ 453636 w 4675284"/>
              <a:gd name="connsiteY147" fmla="*/ 1418764 h 2595379"/>
              <a:gd name="connsiteX148" fmla="*/ 421032 w 4675284"/>
              <a:gd name="connsiteY148" fmla="*/ 1390412 h 2595379"/>
              <a:gd name="connsiteX149" fmla="*/ 385590 w 4675284"/>
              <a:gd name="connsiteY149" fmla="*/ 1363478 h 2595379"/>
              <a:gd name="connsiteX150" fmla="*/ 350151 w 4675284"/>
              <a:gd name="connsiteY150" fmla="*/ 1336543 h 2595379"/>
              <a:gd name="connsiteX151" fmla="*/ 314711 w 4675284"/>
              <a:gd name="connsiteY151" fmla="*/ 1309609 h 2595379"/>
              <a:gd name="connsiteX152" fmla="*/ 280687 w 4675284"/>
              <a:gd name="connsiteY152" fmla="*/ 1282673 h 2595379"/>
              <a:gd name="connsiteX153" fmla="*/ 248082 w 4675284"/>
              <a:gd name="connsiteY153" fmla="*/ 1252905 h 2595379"/>
              <a:gd name="connsiteX154" fmla="*/ 219730 w 4675284"/>
              <a:gd name="connsiteY154" fmla="*/ 1223135 h 2595379"/>
              <a:gd name="connsiteX155" fmla="*/ 195632 w 4675284"/>
              <a:gd name="connsiteY155" fmla="*/ 1189112 h 2595379"/>
              <a:gd name="connsiteX156" fmla="*/ 177203 w 4675284"/>
              <a:gd name="connsiteY156" fmla="*/ 1153672 h 2595379"/>
              <a:gd name="connsiteX157" fmla="*/ 164444 w 4675284"/>
              <a:gd name="connsiteY157" fmla="*/ 1111145 h 2595379"/>
              <a:gd name="connsiteX158" fmla="*/ 158774 w 4675284"/>
              <a:gd name="connsiteY158" fmla="*/ 1067198 h 2595379"/>
              <a:gd name="connsiteX159" fmla="*/ 157355 w 4675284"/>
              <a:gd name="connsiteY159" fmla="*/ 1021833 h 2595379"/>
              <a:gd name="connsiteX160" fmla="*/ 161608 w 4675284"/>
              <a:gd name="connsiteY160" fmla="*/ 973635 h 2595379"/>
              <a:gd name="connsiteX161" fmla="*/ 167279 w 4675284"/>
              <a:gd name="connsiteY161" fmla="*/ 925437 h 2595379"/>
              <a:gd name="connsiteX162" fmla="*/ 174367 w 4675284"/>
              <a:gd name="connsiteY162" fmla="*/ 877237 h 2595379"/>
              <a:gd name="connsiteX163" fmla="*/ 180038 w 4675284"/>
              <a:gd name="connsiteY163" fmla="*/ 829039 h 2595379"/>
              <a:gd name="connsiteX164" fmla="*/ 182874 w 4675284"/>
              <a:gd name="connsiteY164" fmla="*/ 780841 h 2595379"/>
              <a:gd name="connsiteX165" fmla="*/ 182874 w 4675284"/>
              <a:gd name="connsiteY165" fmla="*/ 734059 h 2595379"/>
              <a:gd name="connsiteX166" fmla="*/ 177203 w 4675284"/>
              <a:gd name="connsiteY166" fmla="*/ 690115 h 2595379"/>
              <a:gd name="connsiteX167" fmla="*/ 165862 w 4675284"/>
              <a:gd name="connsiteY167" fmla="*/ 646168 h 2595379"/>
              <a:gd name="connsiteX168" fmla="*/ 148850 w 4675284"/>
              <a:gd name="connsiteY168" fmla="*/ 605056 h 2595379"/>
              <a:gd name="connsiteX169" fmla="*/ 127586 w 4675284"/>
              <a:gd name="connsiteY169" fmla="*/ 562529 h 2595379"/>
              <a:gd name="connsiteX170" fmla="*/ 103486 w 4675284"/>
              <a:gd name="connsiteY170" fmla="*/ 520002 h 2595379"/>
              <a:gd name="connsiteX171" fmla="*/ 77970 w 4675284"/>
              <a:gd name="connsiteY171" fmla="*/ 477473 h 2595379"/>
              <a:gd name="connsiteX172" fmla="*/ 53870 w 4675284"/>
              <a:gd name="connsiteY172" fmla="*/ 436361 h 2595379"/>
              <a:gd name="connsiteX173" fmla="*/ 32605 w 4675284"/>
              <a:gd name="connsiteY173" fmla="*/ 392417 h 2595379"/>
              <a:gd name="connsiteX174" fmla="*/ 15595 w 4675284"/>
              <a:gd name="connsiteY174" fmla="*/ 349887 h 2595379"/>
              <a:gd name="connsiteX175" fmla="*/ 4254 w 4675284"/>
              <a:gd name="connsiteY175" fmla="*/ 305941 h 2595379"/>
              <a:gd name="connsiteX176" fmla="*/ 0 w 4675284"/>
              <a:gd name="connsiteY176" fmla="*/ 260577 h 2595379"/>
              <a:gd name="connsiteX177" fmla="*/ 4254 w 4675284"/>
              <a:gd name="connsiteY177" fmla="*/ 215215 h 2595379"/>
              <a:gd name="connsiteX178" fmla="*/ 15595 w 4675284"/>
              <a:gd name="connsiteY178" fmla="*/ 171270 h 2595379"/>
              <a:gd name="connsiteX179" fmla="*/ 32605 w 4675284"/>
              <a:gd name="connsiteY179" fmla="*/ 128740 h 2595379"/>
              <a:gd name="connsiteX180" fmla="*/ 53870 w 4675284"/>
              <a:gd name="connsiteY180" fmla="*/ 84796 h 2595379"/>
              <a:gd name="connsiteX181" fmla="*/ 77970 w 4675284"/>
              <a:gd name="connsiteY181" fmla="*/ 43684 h 2595379"/>
              <a:gd name="connsiteX182" fmla="*/ 103486 w 4675284"/>
              <a:gd name="connsiteY182" fmla="*/ 1157 h 259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675284" h="2595379">
                <a:moveTo>
                  <a:pt x="104141" y="0"/>
                </a:moveTo>
                <a:lnTo>
                  <a:pt x="4571181" y="0"/>
                </a:lnTo>
                <a:lnTo>
                  <a:pt x="4571798" y="1157"/>
                </a:lnTo>
                <a:lnTo>
                  <a:pt x="4597316" y="43684"/>
                </a:lnTo>
                <a:lnTo>
                  <a:pt x="4621414" y="84796"/>
                </a:lnTo>
                <a:lnTo>
                  <a:pt x="4642679" y="128740"/>
                </a:lnTo>
                <a:lnTo>
                  <a:pt x="4659689" y="171270"/>
                </a:lnTo>
                <a:lnTo>
                  <a:pt x="4671031" y="215215"/>
                </a:lnTo>
                <a:lnTo>
                  <a:pt x="4675284" y="260577"/>
                </a:lnTo>
                <a:lnTo>
                  <a:pt x="4671031" y="305941"/>
                </a:lnTo>
                <a:lnTo>
                  <a:pt x="4659689" y="349887"/>
                </a:lnTo>
                <a:lnTo>
                  <a:pt x="4642679" y="392417"/>
                </a:lnTo>
                <a:lnTo>
                  <a:pt x="4621414" y="436361"/>
                </a:lnTo>
                <a:lnTo>
                  <a:pt x="4597316" y="477473"/>
                </a:lnTo>
                <a:lnTo>
                  <a:pt x="4571798" y="520002"/>
                </a:lnTo>
                <a:lnTo>
                  <a:pt x="4549118" y="562529"/>
                </a:lnTo>
                <a:lnTo>
                  <a:pt x="4526435" y="605056"/>
                </a:lnTo>
                <a:lnTo>
                  <a:pt x="4509423" y="646168"/>
                </a:lnTo>
                <a:lnTo>
                  <a:pt x="4498083" y="690115"/>
                </a:lnTo>
                <a:lnTo>
                  <a:pt x="4492413" y="734059"/>
                </a:lnTo>
                <a:lnTo>
                  <a:pt x="4492413" y="780841"/>
                </a:lnTo>
                <a:lnTo>
                  <a:pt x="4495247" y="829039"/>
                </a:lnTo>
                <a:lnTo>
                  <a:pt x="4500918" y="877237"/>
                </a:lnTo>
                <a:lnTo>
                  <a:pt x="4508006" y="925437"/>
                </a:lnTo>
                <a:lnTo>
                  <a:pt x="4513676" y="973635"/>
                </a:lnTo>
                <a:lnTo>
                  <a:pt x="4517929" y="1021833"/>
                </a:lnTo>
                <a:lnTo>
                  <a:pt x="4516511" y="1067198"/>
                </a:lnTo>
                <a:lnTo>
                  <a:pt x="4510842" y="1111145"/>
                </a:lnTo>
                <a:lnTo>
                  <a:pt x="4498083" y="1153672"/>
                </a:lnTo>
                <a:lnTo>
                  <a:pt x="4479655" y="1189112"/>
                </a:lnTo>
                <a:lnTo>
                  <a:pt x="4455554" y="1223135"/>
                </a:lnTo>
                <a:lnTo>
                  <a:pt x="4427200" y="1252905"/>
                </a:lnTo>
                <a:lnTo>
                  <a:pt x="4394597" y="1282673"/>
                </a:lnTo>
                <a:lnTo>
                  <a:pt x="4360574" y="1309609"/>
                </a:lnTo>
                <a:lnTo>
                  <a:pt x="4325134" y="1336543"/>
                </a:lnTo>
                <a:lnTo>
                  <a:pt x="4288277" y="1363478"/>
                </a:lnTo>
                <a:lnTo>
                  <a:pt x="4254254" y="1390412"/>
                </a:lnTo>
                <a:lnTo>
                  <a:pt x="4221648" y="1418764"/>
                </a:lnTo>
                <a:lnTo>
                  <a:pt x="4193296" y="1451369"/>
                </a:lnTo>
                <a:lnTo>
                  <a:pt x="4167779" y="1482557"/>
                </a:lnTo>
                <a:lnTo>
                  <a:pt x="4147931" y="1517996"/>
                </a:lnTo>
                <a:lnTo>
                  <a:pt x="4130921" y="1556272"/>
                </a:lnTo>
                <a:lnTo>
                  <a:pt x="4116744" y="1597384"/>
                </a:lnTo>
                <a:lnTo>
                  <a:pt x="4103986" y="1639912"/>
                </a:lnTo>
                <a:lnTo>
                  <a:pt x="4092645" y="1682440"/>
                </a:lnTo>
                <a:lnTo>
                  <a:pt x="4081304" y="1726386"/>
                </a:lnTo>
                <a:lnTo>
                  <a:pt x="4068546" y="1767497"/>
                </a:lnTo>
                <a:lnTo>
                  <a:pt x="4054369" y="1808606"/>
                </a:lnTo>
                <a:lnTo>
                  <a:pt x="4037359" y="1846882"/>
                </a:lnTo>
                <a:lnTo>
                  <a:pt x="4016094" y="1880906"/>
                </a:lnTo>
                <a:lnTo>
                  <a:pt x="3990579" y="1912092"/>
                </a:lnTo>
                <a:lnTo>
                  <a:pt x="3959390" y="1937609"/>
                </a:lnTo>
                <a:lnTo>
                  <a:pt x="3925367" y="1958872"/>
                </a:lnTo>
                <a:lnTo>
                  <a:pt x="3887091" y="1975885"/>
                </a:lnTo>
                <a:lnTo>
                  <a:pt x="3845980" y="1990061"/>
                </a:lnTo>
                <a:lnTo>
                  <a:pt x="3804871" y="2002819"/>
                </a:lnTo>
                <a:lnTo>
                  <a:pt x="3760924" y="2014161"/>
                </a:lnTo>
                <a:lnTo>
                  <a:pt x="3718395" y="2025501"/>
                </a:lnTo>
                <a:lnTo>
                  <a:pt x="3675867" y="2038260"/>
                </a:lnTo>
                <a:lnTo>
                  <a:pt x="3634758" y="2052436"/>
                </a:lnTo>
                <a:lnTo>
                  <a:pt x="3596482" y="2069448"/>
                </a:lnTo>
                <a:lnTo>
                  <a:pt x="3561043" y="2089293"/>
                </a:lnTo>
                <a:lnTo>
                  <a:pt x="3529854" y="2114810"/>
                </a:lnTo>
                <a:lnTo>
                  <a:pt x="3497249" y="2143163"/>
                </a:lnTo>
                <a:lnTo>
                  <a:pt x="3468896" y="2175768"/>
                </a:lnTo>
                <a:lnTo>
                  <a:pt x="3441962" y="2209791"/>
                </a:lnTo>
                <a:lnTo>
                  <a:pt x="3415027" y="2245230"/>
                </a:lnTo>
                <a:lnTo>
                  <a:pt x="3388092" y="2280671"/>
                </a:lnTo>
                <a:lnTo>
                  <a:pt x="3361158" y="2314693"/>
                </a:lnTo>
                <a:lnTo>
                  <a:pt x="3331388" y="2347298"/>
                </a:lnTo>
                <a:lnTo>
                  <a:pt x="3301618" y="2375650"/>
                </a:lnTo>
                <a:lnTo>
                  <a:pt x="3267597" y="2399749"/>
                </a:lnTo>
                <a:lnTo>
                  <a:pt x="3232156" y="2418179"/>
                </a:lnTo>
                <a:lnTo>
                  <a:pt x="3189626" y="2430938"/>
                </a:lnTo>
                <a:lnTo>
                  <a:pt x="3145680" y="2436608"/>
                </a:lnTo>
                <a:lnTo>
                  <a:pt x="3100318" y="2438025"/>
                </a:lnTo>
                <a:lnTo>
                  <a:pt x="3052118" y="2433772"/>
                </a:lnTo>
                <a:lnTo>
                  <a:pt x="3003920" y="2428102"/>
                </a:lnTo>
                <a:lnTo>
                  <a:pt x="2955720" y="2421013"/>
                </a:lnTo>
                <a:lnTo>
                  <a:pt x="2907522" y="2415344"/>
                </a:lnTo>
                <a:lnTo>
                  <a:pt x="2859323" y="2412508"/>
                </a:lnTo>
                <a:lnTo>
                  <a:pt x="2812542" y="2412508"/>
                </a:lnTo>
                <a:lnTo>
                  <a:pt x="2768597" y="2418179"/>
                </a:lnTo>
                <a:lnTo>
                  <a:pt x="2723233" y="2429520"/>
                </a:lnTo>
                <a:lnTo>
                  <a:pt x="2682122" y="2446530"/>
                </a:lnTo>
                <a:lnTo>
                  <a:pt x="2639594" y="2469213"/>
                </a:lnTo>
                <a:lnTo>
                  <a:pt x="2597066" y="2491895"/>
                </a:lnTo>
                <a:lnTo>
                  <a:pt x="2554537" y="2517411"/>
                </a:lnTo>
                <a:lnTo>
                  <a:pt x="2513425" y="2541511"/>
                </a:lnTo>
                <a:lnTo>
                  <a:pt x="2469481" y="2562775"/>
                </a:lnTo>
                <a:lnTo>
                  <a:pt x="2426952" y="2579787"/>
                </a:lnTo>
                <a:lnTo>
                  <a:pt x="2383005" y="2591128"/>
                </a:lnTo>
                <a:lnTo>
                  <a:pt x="2337643" y="2595379"/>
                </a:lnTo>
                <a:lnTo>
                  <a:pt x="2292279" y="2591128"/>
                </a:lnTo>
                <a:lnTo>
                  <a:pt x="2248333" y="2579787"/>
                </a:lnTo>
                <a:lnTo>
                  <a:pt x="2205806" y="2562775"/>
                </a:lnTo>
                <a:lnTo>
                  <a:pt x="2161860" y="2541511"/>
                </a:lnTo>
                <a:lnTo>
                  <a:pt x="2120747" y="2517411"/>
                </a:lnTo>
                <a:lnTo>
                  <a:pt x="2078220" y="2491895"/>
                </a:lnTo>
                <a:lnTo>
                  <a:pt x="2035691" y="2469213"/>
                </a:lnTo>
                <a:lnTo>
                  <a:pt x="1993164" y="2446530"/>
                </a:lnTo>
                <a:lnTo>
                  <a:pt x="1950636" y="2429520"/>
                </a:lnTo>
                <a:lnTo>
                  <a:pt x="1906690" y="2418179"/>
                </a:lnTo>
                <a:lnTo>
                  <a:pt x="1862743" y="2412508"/>
                </a:lnTo>
                <a:lnTo>
                  <a:pt x="1815961" y="2412508"/>
                </a:lnTo>
                <a:lnTo>
                  <a:pt x="1767762" y="2415344"/>
                </a:lnTo>
                <a:lnTo>
                  <a:pt x="1719564" y="2421013"/>
                </a:lnTo>
                <a:lnTo>
                  <a:pt x="1671364" y="2428102"/>
                </a:lnTo>
                <a:lnTo>
                  <a:pt x="1623165" y="2433772"/>
                </a:lnTo>
                <a:lnTo>
                  <a:pt x="1574967" y="2438025"/>
                </a:lnTo>
                <a:lnTo>
                  <a:pt x="1529605" y="2436608"/>
                </a:lnTo>
                <a:lnTo>
                  <a:pt x="1485659" y="2430938"/>
                </a:lnTo>
                <a:lnTo>
                  <a:pt x="1443130" y="2418179"/>
                </a:lnTo>
                <a:lnTo>
                  <a:pt x="1407690" y="2399749"/>
                </a:lnTo>
                <a:lnTo>
                  <a:pt x="1373666" y="2375650"/>
                </a:lnTo>
                <a:lnTo>
                  <a:pt x="1343897" y="2347298"/>
                </a:lnTo>
                <a:lnTo>
                  <a:pt x="1314126" y="2314693"/>
                </a:lnTo>
                <a:lnTo>
                  <a:pt x="1287192" y="2280671"/>
                </a:lnTo>
                <a:lnTo>
                  <a:pt x="1260258" y="2245230"/>
                </a:lnTo>
                <a:lnTo>
                  <a:pt x="1233323" y="2209791"/>
                </a:lnTo>
                <a:lnTo>
                  <a:pt x="1206389" y="2175768"/>
                </a:lnTo>
                <a:lnTo>
                  <a:pt x="1178036" y="2143163"/>
                </a:lnTo>
                <a:lnTo>
                  <a:pt x="1145430" y="2114810"/>
                </a:lnTo>
                <a:lnTo>
                  <a:pt x="1114243" y="2089293"/>
                </a:lnTo>
                <a:lnTo>
                  <a:pt x="1078803" y="2069448"/>
                </a:lnTo>
                <a:lnTo>
                  <a:pt x="1040528" y="2052436"/>
                </a:lnTo>
                <a:lnTo>
                  <a:pt x="999417" y="2038260"/>
                </a:lnTo>
                <a:lnTo>
                  <a:pt x="956888" y="2025501"/>
                </a:lnTo>
                <a:lnTo>
                  <a:pt x="914361" y="2014161"/>
                </a:lnTo>
                <a:lnTo>
                  <a:pt x="870414" y="2002819"/>
                </a:lnTo>
                <a:lnTo>
                  <a:pt x="829304" y="1990061"/>
                </a:lnTo>
                <a:lnTo>
                  <a:pt x="788192" y="1975885"/>
                </a:lnTo>
                <a:lnTo>
                  <a:pt x="749918" y="1958872"/>
                </a:lnTo>
                <a:lnTo>
                  <a:pt x="715894" y="1937609"/>
                </a:lnTo>
                <a:lnTo>
                  <a:pt x="684706" y="1912092"/>
                </a:lnTo>
                <a:lnTo>
                  <a:pt x="659191" y="1880906"/>
                </a:lnTo>
                <a:lnTo>
                  <a:pt x="637927" y="1846882"/>
                </a:lnTo>
                <a:lnTo>
                  <a:pt x="620915" y="1808606"/>
                </a:lnTo>
                <a:lnTo>
                  <a:pt x="606740" y="1767497"/>
                </a:lnTo>
                <a:lnTo>
                  <a:pt x="593981" y="1726386"/>
                </a:lnTo>
                <a:lnTo>
                  <a:pt x="582640" y="1682440"/>
                </a:lnTo>
                <a:lnTo>
                  <a:pt x="571298" y="1639912"/>
                </a:lnTo>
                <a:lnTo>
                  <a:pt x="558540" y="1597384"/>
                </a:lnTo>
                <a:lnTo>
                  <a:pt x="544364" y="1556272"/>
                </a:lnTo>
                <a:lnTo>
                  <a:pt x="527352" y="1517996"/>
                </a:lnTo>
                <a:lnTo>
                  <a:pt x="507505" y="1482557"/>
                </a:lnTo>
                <a:lnTo>
                  <a:pt x="481990" y="1451369"/>
                </a:lnTo>
                <a:lnTo>
                  <a:pt x="453636" y="1418764"/>
                </a:lnTo>
                <a:lnTo>
                  <a:pt x="421032" y="1390412"/>
                </a:lnTo>
                <a:lnTo>
                  <a:pt x="385590" y="1363478"/>
                </a:lnTo>
                <a:lnTo>
                  <a:pt x="350151" y="1336543"/>
                </a:lnTo>
                <a:lnTo>
                  <a:pt x="314711" y="1309609"/>
                </a:lnTo>
                <a:lnTo>
                  <a:pt x="280687" y="1282673"/>
                </a:lnTo>
                <a:lnTo>
                  <a:pt x="248082" y="1252905"/>
                </a:lnTo>
                <a:lnTo>
                  <a:pt x="219730" y="1223135"/>
                </a:lnTo>
                <a:lnTo>
                  <a:pt x="195632" y="1189112"/>
                </a:lnTo>
                <a:lnTo>
                  <a:pt x="177203" y="1153672"/>
                </a:lnTo>
                <a:lnTo>
                  <a:pt x="164444" y="1111145"/>
                </a:lnTo>
                <a:lnTo>
                  <a:pt x="158774" y="1067198"/>
                </a:lnTo>
                <a:lnTo>
                  <a:pt x="157355" y="1021833"/>
                </a:lnTo>
                <a:lnTo>
                  <a:pt x="161608" y="973635"/>
                </a:lnTo>
                <a:lnTo>
                  <a:pt x="167279" y="925437"/>
                </a:lnTo>
                <a:lnTo>
                  <a:pt x="174367" y="877237"/>
                </a:lnTo>
                <a:lnTo>
                  <a:pt x="180038" y="829039"/>
                </a:lnTo>
                <a:lnTo>
                  <a:pt x="182874" y="780841"/>
                </a:lnTo>
                <a:lnTo>
                  <a:pt x="182874" y="734059"/>
                </a:lnTo>
                <a:lnTo>
                  <a:pt x="177203" y="690115"/>
                </a:lnTo>
                <a:lnTo>
                  <a:pt x="165862" y="646168"/>
                </a:lnTo>
                <a:lnTo>
                  <a:pt x="148850" y="605056"/>
                </a:lnTo>
                <a:lnTo>
                  <a:pt x="127586" y="562529"/>
                </a:lnTo>
                <a:lnTo>
                  <a:pt x="103486" y="520002"/>
                </a:lnTo>
                <a:lnTo>
                  <a:pt x="77970" y="477473"/>
                </a:lnTo>
                <a:lnTo>
                  <a:pt x="53870" y="436361"/>
                </a:lnTo>
                <a:lnTo>
                  <a:pt x="32605" y="392417"/>
                </a:lnTo>
                <a:lnTo>
                  <a:pt x="15595" y="349887"/>
                </a:lnTo>
                <a:lnTo>
                  <a:pt x="4254" y="305941"/>
                </a:lnTo>
                <a:lnTo>
                  <a:pt x="0" y="260577"/>
                </a:lnTo>
                <a:lnTo>
                  <a:pt x="4254" y="215215"/>
                </a:lnTo>
                <a:lnTo>
                  <a:pt x="15595" y="171270"/>
                </a:lnTo>
                <a:lnTo>
                  <a:pt x="32605" y="128740"/>
                </a:lnTo>
                <a:lnTo>
                  <a:pt x="53870" y="84796"/>
                </a:lnTo>
                <a:lnTo>
                  <a:pt x="77970" y="43684"/>
                </a:lnTo>
                <a:lnTo>
                  <a:pt x="103486" y="1157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1F1AD49-2A0C-4CA7-AFC8-0BC7B5D0F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13" y="-1467"/>
            <a:ext cx="4451689" cy="2485182"/>
          </a:xfrm>
          <a:custGeom>
            <a:avLst/>
            <a:gdLst>
              <a:gd name="connsiteX0" fmla="*/ 107054 w 4451689"/>
              <a:gd name="connsiteY0" fmla="*/ 0 h 2485182"/>
              <a:gd name="connsiteX1" fmla="*/ 4345137 w 4451689"/>
              <a:gd name="connsiteY1" fmla="*/ 0 h 2485182"/>
              <a:gd name="connsiteX2" fmla="*/ 4353152 w 4451689"/>
              <a:gd name="connsiteY2" fmla="*/ 15030 h 2485182"/>
              <a:gd name="connsiteX3" fmla="*/ 4377450 w 4451689"/>
              <a:gd name="connsiteY3" fmla="*/ 55523 h 2485182"/>
              <a:gd name="connsiteX4" fmla="*/ 4400395 w 4451689"/>
              <a:gd name="connsiteY4" fmla="*/ 94669 h 2485182"/>
              <a:gd name="connsiteX5" fmla="*/ 4420644 w 4451689"/>
              <a:gd name="connsiteY5" fmla="*/ 136512 h 2485182"/>
              <a:gd name="connsiteX6" fmla="*/ 4436840 w 4451689"/>
              <a:gd name="connsiteY6" fmla="*/ 177007 h 2485182"/>
              <a:gd name="connsiteX7" fmla="*/ 4447640 w 4451689"/>
              <a:gd name="connsiteY7" fmla="*/ 218851 h 2485182"/>
              <a:gd name="connsiteX8" fmla="*/ 4451689 w 4451689"/>
              <a:gd name="connsiteY8" fmla="*/ 262044 h 2485182"/>
              <a:gd name="connsiteX9" fmla="*/ 4447640 w 4451689"/>
              <a:gd name="connsiteY9" fmla="*/ 305238 h 2485182"/>
              <a:gd name="connsiteX10" fmla="*/ 4436840 w 4451689"/>
              <a:gd name="connsiteY10" fmla="*/ 347083 h 2485182"/>
              <a:gd name="connsiteX11" fmla="*/ 4420644 w 4451689"/>
              <a:gd name="connsiteY11" fmla="*/ 387578 h 2485182"/>
              <a:gd name="connsiteX12" fmla="*/ 4400395 w 4451689"/>
              <a:gd name="connsiteY12" fmla="*/ 429420 h 2485182"/>
              <a:gd name="connsiteX13" fmla="*/ 4377450 w 4451689"/>
              <a:gd name="connsiteY13" fmla="*/ 468566 h 2485182"/>
              <a:gd name="connsiteX14" fmla="*/ 4353152 w 4451689"/>
              <a:gd name="connsiteY14" fmla="*/ 509061 h 2485182"/>
              <a:gd name="connsiteX15" fmla="*/ 4331557 w 4451689"/>
              <a:gd name="connsiteY15" fmla="*/ 549554 h 2485182"/>
              <a:gd name="connsiteX16" fmla="*/ 4309959 w 4451689"/>
              <a:gd name="connsiteY16" fmla="*/ 590048 h 2485182"/>
              <a:gd name="connsiteX17" fmla="*/ 4293760 w 4451689"/>
              <a:gd name="connsiteY17" fmla="*/ 629194 h 2485182"/>
              <a:gd name="connsiteX18" fmla="*/ 4282964 w 4451689"/>
              <a:gd name="connsiteY18" fmla="*/ 671038 h 2485182"/>
              <a:gd name="connsiteX19" fmla="*/ 4277564 w 4451689"/>
              <a:gd name="connsiteY19" fmla="*/ 712881 h 2485182"/>
              <a:gd name="connsiteX20" fmla="*/ 4277564 w 4451689"/>
              <a:gd name="connsiteY20" fmla="*/ 757426 h 2485182"/>
              <a:gd name="connsiteX21" fmla="*/ 4280263 w 4451689"/>
              <a:gd name="connsiteY21" fmla="*/ 803319 h 2485182"/>
              <a:gd name="connsiteX22" fmla="*/ 4285662 w 4451689"/>
              <a:gd name="connsiteY22" fmla="*/ 849212 h 2485182"/>
              <a:gd name="connsiteX23" fmla="*/ 4292411 w 4451689"/>
              <a:gd name="connsiteY23" fmla="*/ 895106 h 2485182"/>
              <a:gd name="connsiteX24" fmla="*/ 4297810 w 4451689"/>
              <a:gd name="connsiteY24" fmla="*/ 940999 h 2485182"/>
              <a:gd name="connsiteX25" fmla="*/ 4301860 w 4451689"/>
              <a:gd name="connsiteY25" fmla="*/ 986892 h 2485182"/>
              <a:gd name="connsiteX26" fmla="*/ 4300510 w 4451689"/>
              <a:gd name="connsiteY26" fmla="*/ 1030088 h 2485182"/>
              <a:gd name="connsiteX27" fmla="*/ 4295111 w 4451689"/>
              <a:gd name="connsiteY27" fmla="*/ 1071932 h 2485182"/>
              <a:gd name="connsiteX28" fmla="*/ 4282964 w 4451689"/>
              <a:gd name="connsiteY28" fmla="*/ 1112426 h 2485182"/>
              <a:gd name="connsiteX29" fmla="*/ 4265415 w 4451689"/>
              <a:gd name="connsiteY29" fmla="*/ 1146170 h 2485182"/>
              <a:gd name="connsiteX30" fmla="*/ 4242468 w 4451689"/>
              <a:gd name="connsiteY30" fmla="*/ 1178567 h 2485182"/>
              <a:gd name="connsiteX31" fmla="*/ 4215470 w 4451689"/>
              <a:gd name="connsiteY31" fmla="*/ 1206912 h 2485182"/>
              <a:gd name="connsiteX32" fmla="*/ 4184426 w 4451689"/>
              <a:gd name="connsiteY32" fmla="*/ 1235258 h 2485182"/>
              <a:gd name="connsiteX33" fmla="*/ 4152030 w 4451689"/>
              <a:gd name="connsiteY33" fmla="*/ 1260905 h 2485182"/>
              <a:gd name="connsiteX34" fmla="*/ 4118284 w 4451689"/>
              <a:gd name="connsiteY34" fmla="*/ 1286551 h 2485182"/>
              <a:gd name="connsiteX35" fmla="*/ 4083191 w 4451689"/>
              <a:gd name="connsiteY35" fmla="*/ 1312197 h 2485182"/>
              <a:gd name="connsiteX36" fmla="*/ 4050794 w 4451689"/>
              <a:gd name="connsiteY36" fmla="*/ 1337843 h 2485182"/>
              <a:gd name="connsiteX37" fmla="*/ 4019748 w 4451689"/>
              <a:gd name="connsiteY37" fmla="*/ 1364839 h 2485182"/>
              <a:gd name="connsiteX38" fmla="*/ 3992752 w 4451689"/>
              <a:gd name="connsiteY38" fmla="*/ 1395885 h 2485182"/>
              <a:gd name="connsiteX39" fmla="*/ 3968455 w 4451689"/>
              <a:gd name="connsiteY39" fmla="*/ 1425581 h 2485182"/>
              <a:gd name="connsiteX40" fmla="*/ 3949557 w 4451689"/>
              <a:gd name="connsiteY40" fmla="*/ 1459325 h 2485182"/>
              <a:gd name="connsiteX41" fmla="*/ 3933360 w 4451689"/>
              <a:gd name="connsiteY41" fmla="*/ 1495771 h 2485182"/>
              <a:gd name="connsiteX42" fmla="*/ 3919862 w 4451689"/>
              <a:gd name="connsiteY42" fmla="*/ 1534916 h 2485182"/>
              <a:gd name="connsiteX43" fmla="*/ 3907714 w 4451689"/>
              <a:gd name="connsiteY43" fmla="*/ 1575411 h 2485182"/>
              <a:gd name="connsiteX44" fmla="*/ 3896914 w 4451689"/>
              <a:gd name="connsiteY44" fmla="*/ 1615905 h 2485182"/>
              <a:gd name="connsiteX45" fmla="*/ 3886116 w 4451689"/>
              <a:gd name="connsiteY45" fmla="*/ 1657749 h 2485182"/>
              <a:gd name="connsiteX46" fmla="*/ 3873967 w 4451689"/>
              <a:gd name="connsiteY46" fmla="*/ 1696894 h 2485182"/>
              <a:gd name="connsiteX47" fmla="*/ 3860470 w 4451689"/>
              <a:gd name="connsiteY47" fmla="*/ 1736037 h 2485182"/>
              <a:gd name="connsiteX48" fmla="*/ 3844273 w 4451689"/>
              <a:gd name="connsiteY48" fmla="*/ 1772483 h 2485182"/>
              <a:gd name="connsiteX49" fmla="*/ 3824026 w 4451689"/>
              <a:gd name="connsiteY49" fmla="*/ 1804879 h 2485182"/>
              <a:gd name="connsiteX50" fmla="*/ 3799730 w 4451689"/>
              <a:gd name="connsiteY50" fmla="*/ 1834573 h 2485182"/>
              <a:gd name="connsiteX51" fmla="*/ 3770033 w 4451689"/>
              <a:gd name="connsiteY51" fmla="*/ 1858870 h 2485182"/>
              <a:gd name="connsiteX52" fmla="*/ 3737637 w 4451689"/>
              <a:gd name="connsiteY52" fmla="*/ 1879117 h 2485182"/>
              <a:gd name="connsiteX53" fmla="*/ 3701191 w 4451689"/>
              <a:gd name="connsiteY53" fmla="*/ 1895315 h 2485182"/>
              <a:gd name="connsiteX54" fmla="*/ 3662047 w 4451689"/>
              <a:gd name="connsiteY54" fmla="*/ 1908814 h 2485182"/>
              <a:gd name="connsiteX55" fmla="*/ 3622904 w 4451689"/>
              <a:gd name="connsiteY55" fmla="*/ 1920961 h 2485182"/>
              <a:gd name="connsiteX56" fmla="*/ 3581059 w 4451689"/>
              <a:gd name="connsiteY56" fmla="*/ 1931761 h 2485182"/>
              <a:gd name="connsiteX57" fmla="*/ 3540564 w 4451689"/>
              <a:gd name="connsiteY57" fmla="*/ 1942559 h 2485182"/>
              <a:gd name="connsiteX58" fmla="*/ 3500069 w 4451689"/>
              <a:gd name="connsiteY58" fmla="*/ 1954708 h 2485182"/>
              <a:gd name="connsiteX59" fmla="*/ 3460926 w 4451689"/>
              <a:gd name="connsiteY59" fmla="*/ 1968205 h 2485182"/>
              <a:gd name="connsiteX60" fmla="*/ 3424480 w 4451689"/>
              <a:gd name="connsiteY60" fmla="*/ 1984404 h 2485182"/>
              <a:gd name="connsiteX61" fmla="*/ 3390736 w 4451689"/>
              <a:gd name="connsiteY61" fmla="*/ 2003300 h 2485182"/>
              <a:gd name="connsiteX62" fmla="*/ 3361039 w 4451689"/>
              <a:gd name="connsiteY62" fmla="*/ 2027597 h 2485182"/>
              <a:gd name="connsiteX63" fmla="*/ 3329994 w 4451689"/>
              <a:gd name="connsiteY63" fmla="*/ 2054594 h 2485182"/>
              <a:gd name="connsiteX64" fmla="*/ 3302997 w 4451689"/>
              <a:gd name="connsiteY64" fmla="*/ 2085639 h 2485182"/>
              <a:gd name="connsiteX65" fmla="*/ 3277350 w 4451689"/>
              <a:gd name="connsiteY65" fmla="*/ 2118035 h 2485182"/>
              <a:gd name="connsiteX66" fmla="*/ 3251703 w 4451689"/>
              <a:gd name="connsiteY66" fmla="*/ 2151779 h 2485182"/>
              <a:gd name="connsiteX67" fmla="*/ 3226058 w 4451689"/>
              <a:gd name="connsiteY67" fmla="*/ 2185525 h 2485182"/>
              <a:gd name="connsiteX68" fmla="*/ 3200411 w 4451689"/>
              <a:gd name="connsiteY68" fmla="*/ 2217920 h 2485182"/>
              <a:gd name="connsiteX69" fmla="*/ 3172065 w 4451689"/>
              <a:gd name="connsiteY69" fmla="*/ 2248966 h 2485182"/>
              <a:gd name="connsiteX70" fmla="*/ 3143718 w 4451689"/>
              <a:gd name="connsiteY70" fmla="*/ 2275961 h 2485182"/>
              <a:gd name="connsiteX71" fmla="*/ 3111324 w 4451689"/>
              <a:gd name="connsiteY71" fmla="*/ 2298908 h 2485182"/>
              <a:gd name="connsiteX72" fmla="*/ 3077578 w 4451689"/>
              <a:gd name="connsiteY72" fmla="*/ 2316456 h 2485182"/>
              <a:gd name="connsiteX73" fmla="*/ 3037083 w 4451689"/>
              <a:gd name="connsiteY73" fmla="*/ 2328605 h 2485182"/>
              <a:gd name="connsiteX74" fmla="*/ 2995238 w 4451689"/>
              <a:gd name="connsiteY74" fmla="*/ 2334004 h 2485182"/>
              <a:gd name="connsiteX75" fmla="*/ 2952046 w 4451689"/>
              <a:gd name="connsiteY75" fmla="*/ 2335354 h 2485182"/>
              <a:gd name="connsiteX76" fmla="*/ 2906151 w 4451689"/>
              <a:gd name="connsiteY76" fmla="*/ 2331304 h 2485182"/>
              <a:gd name="connsiteX77" fmla="*/ 2860258 w 4451689"/>
              <a:gd name="connsiteY77" fmla="*/ 2325905 h 2485182"/>
              <a:gd name="connsiteX78" fmla="*/ 2814363 w 4451689"/>
              <a:gd name="connsiteY78" fmla="*/ 2319155 h 2485182"/>
              <a:gd name="connsiteX79" fmla="*/ 2768470 w 4451689"/>
              <a:gd name="connsiteY79" fmla="*/ 2313758 h 2485182"/>
              <a:gd name="connsiteX80" fmla="*/ 2722576 w 4451689"/>
              <a:gd name="connsiteY80" fmla="*/ 2311057 h 2485182"/>
              <a:gd name="connsiteX81" fmla="*/ 2678032 w 4451689"/>
              <a:gd name="connsiteY81" fmla="*/ 2311057 h 2485182"/>
              <a:gd name="connsiteX82" fmla="*/ 2636189 w 4451689"/>
              <a:gd name="connsiteY82" fmla="*/ 2316456 h 2485182"/>
              <a:gd name="connsiteX83" fmla="*/ 2592995 w 4451689"/>
              <a:gd name="connsiteY83" fmla="*/ 2327256 h 2485182"/>
              <a:gd name="connsiteX84" fmla="*/ 2553850 w 4451689"/>
              <a:gd name="connsiteY84" fmla="*/ 2343452 h 2485182"/>
              <a:gd name="connsiteX85" fmla="*/ 2513356 w 4451689"/>
              <a:gd name="connsiteY85" fmla="*/ 2365050 h 2485182"/>
              <a:gd name="connsiteX86" fmla="*/ 2472862 w 4451689"/>
              <a:gd name="connsiteY86" fmla="*/ 2386648 h 2485182"/>
              <a:gd name="connsiteX87" fmla="*/ 2432367 w 4451689"/>
              <a:gd name="connsiteY87" fmla="*/ 2410943 h 2485182"/>
              <a:gd name="connsiteX88" fmla="*/ 2393221 w 4451689"/>
              <a:gd name="connsiteY88" fmla="*/ 2433890 h 2485182"/>
              <a:gd name="connsiteX89" fmla="*/ 2351378 w 4451689"/>
              <a:gd name="connsiteY89" fmla="*/ 2454137 h 2485182"/>
              <a:gd name="connsiteX90" fmla="*/ 2310883 w 4451689"/>
              <a:gd name="connsiteY90" fmla="*/ 2470335 h 2485182"/>
              <a:gd name="connsiteX91" fmla="*/ 2269038 w 4451689"/>
              <a:gd name="connsiteY91" fmla="*/ 2481134 h 2485182"/>
              <a:gd name="connsiteX92" fmla="*/ 2225845 w 4451689"/>
              <a:gd name="connsiteY92" fmla="*/ 2485182 h 2485182"/>
              <a:gd name="connsiteX93" fmla="*/ 2182651 w 4451689"/>
              <a:gd name="connsiteY93" fmla="*/ 2481134 h 2485182"/>
              <a:gd name="connsiteX94" fmla="*/ 2140807 w 4451689"/>
              <a:gd name="connsiteY94" fmla="*/ 2470335 h 2485182"/>
              <a:gd name="connsiteX95" fmla="*/ 2100314 w 4451689"/>
              <a:gd name="connsiteY95" fmla="*/ 2454137 h 2485182"/>
              <a:gd name="connsiteX96" fmla="*/ 2058469 w 4451689"/>
              <a:gd name="connsiteY96" fmla="*/ 2433890 h 2485182"/>
              <a:gd name="connsiteX97" fmla="*/ 2019323 w 4451689"/>
              <a:gd name="connsiteY97" fmla="*/ 2410943 h 2485182"/>
              <a:gd name="connsiteX98" fmla="*/ 1978829 w 4451689"/>
              <a:gd name="connsiteY98" fmla="*/ 2386648 h 2485182"/>
              <a:gd name="connsiteX99" fmla="*/ 1938334 w 4451689"/>
              <a:gd name="connsiteY99" fmla="*/ 2365050 h 2485182"/>
              <a:gd name="connsiteX100" fmla="*/ 1897841 w 4451689"/>
              <a:gd name="connsiteY100" fmla="*/ 2343452 h 2485182"/>
              <a:gd name="connsiteX101" fmla="*/ 1857347 w 4451689"/>
              <a:gd name="connsiteY101" fmla="*/ 2327256 h 2485182"/>
              <a:gd name="connsiteX102" fmla="*/ 1815502 w 4451689"/>
              <a:gd name="connsiteY102" fmla="*/ 2316456 h 2485182"/>
              <a:gd name="connsiteX103" fmla="*/ 1773658 w 4451689"/>
              <a:gd name="connsiteY103" fmla="*/ 2311057 h 2485182"/>
              <a:gd name="connsiteX104" fmla="*/ 1729113 w 4451689"/>
              <a:gd name="connsiteY104" fmla="*/ 2311057 h 2485182"/>
              <a:gd name="connsiteX105" fmla="*/ 1683219 w 4451689"/>
              <a:gd name="connsiteY105" fmla="*/ 2313758 h 2485182"/>
              <a:gd name="connsiteX106" fmla="*/ 1637326 w 4451689"/>
              <a:gd name="connsiteY106" fmla="*/ 2319155 h 2485182"/>
              <a:gd name="connsiteX107" fmla="*/ 1591432 w 4451689"/>
              <a:gd name="connsiteY107" fmla="*/ 2325905 h 2485182"/>
              <a:gd name="connsiteX108" fmla="*/ 1545537 w 4451689"/>
              <a:gd name="connsiteY108" fmla="*/ 2331304 h 2485182"/>
              <a:gd name="connsiteX109" fmla="*/ 1499644 w 4451689"/>
              <a:gd name="connsiteY109" fmla="*/ 2335354 h 2485182"/>
              <a:gd name="connsiteX110" fmla="*/ 1456451 w 4451689"/>
              <a:gd name="connsiteY110" fmla="*/ 2334004 h 2485182"/>
              <a:gd name="connsiteX111" fmla="*/ 1414607 w 4451689"/>
              <a:gd name="connsiteY111" fmla="*/ 2328605 h 2485182"/>
              <a:gd name="connsiteX112" fmla="*/ 1374112 w 4451689"/>
              <a:gd name="connsiteY112" fmla="*/ 2316456 h 2485182"/>
              <a:gd name="connsiteX113" fmla="*/ 1340367 w 4451689"/>
              <a:gd name="connsiteY113" fmla="*/ 2298908 h 2485182"/>
              <a:gd name="connsiteX114" fmla="*/ 1307971 w 4451689"/>
              <a:gd name="connsiteY114" fmla="*/ 2275961 h 2485182"/>
              <a:gd name="connsiteX115" fmla="*/ 1279626 w 4451689"/>
              <a:gd name="connsiteY115" fmla="*/ 2248966 h 2485182"/>
              <a:gd name="connsiteX116" fmla="*/ 1251278 w 4451689"/>
              <a:gd name="connsiteY116" fmla="*/ 2217920 h 2485182"/>
              <a:gd name="connsiteX117" fmla="*/ 1225632 w 4451689"/>
              <a:gd name="connsiteY117" fmla="*/ 2185525 h 2485182"/>
              <a:gd name="connsiteX118" fmla="*/ 1199986 w 4451689"/>
              <a:gd name="connsiteY118" fmla="*/ 2151779 h 2485182"/>
              <a:gd name="connsiteX119" fmla="*/ 1174340 w 4451689"/>
              <a:gd name="connsiteY119" fmla="*/ 2118035 h 2485182"/>
              <a:gd name="connsiteX120" fmla="*/ 1148694 w 4451689"/>
              <a:gd name="connsiteY120" fmla="*/ 2085639 h 2485182"/>
              <a:gd name="connsiteX121" fmla="*/ 1121696 w 4451689"/>
              <a:gd name="connsiteY121" fmla="*/ 2054594 h 2485182"/>
              <a:gd name="connsiteX122" fmla="*/ 1090650 w 4451689"/>
              <a:gd name="connsiteY122" fmla="*/ 2027597 h 2485182"/>
              <a:gd name="connsiteX123" fmla="*/ 1060954 w 4451689"/>
              <a:gd name="connsiteY123" fmla="*/ 2003300 h 2485182"/>
              <a:gd name="connsiteX124" fmla="*/ 1027209 w 4451689"/>
              <a:gd name="connsiteY124" fmla="*/ 1984404 h 2485182"/>
              <a:gd name="connsiteX125" fmla="*/ 990765 w 4451689"/>
              <a:gd name="connsiteY125" fmla="*/ 1968205 h 2485182"/>
              <a:gd name="connsiteX126" fmla="*/ 951620 w 4451689"/>
              <a:gd name="connsiteY126" fmla="*/ 1954708 h 2485182"/>
              <a:gd name="connsiteX127" fmla="*/ 911125 w 4451689"/>
              <a:gd name="connsiteY127" fmla="*/ 1942559 h 2485182"/>
              <a:gd name="connsiteX128" fmla="*/ 870632 w 4451689"/>
              <a:gd name="connsiteY128" fmla="*/ 1931761 h 2485182"/>
              <a:gd name="connsiteX129" fmla="*/ 828787 w 4451689"/>
              <a:gd name="connsiteY129" fmla="*/ 1920961 h 2485182"/>
              <a:gd name="connsiteX130" fmla="*/ 789643 w 4451689"/>
              <a:gd name="connsiteY130" fmla="*/ 1908814 h 2485182"/>
              <a:gd name="connsiteX131" fmla="*/ 750497 w 4451689"/>
              <a:gd name="connsiteY131" fmla="*/ 1895315 h 2485182"/>
              <a:gd name="connsiteX132" fmla="*/ 714054 w 4451689"/>
              <a:gd name="connsiteY132" fmla="*/ 1879117 h 2485182"/>
              <a:gd name="connsiteX133" fmla="*/ 681656 w 4451689"/>
              <a:gd name="connsiteY133" fmla="*/ 1858870 h 2485182"/>
              <a:gd name="connsiteX134" fmla="*/ 651961 w 4451689"/>
              <a:gd name="connsiteY134" fmla="*/ 1834573 h 2485182"/>
              <a:gd name="connsiteX135" fmla="*/ 627665 w 4451689"/>
              <a:gd name="connsiteY135" fmla="*/ 1804879 h 2485182"/>
              <a:gd name="connsiteX136" fmla="*/ 607418 w 4451689"/>
              <a:gd name="connsiteY136" fmla="*/ 1772483 h 2485182"/>
              <a:gd name="connsiteX137" fmla="*/ 591220 w 4451689"/>
              <a:gd name="connsiteY137" fmla="*/ 1736037 h 2485182"/>
              <a:gd name="connsiteX138" fmla="*/ 577722 w 4451689"/>
              <a:gd name="connsiteY138" fmla="*/ 1696894 h 2485182"/>
              <a:gd name="connsiteX139" fmla="*/ 565574 w 4451689"/>
              <a:gd name="connsiteY139" fmla="*/ 1657749 h 2485182"/>
              <a:gd name="connsiteX140" fmla="*/ 554775 w 4451689"/>
              <a:gd name="connsiteY140" fmla="*/ 1615905 h 2485182"/>
              <a:gd name="connsiteX141" fmla="*/ 543976 w 4451689"/>
              <a:gd name="connsiteY141" fmla="*/ 1575411 h 2485182"/>
              <a:gd name="connsiteX142" fmla="*/ 531828 w 4451689"/>
              <a:gd name="connsiteY142" fmla="*/ 1534916 h 2485182"/>
              <a:gd name="connsiteX143" fmla="*/ 518330 w 4451689"/>
              <a:gd name="connsiteY143" fmla="*/ 1495771 h 2485182"/>
              <a:gd name="connsiteX144" fmla="*/ 502131 w 4451689"/>
              <a:gd name="connsiteY144" fmla="*/ 1459325 h 2485182"/>
              <a:gd name="connsiteX145" fmla="*/ 483234 w 4451689"/>
              <a:gd name="connsiteY145" fmla="*/ 1425581 h 2485182"/>
              <a:gd name="connsiteX146" fmla="*/ 458939 w 4451689"/>
              <a:gd name="connsiteY146" fmla="*/ 1395885 h 2485182"/>
              <a:gd name="connsiteX147" fmla="*/ 431941 w 4451689"/>
              <a:gd name="connsiteY147" fmla="*/ 1364839 h 2485182"/>
              <a:gd name="connsiteX148" fmla="*/ 400896 w 4451689"/>
              <a:gd name="connsiteY148" fmla="*/ 1337843 h 2485182"/>
              <a:gd name="connsiteX149" fmla="*/ 367149 w 4451689"/>
              <a:gd name="connsiteY149" fmla="*/ 1312197 h 2485182"/>
              <a:gd name="connsiteX150" fmla="*/ 333405 w 4451689"/>
              <a:gd name="connsiteY150" fmla="*/ 1286551 h 2485182"/>
              <a:gd name="connsiteX151" fmla="*/ 299660 w 4451689"/>
              <a:gd name="connsiteY151" fmla="*/ 1260905 h 2485182"/>
              <a:gd name="connsiteX152" fmla="*/ 267263 w 4451689"/>
              <a:gd name="connsiteY152" fmla="*/ 1235258 h 2485182"/>
              <a:gd name="connsiteX153" fmla="*/ 236218 w 4451689"/>
              <a:gd name="connsiteY153" fmla="*/ 1206912 h 2485182"/>
              <a:gd name="connsiteX154" fmla="*/ 209222 w 4451689"/>
              <a:gd name="connsiteY154" fmla="*/ 1178567 h 2485182"/>
              <a:gd name="connsiteX155" fmla="*/ 186276 w 4451689"/>
              <a:gd name="connsiteY155" fmla="*/ 1146170 h 2485182"/>
              <a:gd name="connsiteX156" fmla="*/ 168729 w 4451689"/>
              <a:gd name="connsiteY156" fmla="*/ 1112426 h 2485182"/>
              <a:gd name="connsiteX157" fmla="*/ 156580 w 4451689"/>
              <a:gd name="connsiteY157" fmla="*/ 1071932 h 2485182"/>
              <a:gd name="connsiteX158" fmla="*/ 151181 w 4451689"/>
              <a:gd name="connsiteY158" fmla="*/ 1030088 h 2485182"/>
              <a:gd name="connsiteX159" fmla="*/ 149830 w 4451689"/>
              <a:gd name="connsiteY159" fmla="*/ 986892 h 2485182"/>
              <a:gd name="connsiteX160" fmla="*/ 153879 w 4451689"/>
              <a:gd name="connsiteY160" fmla="*/ 940999 h 2485182"/>
              <a:gd name="connsiteX161" fmla="*/ 159279 w 4451689"/>
              <a:gd name="connsiteY161" fmla="*/ 895106 h 2485182"/>
              <a:gd name="connsiteX162" fmla="*/ 166027 w 4451689"/>
              <a:gd name="connsiteY162" fmla="*/ 849212 h 2485182"/>
              <a:gd name="connsiteX163" fmla="*/ 171427 w 4451689"/>
              <a:gd name="connsiteY163" fmla="*/ 803319 h 2485182"/>
              <a:gd name="connsiteX164" fmla="*/ 174128 w 4451689"/>
              <a:gd name="connsiteY164" fmla="*/ 757426 h 2485182"/>
              <a:gd name="connsiteX165" fmla="*/ 174128 w 4451689"/>
              <a:gd name="connsiteY165" fmla="*/ 712881 h 2485182"/>
              <a:gd name="connsiteX166" fmla="*/ 168729 w 4451689"/>
              <a:gd name="connsiteY166" fmla="*/ 671038 h 2485182"/>
              <a:gd name="connsiteX167" fmla="*/ 157929 w 4451689"/>
              <a:gd name="connsiteY167" fmla="*/ 629194 h 2485182"/>
              <a:gd name="connsiteX168" fmla="*/ 141732 w 4451689"/>
              <a:gd name="connsiteY168" fmla="*/ 590048 h 2485182"/>
              <a:gd name="connsiteX169" fmla="*/ 121485 w 4451689"/>
              <a:gd name="connsiteY169" fmla="*/ 549554 h 2485182"/>
              <a:gd name="connsiteX170" fmla="*/ 98537 w 4451689"/>
              <a:gd name="connsiteY170" fmla="*/ 509061 h 2485182"/>
              <a:gd name="connsiteX171" fmla="*/ 74241 w 4451689"/>
              <a:gd name="connsiteY171" fmla="*/ 468566 h 2485182"/>
              <a:gd name="connsiteX172" fmla="*/ 51294 w 4451689"/>
              <a:gd name="connsiteY172" fmla="*/ 429420 h 2485182"/>
              <a:gd name="connsiteX173" fmla="*/ 31046 w 4451689"/>
              <a:gd name="connsiteY173" fmla="*/ 387578 h 2485182"/>
              <a:gd name="connsiteX174" fmla="*/ 14849 w 4451689"/>
              <a:gd name="connsiteY174" fmla="*/ 347083 h 2485182"/>
              <a:gd name="connsiteX175" fmla="*/ 4051 w 4451689"/>
              <a:gd name="connsiteY175" fmla="*/ 305238 h 2485182"/>
              <a:gd name="connsiteX176" fmla="*/ 0 w 4451689"/>
              <a:gd name="connsiteY176" fmla="*/ 262044 h 2485182"/>
              <a:gd name="connsiteX177" fmla="*/ 4051 w 4451689"/>
              <a:gd name="connsiteY177" fmla="*/ 218851 h 2485182"/>
              <a:gd name="connsiteX178" fmla="*/ 14849 w 4451689"/>
              <a:gd name="connsiteY178" fmla="*/ 177007 h 2485182"/>
              <a:gd name="connsiteX179" fmla="*/ 31046 w 4451689"/>
              <a:gd name="connsiteY179" fmla="*/ 136512 h 2485182"/>
              <a:gd name="connsiteX180" fmla="*/ 51294 w 4451689"/>
              <a:gd name="connsiteY180" fmla="*/ 94669 h 2485182"/>
              <a:gd name="connsiteX181" fmla="*/ 74241 w 4451689"/>
              <a:gd name="connsiteY181" fmla="*/ 55523 h 2485182"/>
              <a:gd name="connsiteX182" fmla="*/ 98537 w 4451689"/>
              <a:gd name="connsiteY182" fmla="*/ 15030 h 248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451689" h="2485182">
                <a:moveTo>
                  <a:pt x="107054" y="0"/>
                </a:moveTo>
                <a:lnTo>
                  <a:pt x="4345137" y="0"/>
                </a:lnTo>
                <a:lnTo>
                  <a:pt x="4353152" y="15030"/>
                </a:lnTo>
                <a:lnTo>
                  <a:pt x="4377450" y="55523"/>
                </a:lnTo>
                <a:lnTo>
                  <a:pt x="4400395" y="94669"/>
                </a:lnTo>
                <a:lnTo>
                  <a:pt x="4420644" y="136512"/>
                </a:lnTo>
                <a:lnTo>
                  <a:pt x="4436840" y="177007"/>
                </a:lnTo>
                <a:lnTo>
                  <a:pt x="4447640" y="218851"/>
                </a:lnTo>
                <a:lnTo>
                  <a:pt x="4451689" y="262044"/>
                </a:lnTo>
                <a:lnTo>
                  <a:pt x="4447640" y="305238"/>
                </a:lnTo>
                <a:lnTo>
                  <a:pt x="4436840" y="347083"/>
                </a:lnTo>
                <a:lnTo>
                  <a:pt x="4420644" y="387578"/>
                </a:lnTo>
                <a:lnTo>
                  <a:pt x="4400395" y="429420"/>
                </a:lnTo>
                <a:lnTo>
                  <a:pt x="4377450" y="468566"/>
                </a:lnTo>
                <a:lnTo>
                  <a:pt x="4353152" y="509061"/>
                </a:lnTo>
                <a:lnTo>
                  <a:pt x="4331557" y="549554"/>
                </a:lnTo>
                <a:lnTo>
                  <a:pt x="4309959" y="590048"/>
                </a:lnTo>
                <a:lnTo>
                  <a:pt x="4293760" y="629194"/>
                </a:lnTo>
                <a:lnTo>
                  <a:pt x="4282964" y="671038"/>
                </a:lnTo>
                <a:lnTo>
                  <a:pt x="4277564" y="712881"/>
                </a:lnTo>
                <a:lnTo>
                  <a:pt x="4277564" y="757426"/>
                </a:lnTo>
                <a:lnTo>
                  <a:pt x="4280263" y="803319"/>
                </a:lnTo>
                <a:lnTo>
                  <a:pt x="4285662" y="849212"/>
                </a:lnTo>
                <a:lnTo>
                  <a:pt x="4292411" y="895106"/>
                </a:lnTo>
                <a:lnTo>
                  <a:pt x="4297810" y="940999"/>
                </a:lnTo>
                <a:lnTo>
                  <a:pt x="4301860" y="986892"/>
                </a:lnTo>
                <a:lnTo>
                  <a:pt x="4300510" y="1030088"/>
                </a:lnTo>
                <a:lnTo>
                  <a:pt x="4295111" y="1071932"/>
                </a:lnTo>
                <a:lnTo>
                  <a:pt x="4282964" y="1112426"/>
                </a:lnTo>
                <a:lnTo>
                  <a:pt x="4265415" y="1146170"/>
                </a:lnTo>
                <a:lnTo>
                  <a:pt x="4242468" y="1178567"/>
                </a:lnTo>
                <a:lnTo>
                  <a:pt x="4215470" y="1206912"/>
                </a:lnTo>
                <a:lnTo>
                  <a:pt x="4184426" y="1235258"/>
                </a:lnTo>
                <a:lnTo>
                  <a:pt x="4152030" y="1260905"/>
                </a:lnTo>
                <a:lnTo>
                  <a:pt x="4118284" y="1286551"/>
                </a:lnTo>
                <a:lnTo>
                  <a:pt x="4083191" y="1312197"/>
                </a:lnTo>
                <a:lnTo>
                  <a:pt x="4050794" y="1337843"/>
                </a:lnTo>
                <a:lnTo>
                  <a:pt x="4019748" y="1364839"/>
                </a:lnTo>
                <a:lnTo>
                  <a:pt x="3992752" y="1395885"/>
                </a:lnTo>
                <a:lnTo>
                  <a:pt x="3968455" y="1425581"/>
                </a:lnTo>
                <a:lnTo>
                  <a:pt x="3949557" y="1459325"/>
                </a:lnTo>
                <a:lnTo>
                  <a:pt x="3933360" y="1495771"/>
                </a:lnTo>
                <a:lnTo>
                  <a:pt x="3919862" y="1534916"/>
                </a:lnTo>
                <a:lnTo>
                  <a:pt x="3907714" y="1575411"/>
                </a:lnTo>
                <a:lnTo>
                  <a:pt x="3896914" y="1615905"/>
                </a:lnTo>
                <a:lnTo>
                  <a:pt x="3886116" y="1657749"/>
                </a:lnTo>
                <a:lnTo>
                  <a:pt x="3873967" y="1696894"/>
                </a:lnTo>
                <a:lnTo>
                  <a:pt x="3860470" y="1736037"/>
                </a:lnTo>
                <a:lnTo>
                  <a:pt x="3844273" y="1772483"/>
                </a:lnTo>
                <a:lnTo>
                  <a:pt x="3824026" y="1804879"/>
                </a:lnTo>
                <a:lnTo>
                  <a:pt x="3799730" y="1834573"/>
                </a:lnTo>
                <a:lnTo>
                  <a:pt x="3770033" y="1858870"/>
                </a:lnTo>
                <a:lnTo>
                  <a:pt x="3737637" y="1879117"/>
                </a:lnTo>
                <a:lnTo>
                  <a:pt x="3701191" y="1895315"/>
                </a:lnTo>
                <a:lnTo>
                  <a:pt x="3662047" y="1908814"/>
                </a:lnTo>
                <a:lnTo>
                  <a:pt x="3622904" y="1920961"/>
                </a:lnTo>
                <a:lnTo>
                  <a:pt x="3581059" y="1931761"/>
                </a:lnTo>
                <a:lnTo>
                  <a:pt x="3540564" y="1942559"/>
                </a:lnTo>
                <a:lnTo>
                  <a:pt x="3500069" y="1954708"/>
                </a:lnTo>
                <a:lnTo>
                  <a:pt x="3460926" y="1968205"/>
                </a:lnTo>
                <a:lnTo>
                  <a:pt x="3424480" y="1984404"/>
                </a:lnTo>
                <a:lnTo>
                  <a:pt x="3390736" y="2003300"/>
                </a:lnTo>
                <a:lnTo>
                  <a:pt x="3361039" y="2027597"/>
                </a:lnTo>
                <a:lnTo>
                  <a:pt x="3329994" y="2054594"/>
                </a:lnTo>
                <a:lnTo>
                  <a:pt x="3302997" y="2085639"/>
                </a:lnTo>
                <a:lnTo>
                  <a:pt x="3277350" y="2118035"/>
                </a:lnTo>
                <a:lnTo>
                  <a:pt x="3251703" y="2151779"/>
                </a:lnTo>
                <a:lnTo>
                  <a:pt x="3226058" y="2185525"/>
                </a:lnTo>
                <a:lnTo>
                  <a:pt x="3200411" y="2217920"/>
                </a:lnTo>
                <a:lnTo>
                  <a:pt x="3172065" y="2248966"/>
                </a:lnTo>
                <a:lnTo>
                  <a:pt x="3143718" y="2275961"/>
                </a:lnTo>
                <a:lnTo>
                  <a:pt x="3111324" y="2298908"/>
                </a:lnTo>
                <a:lnTo>
                  <a:pt x="3077578" y="2316456"/>
                </a:lnTo>
                <a:lnTo>
                  <a:pt x="3037083" y="2328605"/>
                </a:lnTo>
                <a:lnTo>
                  <a:pt x="2995238" y="2334004"/>
                </a:lnTo>
                <a:lnTo>
                  <a:pt x="2952046" y="2335354"/>
                </a:lnTo>
                <a:lnTo>
                  <a:pt x="2906151" y="2331304"/>
                </a:lnTo>
                <a:lnTo>
                  <a:pt x="2860258" y="2325905"/>
                </a:lnTo>
                <a:lnTo>
                  <a:pt x="2814363" y="2319155"/>
                </a:lnTo>
                <a:lnTo>
                  <a:pt x="2768470" y="2313758"/>
                </a:lnTo>
                <a:lnTo>
                  <a:pt x="2722576" y="2311057"/>
                </a:lnTo>
                <a:lnTo>
                  <a:pt x="2678032" y="2311057"/>
                </a:lnTo>
                <a:lnTo>
                  <a:pt x="2636189" y="2316456"/>
                </a:lnTo>
                <a:lnTo>
                  <a:pt x="2592995" y="2327256"/>
                </a:lnTo>
                <a:lnTo>
                  <a:pt x="2553850" y="2343452"/>
                </a:lnTo>
                <a:lnTo>
                  <a:pt x="2513356" y="2365050"/>
                </a:lnTo>
                <a:lnTo>
                  <a:pt x="2472862" y="2386648"/>
                </a:lnTo>
                <a:lnTo>
                  <a:pt x="2432367" y="2410943"/>
                </a:lnTo>
                <a:lnTo>
                  <a:pt x="2393221" y="2433890"/>
                </a:lnTo>
                <a:lnTo>
                  <a:pt x="2351378" y="2454137"/>
                </a:lnTo>
                <a:lnTo>
                  <a:pt x="2310883" y="2470335"/>
                </a:lnTo>
                <a:lnTo>
                  <a:pt x="2269038" y="2481134"/>
                </a:lnTo>
                <a:lnTo>
                  <a:pt x="2225845" y="2485182"/>
                </a:lnTo>
                <a:lnTo>
                  <a:pt x="2182651" y="2481134"/>
                </a:lnTo>
                <a:lnTo>
                  <a:pt x="2140807" y="2470335"/>
                </a:lnTo>
                <a:lnTo>
                  <a:pt x="2100314" y="2454137"/>
                </a:lnTo>
                <a:lnTo>
                  <a:pt x="2058469" y="2433890"/>
                </a:lnTo>
                <a:lnTo>
                  <a:pt x="2019323" y="2410943"/>
                </a:lnTo>
                <a:lnTo>
                  <a:pt x="1978829" y="2386648"/>
                </a:lnTo>
                <a:lnTo>
                  <a:pt x="1938334" y="2365050"/>
                </a:lnTo>
                <a:lnTo>
                  <a:pt x="1897841" y="2343452"/>
                </a:lnTo>
                <a:lnTo>
                  <a:pt x="1857347" y="2327256"/>
                </a:lnTo>
                <a:lnTo>
                  <a:pt x="1815502" y="2316456"/>
                </a:lnTo>
                <a:lnTo>
                  <a:pt x="1773658" y="2311057"/>
                </a:lnTo>
                <a:lnTo>
                  <a:pt x="1729113" y="2311057"/>
                </a:lnTo>
                <a:lnTo>
                  <a:pt x="1683219" y="2313758"/>
                </a:lnTo>
                <a:lnTo>
                  <a:pt x="1637326" y="2319155"/>
                </a:lnTo>
                <a:lnTo>
                  <a:pt x="1591432" y="2325905"/>
                </a:lnTo>
                <a:lnTo>
                  <a:pt x="1545537" y="2331304"/>
                </a:lnTo>
                <a:lnTo>
                  <a:pt x="1499644" y="2335354"/>
                </a:lnTo>
                <a:lnTo>
                  <a:pt x="1456451" y="2334004"/>
                </a:lnTo>
                <a:lnTo>
                  <a:pt x="1414607" y="2328605"/>
                </a:lnTo>
                <a:lnTo>
                  <a:pt x="1374112" y="2316456"/>
                </a:lnTo>
                <a:lnTo>
                  <a:pt x="1340367" y="2298908"/>
                </a:lnTo>
                <a:lnTo>
                  <a:pt x="1307971" y="2275961"/>
                </a:lnTo>
                <a:lnTo>
                  <a:pt x="1279626" y="2248966"/>
                </a:lnTo>
                <a:lnTo>
                  <a:pt x="1251278" y="2217920"/>
                </a:lnTo>
                <a:lnTo>
                  <a:pt x="1225632" y="2185525"/>
                </a:lnTo>
                <a:lnTo>
                  <a:pt x="1199986" y="2151779"/>
                </a:lnTo>
                <a:lnTo>
                  <a:pt x="1174340" y="2118035"/>
                </a:lnTo>
                <a:lnTo>
                  <a:pt x="1148694" y="2085639"/>
                </a:lnTo>
                <a:lnTo>
                  <a:pt x="1121696" y="2054594"/>
                </a:lnTo>
                <a:lnTo>
                  <a:pt x="1090650" y="2027597"/>
                </a:lnTo>
                <a:lnTo>
                  <a:pt x="1060954" y="2003300"/>
                </a:lnTo>
                <a:lnTo>
                  <a:pt x="1027209" y="1984404"/>
                </a:lnTo>
                <a:lnTo>
                  <a:pt x="990765" y="1968205"/>
                </a:lnTo>
                <a:lnTo>
                  <a:pt x="951620" y="1954708"/>
                </a:lnTo>
                <a:lnTo>
                  <a:pt x="911125" y="1942559"/>
                </a:lnTo>
                <a:lnTo>
                  <a:pt x="870632" y="1931761"/>
                </a:lnTo>
                <a:lnTo>
                  <a:pt x="828787" y="1920961"/>
                </a:lnTo>
                <a:lnTo>
                  <a:pt x="789643" y="1908814"/>
                </a:lnTo>
                <a:lnTo>
                  <a:pt x="750497" y="1895315"/>
                </a:lnTo>
                <a:lnTo>
                  <a:pt x="714054" y="1879117"/>
                </a:lnTo>
                <a:lnTo>
                  <a:pt x="681656" y="1858870"/>
                </a:lnTo>
                <a:lnTo>
                  <a:pt x="651961" y="1834573"/>
                </a:lnTo>
                <a:lnTo>
                  <a:pt x="627665" y="1804879"/>
                </a:lnTo>
                <a:lnTo>
                  <a:pt x="607418" y="1772483"/>
                </a:lnTo>
                <a:lnTo>
                  <a:pt x="591220" y="1736037"/>
                </a:lnTo>
                <a:lnTo>
                  <a:pt x="577722" y="1696894"/>
                </a:lnTo>
                <a:lnTo>
                  <a:pt x="565574" y="1657749"/>
                </a:lnTo>
                <a:lnTo>
                  <a:pt x="554775" y="1615905"/>
                </a:lnTo>
                <a:lnTo>
                  <a:pt x="543976" y="1575411"/>
                </a:lnTo>
                <a:lnTo>
                  <a:pt x="531828" y="1534916"/>
                </a:lnTo>
                <a:lnTo>
                  <a:pt x="518330" y="1495771"/>
                </a:lnTo>
                <a:lnTo>
                  <a:pt x="502131" y="1459325"/>
                </a:lnTo>
                <a:lnTo>
                  <a:pt x="483234" y="1425581"/>
                </a:lnTo>
                <a:lnTo>
                  <a:pt x="458939" y="1395885"/>
                </a:lnTo>
                <a:lnTo>
                  <a:pt x="431941" y="1364839"/>
                </a:lnTo>
                <a:lnTo>
                  <a:pt x="400896" y="1337843"/>
                </a:lnTo>
                <a:lnTo>
                  <a:pt x="367149" y="1312197"/>
                </a:lnTo>
                <a:lnTo>
                  <a:pt x="333405" y="1286551"/>
                </a:lnTo>
                <a:lnTo>
                  <a:pt x="299660" y="1260905"/>
                </a:lnTo>
                <a:lnTo>
                  <a:pt x="267263" y="1235258"/>
                </a:lnTo>
                <a:lnTo>
                  <a:pt x="236218" y="1206912"/>
                </a:lnTo>
                <a:lnTo>
                  <a:pt x="209222" y="1178567"/>
                </a:lnTo>
                <a:lnTo>
                  <a:pt x="186276" y="1146170"/>
                </a:lnTo>
                <a:lnTo>
                  <a:pt x="168729" y="1112426"/>
                </a:lnTo>
                <a:lnTo>
                  <a:pt x="156580" y="1071932"/>
                </a:lnTo>
                <a:lnTo>
                  <a:pt x="151181" y="1030088"/>
                </a:lnTo>
                <a:lnTo>
                  <a:pt x="149830" y="986892"/>
                </a:lnTo>
                <a:lnTo>
                  <a:pt x="153879" y="940999"/>
                </a:lnTo>
                <a:lnTo>
                  <a:pt x="159279" y="895106"/>
                </a:lnTo>
                <a:lnTo>
                  <a:pt x="166027" y="849212"/>
                </a:lnTo>
                <a:lnTo>
                  <a:pt x="171427" y="803319"/>
                </a:lnTo>
                <a:lnTo>
                  <a:pt x="174128" y="757426"/>
                </a:lnTo>
                <a:lnTo>
                  <a:pt x="174128" y="712881"/>
                </a:lnTo>
                <a:lnTo>
                  <a:pt x="168729" y="671038"/>
                </a:lnTo>
                <a:lnTo>
                  <a:pt x="157929" y="629194"/>
                </a:lnTo>
                <a:lnTo>
                  <a:pt x="141732" y="590048"/>
                </a:lnTo>
                <a:lnTo>
                  <a:pt x="121485" y="549554"/>
                </a:lnTo>
                <a:lnTo>
                  <a:pt x="98537" y="509061"/>
                </a:lnTo>
                <a:lnTo>
                  <a:pt x="74241" y="468566"/>
                </a:lnTo>
                <a:lnTo>
                  <a:pt x="51294" y="429420"/>
                </a:lnTo>
                <a:lnTo>
                  <a:pt x="31046" y="387578"/>
                </a:lnTo>
                <a:lnTo>
                  <a:pt x="14849" y="347083"/>
                </a:lnTo>
                <a:lnTo>
                  <a:pt x="4051" y="305238"/>
                </a:lnTo>
                <a:lnTo>
                  <a:pt x="0" y="262044"/>
                </a:lnTo>
                <a:lnTo>
                  <a:pt x="4051" y="218851"/>
                </a:lnTo>
                <a:lnTo>
                  <a:pt x="14849" y="177007"/>
                </a:lnTo>
                <a:lnTo>
                  <a:pt x="31046" y="136512"/>
                </a:lnTo>
                <a:lnTo>
                  <a:pt x="51294" y="94669"/>
                </a:lnTo>
                <a:lnTo>
                  <a:pt x="74241" y="55523"/>
                </a:lnTo>
                <a:lnTo>
                  <a:pt x="98537" y="150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09B6A-08D8-46DF-83EF-A3BC3725B28A}"/>
              </a:ext>
            </a:extLst>
          </p:cNvPr>
          <p:cNvPicPr/>
          <p:nvPr/>
        </p:nvPicPr>
        <p:blipFill rotWithShape="1">
          <a:blip r:embed="rId2"/>
          <a:srcRect l="11091" t="36046" r="57911" b="17855"/>
          <a:stretch/>
        </p:blipFill>
        <p:spPr bwMode="auto">
          <a:xfrm>
            <a:off x="759041" y="-15845"/>
            <a:ext cx="4405373" cy="30288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8D1DC0-32AA-43ED-B064-CE53845E758A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1014" t="35545" r="57147" b="17522"/>
          <a:stretch/>
        </p:blipFill>
        <p:spPr bwMode="auto">
          <a:xfrm>
            <a:off x="123213" y="3027395"/>
            <a:ext cx="4386264" cy="368099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204B43D-CAE1-4FD8-9215-10B2D53F82F5}"/>
              </a:ext>
            </a:extLst>
          </p:cNvPr>
          <p:cNvPicPr/>
          <p:nvPr/>
        </p:nvPicPr>
        <p:blipFill rotWithShape="1">
          <a:blip r:embed="rId4"/>
          <a:srcRect l="11046" t="35068" r="58336" b="20512"/>
          <a:stretch/>
        </p:blipFill>
        <p:spPr bwMode="auto">
          <a:xfrm>
            <a:off x="5187146" y="1036424"/>
            <a:ext cx="3775749" cy="306809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4B50581-74D5-4F58-AC2A-C92DC877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7366" y="1"/>
            <a:ext cx="3334634" cy="3683001"/>
          </a:xfrm>
          <a:custGeom>
            <a:avLst/>
            <a:gdLst>
              <a:gd name="connsiteX0" fmla="*/ 563413 w 3334634"/>
              <a:gd name="connsiteY0" fmla="*/ 0 h 3683001"/>
              <a:gd name="connsiteX1" fmla="*/ 3334634 w 3334634"/>
              <a:gd name="connsiteY1" fmla="*/ 0 h 3683001"/>
              <a:gd name="connsiteX2" fmla="*/ 3334634 w 3334634"/>
              <a:gd name="connsiteY2" fmla="*/ 3422247 h 3683001"/>
              <a:gd name="connsiteX3" fmla="*/ 3322455 w 3334634"/>
              <a:gd name="connsiteY3" fmla="*/ 3435585 h 3683001"/>
              <a:gd name="connsiteX4" fmla="*/ 3292765 w 3334634"/>
              <a:gd name="connsiteY4" fmla="*/ 3463861 h 3683001"/>
              <a:gd name="connsiteX5" fmla="*/ 3258834 w 3334634"/>
              <a:gd name="connsiteY5" fmla="*/ 3487896 h 3683001"/>
              <a:gd name="connsiteX6" fmla="*/ 3223489 w 3334634"/>
              <a:gd name="connsiteY6" fmla="*/ 3506276 h 3683001"/>
              <a:gd name="connsiteX7" fmla="*/ 3181074 w 3334634"/>
              <a:gd name="connsiteY7" fmla="*/ 3519000 h 3683001"/>
              <a:gd name="connsiteX8" fmla="*/ 3137245 w 3334634"/>
              <a:gd name="connsiteY8" fmla="*/ 3524656 h 3683001"/>
              <a:gd name="connsiteX9" fmla="*/ 3092004 w 3334634"/>
              <a:gd name="connsiteY9" fmla="*/ 3526069 h 3683001"/>
              <a:gd name="connsiteX10" fmla="*/ 3043934 w 3334634"/>
              <a:gd name="connsiteY10" fmla="*/ 3521827 h 3683001"/>
              <a:gd name="connsiteX11" fmla="*/ 2995865 w 3334634"/>
              <a:gd name="connsiteY11" fmla="*/ 3516173 h 3683001"/>
              <a:gd name="connsiteX12" fmla="*/ 2947795 w 3334634"/>
              <a:gd name="connsiteY12" fmla="*/ 3509103 h 3683001"/>
              <a:gd name="connsiteX13" fmla="*/ 2899726 w 3334634"/>
              <a:gd name="connsiteY13" fmla="*/ 3503449 h 3683001"/>
              <a:gd name="connsiteX14" fmla="*/ 2851655 w 3334634"/>
              <a:gd name="connsiteY14" fmla="*/ 3500620 h 3683001"/>
              <a:gd name="connsiteX15" fmla="*/ 2805000 w 3334634"/>
              <a:gd name="connsiteY15" fmla="*/ 3500620 h 3683001"/>
              <a:gd name="connsiteX16" fmla="*/ 2761173 w 3334634"/>
              <a:gd name="connsiteY16" fmla="*/ 3506276 h 3683001"/>
              <a:gd name="connsiteX17" fmla="*/ 2715931 w 3334634"/>
              <a:gd name="connsiteY17" fmla="*/ 3517587 h 3683001"/>
              <a:gd name="connsiteX18" fmla="*/ 2674930 w 3334634"/>
              <a:gd name="connsiteY18" fmla="*/ 3534551 h 3683001"/>
              <a:gd name="connsiteX19" fmla="*/ 2632516 w 3334634"/>
              <a:gd name="connsiteY19" fmla="*/ 3557173 h 3683001"/>
              <a:gd name="connsiteX20" fmla="*/ 2590102 w 3334634"/>
              <a:gd name="connsiteY20" fmla="*/ 3579795 h 3683001"/>
              <a:gd name="connsiteX21" fmla="*/ 2547687 w 3334634"/>
              <a:gd name="connsiteY21" fmla="*/ 3605242 h 3683001"/>
              <a:gd name="connsiteX22" fmla="*/ 2506686 w 3334634"/>
              <a:gd name="connsiteY22" fmla="*/ 3629277 h 3683001"/>
              <a:gd name="connsiteX23" fmla="*/ 2462859 w 3334634"/>
              <a:gd name="connsiteY23" fmla="*/ 3650484 h 3683001"/>
              <a:gd name="connsiteX24" fmla="*/ 2420444 w 3334634"/>
              <a:gd name="connsiteY24" fmla="*/ 3667450 h 3683001"/>
              <a:gd name="connsiteX25" fmla="*/ 2376615 w 3334634"/>
              <a:gd name="connsiteY25" fmla="*/ 3678761 h 3683001"/>
              <a:gd name="connsiteX26" fmla="*/ 2331375 w 3334634"/>
              <a:gd name="connsiteY26" fmla="*/ 3683001 h 3683001"/>
              <a:gd name="connsiteX27" fmla="*/ 2286133 w 3334634"/>
              <a:gd name="connsiteY27" fmla="*/ 3678761 h 3683001"/>
              <a:gd name="connsiteX28" fmla="*/ 2242304 w 3334634"/>
              <a:gd name="connsiteY28" fmla="*/ 3667450 h 3683001"/>
              <a:gd name="connsiteX29" fmla="*/ 2199891 w 3334634"/>
              <a:gd name="connsiteY29" fmla="*/ 3650484 h 3683001"/>
              <a:gd name="connsiteX30" fmla="*/ 2156062 w 3334634"/>
              <a:gd name="connsiteY30" fmla="*/ 3629277 h 3683001"/>
              <a:gd name="connsiteX31" fmla="*/ 2115061 w 3334634"/>
              <a:gd name="connsiteY31" fmla="*/ 3605242 h 3683001"/>
              <a:gd name="connsiteX32" fmla="*/ 2072647 w 3334634"/>
              <a:gd name="connsiteY32" fmla="*/ 3579795 h 3683001"/>
              <a:gd name="connsiteX33" fmla="*/ 2030232 w 3334634"/>
              <a:gd name="connsiteY33" fmla="*/ 3557173 h 3683001"/>
              <a:gd name="connsiteX34" fmla="*/ 1987819 w 3334634"/>
              <a:gd name="connsiteY34" fmla="*/ 3534551 h 3683001"/>
              <a:gd name="connsiteX35" fmla="*/ 1945405 w 3334634"/>
              <a:gd name="connsiteY35" fmla="*/ 3517587 h 3683001"/>
              <a:gd name="connsiteX36" fmla="*/ 1901577 w 3334634"/>
              <a:gd name="connsiteY36" fmla="*/ 3506276 h 3683001"/>
              <a:gd name="connsiteX37" fmla="*/ 1857748 w 3334634"/>
              <a:gd name="connsiteY37" fmla="*/ 3500620 h 3683001"/>
              <a:gd name="connsiteX38" fmla="*/ 1811091 w 3334634"/>
              <a:gd name="connsiteY38" fmla="*/ 3500620 h 3683001"/>
              <a:gd name="connsiteX39" fmla="*/ 1763022 w 3334634"/>
              <a:gd name="connsiteY39" fmla="*/ 3503449 h 3683001"/>
              <a:gd name="connsiteX40" fmla="*/ 1714953 w 3334634"/>
              <a:gd name="connsiteY40" fmla="*/ 3509103 h 3683001"/>
              <a:gd name="connsiteX41" fmla="*/ 1666883 w 3334634"/>
              <a:gd name="connsiteY41" fmla="*/ 3516173 h 3683001"/>
              <a:gd name="connsiteX42" fmla="*/ 1618812 w 3334634"/>
              <a:gd name="connsiteY42" fmla="*/ 3521827 h 3683001"/>
              <a:gd name="connsiteX43" fmla="*/ 1570744 w 3334634"/>
              <a:gd name="connsiteY43" fmla="*/ 3526069 h 3683001"/>
              <a:gd name="connsiteX44" fmla="*/ 1525503 w 3334634"/>
              <a:gd name="connsiteY44" fmla="*/ 3524656 h 3683001"/>
              <a:gd name="connsiteX45" fmla="*/ 1481675 w 3334634"/>
              <a:gd name="connsiteY45" fmla="*/ 3519000 h 3683001"/>
              <a:gd name="connsiteX46" fmla="*/ 1439260 w 3334634"/>
              <a:gd name="connsiteY46" fmla="*/ 3506276 h 3683001"/>
              <a:gd name="connsiteX47" fmla="*/ 1403915 w 3334634"/>
              <a:gd name="connsiteY47" fmla="*/ 3487896 h 3683001"/>
              <a:gd name="connsiteX48" fmla="*/ 1369983 w 3334634"/>
              <a:gd name="connsiteY48" fmla="*/ 3463861 h 3683001"/>
              <a:gd name="connsiteX49" fmla="*/ 1340294 w 3334634"/>
              <a:gd name="connsiteY49" fmla="*/ 3435585 h 3683001"/>
              <a:gd name="connsiteX50" fmla="*/ 1310602 w 3334634"/>
              <a:gd name="connsiteY50" fmla="*/ 3403068 h 3683001"/>
              <a:gd name="connsiteX51" fmla="*/ 1283740 w 3334634"/>
              <a:gd name="connsiteY51" fmla="*/ 3369136 h 3683001"/>
              <a:gd name="connsiteX52" fmla="*/ 1256878 w 3334634"/>
              <a:gd name="connsiteY52" fmla="*/ 3333790 h 3683001"/>
              <a:gd name="connsiteX53" fmla="*/ 1230016 w 3334634"/>
              <a:gd name="connsiteY53" fmla="*/ 3298446 h 3683001"/>
              <a:gd name="connsiteX54" fmla="*/ 1203154 w 3334634"/>
              <a:gd name="connsiteY54" fmla="*/ 3264515 h 3683001"/>
              <a:gd name="connsiteX55" fmla="*/ 1174877 w 3334634"/>
              <a:gd name="connsiteY55" fmla="*/ 3231997 h 3683001"/>
              <a:gd name="connsiteX56" fmla="*/ 1142359 w 3334634"/>
              <a:gd name="connsiteY56" fmla="*/ 3203720 h 3683001"/>
              <a:gd name="connsiteX57" fmla="*/ 1111255 w 3334634"/>
              <a:gd name="connsiteY57" fmla="*/ 3178272 h 3683001"/>
              <a:gd name="connsiteX58" fmla="*/ 1075910 w 3334634"/>
              <a:gd name="connsiteY58" fmla="*/ 3158480 h 3683001"/>
              <a:gd name="connsiteX59" fmla="*/ 1037737 w 3334634"/>
              <a:gd name="connsiteY59" fmla="*/ 3141513 h 3683001"/>
              <a:gd name="connsiteX60" fmla="*/ 996737 w 3334634"/>
              <a:gd name="connsiteY60" fmla="*/ 3127376 h 3683001"/>
              <a:gd name="connsiteX61" fmla="*/ 954322 w 3334634"/>
              <a:gd name="connsiteY61" fmla="*/ 3114651 h 3683001"/>
              <a:gd name="connsiteX62" fmla="*/ 911909 w 3334634"/>
              <a:gd name="connsiteY62" fmla="*/ 3103341 h 3683001"/>
              <a:gd name="connsiteX63" fmla="*/ 868080 w 3334634"/>
              <a:gd name="connsiteY63" fmla="*/ 3092029 h 3683001"/>
              <a:gd name="connsiteX64" fmla="*/ 827080 w 3334634"/>
              <a:gd name="connsiteY64" fmla="*/ 3079305 h 3683001"/>
              <a:gd name="connsiteX65" fmla="*/ 786078 w 3334634"/>
              <a:gd name="connsiteY65" fmla="*/ 3065167 h 3683001"/>
              <a:gd name="connsiteX66" fmla="*/ 747907 w 3334634"/>
              <a:gd name="connsiteY66" fmla="*/ 3048201 h 3683001"/>
              <a:gd name="connsiteX67" fmla="*/ 713974 w 3334634"/>
              <a:gd name="connsiteY67" fmla="*/ 3026994 h 3683001"/>
              <a:gd name="connsiteX68" fmla="*/ 682870 w 3334634"/>
              <a:gd name="connsiteY68" fmla="*/ 3001545 h 3683001"/>
              <a:gd name="connsiteX69" fmla="*/ 657423 w 3334634"/>
              <a:gd name="connsiteY69" fmla="*/ 2970443 h 3683001"/>
              <a:gd name="connsiteX70" fmla="*/ 636216 w 3334634"/>
              <a:gd name="connsiteY70" fmla="*/ 2936511 h 3683001"/>
              <a:gd name="connsiteX71" fmla="*/ 619250 w 3334634"/>
              <a:gd name="connsiteY71" fmla="*/ 2898337 h 3683001"/>
              <a:gd name="connsiteX72" fmla="*/ 605112 w 3334634"/>
              <a:gd name="connsiteY72" fmla="*/ 2857338 h 3683001"/>
              <a:gd name="connsiteX73" fmla="*/ 592388 w 3334634"/>
              <a:gd name="connsiteY73" fmla="*/ 2816338 h 3683001"/>
              <a:gd name="connsiteX74" fmla="*/ 581077 w 3334634"/>
              <a:gd name="connsiteY74" fmla="*/ 2772509 h 3683001"/>
              <a:gd name="connsiteX75" fmla="*/ 569766 w 3334634"/>
              <a:gd name="connsiteY75" fmla="*/ 2730096 h 3683001"/>
              <a:gd name="connsiteX76" fmla="*/ 557042 w 3334634"/>
              <a:gd name="connsiteY76" fmla="*/ 2687681 h 3683001"/>
              <a:gd name="connsiteX77" fmla="*/ 542904 w 3334634"/>
              <a:gd name="connsiteY77" fmla="*/ 2646680 h 3683001"/>
              <a:gd name="connsiteX78" fmla="*/ 525937 w 3334634"/>
              <a:gd name="connsiteY78" fmla="*/ 2608506 h 3683001"/>
              <a:gd name="connsiteX79" fmla="*/ 506144 w 3334634"/>
              <a:gd name="connsiteY79" fmla="*/ 2573162 h 3683001"/>
              <a:gd name="connsiteX80" fmla="*/ 480698 w 3334634"/>
              <a:gd name="connsiteY80" fmla="*/ 2542058 h 3683001"/>
              <a:gd name="connsiteX81" fmla="*/ 452420 w 3334634"/>
              <a:gd name="connsiteY81" fmla="*/ 2509540 h 3683001"/>
              <a:gd name="connsiteX82" fmla="*/ 419902 w 3334634"/>
              <a:gd name="connsiteY82" fmla="*/ 2481264 h 3683001"/>
              <a:gd name="connsiteX83" fmla="*/ 384556 w 3334634"/>
              <a:gd name="connsiteY83" fmla="*/ 2454402 h 3683001"/>
              <a:gd name="connsiteX84" fmla="*/ 349212 w 3334634"/>
              <a:gd name="connsiteY84" fmla="*/ 2427540 h 3683001"/>
              <a:gd name="connsiteX85" fmla="*/ 313867 w 3334634"/>
              <a:gd name="connsiteY85" fmla="*/ 2400678 h 3683001"/>
              <a:gd name="connsiteX86" fmla="*/ 279934 w 3334634"/>
              <a:gd name="connsiteY86" fmla="*/ 2373815 h 3683001"/>
              <a:gd name="connsiteX87" fmla="*/ 247417 w 3334634"/>
              <a:gd name="connsiteY87" fmla="*/ 2344126 h 3683001"/>
              <a:gd name="connsiteX88" fmla="*/ 219141 w 3334634"/>
              <a:gd name="connsiteY88" fmla="*/ 2314436 h 3683001"/>
              <a:gd name="connsiteX89" fmla="*/ 195107 w 3334634"/>
              <a:gd name="connsiteY89" fmla="*/ 2280504 h 3683001"/>
              <a:gd name="connsiteX90" fmla="*/ 176728 w 3334634"/>
              <a:gd name="connsiteY90" fmla="*/ 2245160 h 3683001"/>
              <a:gd name="connsiteX91" fmla="*/ 164003 w 3334634"/>
              <a:gd name="connsiteY91" fmla="*/ 2202746 h 3683001"/>
              <a:gd name="connsiteX92" fmla="*/ 158348 w 3334634"/>
              <a:gd name="connsiteY92" fmla="*/ 2158917 h 3683001"/>
              <a:gd name="connsiteX93" fmla="*/ 156933 w 3334634"/>
              <a:gd name="connsiteY93" fmla="*/ 2113674 h 3683001"/>
              <a:gd name="connsiteX94" fmla="*/ 161175 w 3334634"/>
              <a:gd name="connsiteY94" fmla="*/ 2065605 h 3683001"/>
              <a:gd name="connsiteX95" fmla="*/ 166830 w 3334634"/>
              <a:gd name="connsiteY95" fmla="*/ 2017536 h 3683001"/>
              <a:gd name="connsiteX96" fmla="*/ 173899 w 3334634"/>
              <a:gd name="connsiteY96" fmla="*/ 1969465 h 3683001"/>
              <a:gd name="connsiteX97" fmla="*/ 179555 w 3334634"/>
              <a:gd name="connsiteY97" fmla="*/ 1921396 h 3683001"/>
              <a:gd name="connsiteX98" fmla="*/ 182383 w 3334634"/>
              <a:gd name="connsiteY98" fmla="*/ 1873328 h 3683001"/>
              <a:gd name="connsiteX99" fmla="*/ 182383 w 3334634"/>
              <a:gd name="connsiteY99" fmla="*/ 1826671 h 3683001"/>
              <a:gd name="connsiteX100" fmla="*/ 176728 w 3334634"/>
              <a:gd name="connsiteY100" fmla="*/ 1782844 h 3683001"/>
              <a:gd name="connsiteX101" fmla="*/ 165417 w 3334634"/>
              <a:gd name="connsiteY101" fmla="*/ 1739016 h 3683001"/>
              <a:gd name="connsiteX102" fmla="*/ 148451 w 3334634"/>
              <a:gd name="connsiteY102" fmla="*/ 1698014 h 3683001"/>
              <a:gd name="connsiteX103" fmla="*/ 127244 w 3334634"/>
              <a:gd name="connsiteY103" fmla="*/ 1655600 h 3683001"/>
              <a:gd name="connsiteX104" fmla="*/ 103208 w 3334634"/>
              <a:gd name="connsiteY104" fmla="*/ 1613187 h 3683001"/>
              <a:gd name="connsiteX105" fmla="*/ 77761 w 3334634"/>
              <a:gd name="connsiteY105" fmla="*/ 1570772 h 3683001"/>
              <a:gd name="connsiteX106" fmla="*/ 53726 w 3334634"/>
              <a:gd name="connsiteY106" fmla="*/ 1529770 h 3683001"/>
              <a:gd name="connsiteX107" fmla="*/ 32517 w 3334634"/>
              <a:gd name="connsiteY107" fmla="*/ 1485944 h 3683001"/>
              <a:gd name="connsiteX108" fmla="*/ 15553 w 3334634"/>
              <a:gd name="connsiteY108" fmla="*/ 1443529 h 3683001"/>
              <a:gd name="connsiteX109" fmla="*/ 4243 w 3334634"/>
              <a:gd name="connsiteY109" fmla="*/ 1399700 h 3683001"/>
              <a:gd name="connsiteX110" fmla="*/ 0 w 3334634"/>
              <a:gd name="connsiteY110" fmla="*/ 1354458 h 3683001"/>
              <a:gd name="connsiteX111" fmla="*/ 4243 w 3334634"/>
              <a:gd name="connsiteY111" fmla="*/ 1309218 h 3683001"/>
              <a:gd name="connsiteX112" fmla="*/ 15553 w 3334634"/>
              <a:gd name="connsiteY112" fmla="*/ 1265390 h 3683001"/>
              <a:gd name="connsiteX113" fmla="*/ 32517 w 3334634"/>
              <a:gd name="connsiteY113" fmla="*/ 1222975 h 3683001"/>
              <a:gd name="connsiteX114" fmla="*/ 53726 w 3334634"/>
              <a:gd name="connsiteY114" fmla="*/ 1179148 h 3683001"/>
              <a:gd name="connsiteX115" fmla="*/ 77761 w 3334634"/>
              <a:gd name="connsiteY115" fmla="*/ 1138146 h 3683001"/>
              <a:gd name="connsiteX116" fmla="*/ 103208 w 3334634"/>
              <a:gd name="connsiteY116" fmla="*/ 1095733 h 3683001"/>
              <a:gd name="connsiteX117" fmla="*/ 127244 w 3334634"/>
              <a:gd name="connsiteY117" fmla="*/ 1053318 h 3683001"/>
              <a:gd name="connsiteX118" fmla="*/ 148451 w 3334634"/>
              <a:gd name="connsiteY118" fmla="*/ 1010904 h 3683001"/>
              <a:gd name="connsiteX119" fmla="*/ 165417 w 3334634"/>
              <a:gd name="connsiteY119" fmla="*/ 969903 h 3683001"/>
              <a:gd name="connsiteX120" fmla="*/ 176728 w 3334634"/>
              <a:gd name="connsiteY120" fmla="*/ 926075 h 3683001"/>
              <a:gd name="connsiteX121" fmla="*/ 182383 w 3334634"/>
              <a:gd name="connsiteY121" fmla="*/ 882248 h 3683001"/>
              <a:gd name="connsiteX122" fmla="*/ 182383 w 3334634"/>
              <a:gd name="connsiteY122" fmla="*/ 835592 h 3683001"/>
              <a:gd name="connsiteX123" fmla="*/ 179555 w 3334634"/>
              <a:gd name="connsiteY123" fmla="*/ 787522 h 3683001"/>
              <a:gd name="connsiteX124" fmla="*/ 173899 w 3334634"/>
              <a:gd name="connsiteY124" fmla="*/ 739453 h 3683001"/>
              <a:gd name="connsiteX125" fmla="*/ 166830 w 3334634"/>
              <a:gd name="connsiteY125" fmla="*/ 691383 h 3683001"/>
              <a:gd name="connsiteX126" fmla="*/ 161175 w 3334634"/>
              <a:gd name="connsiteY126" fmla="*/ 643314 h 3683001"/>
              <a:gd name="connsiteX127" fmla="*/ 156933 w 3334634"/>
              <a:gd name="connsiteY127" fmla="*/ 595245 h 3683001"/>
              <a:gd name="connsiteX128" fmla="*/ 158348 w 3334634"/>
              <a:gd name="connsiteY128" fmla="*/ 550003 h 3683001"/>
              <a:gd name="connsiteX129" fmla="*/ 164003 w 3334634"/>
              <a:gd name="connsiteY129" fmla="*/ 506175 h 3683001"/>
              <a:gd name="connsiteX130" fmla="*/ 176728 w 3334634"/>
              <a:gd name="connsiteY130" fmla="*/ 463760 h 3683001"/>
              <a:gd name="connsiteX131" fmla="*/ 195107 w 3334634"/>
              <a:gd name="connsiteY131" fmla="*/ 428416 h 3683001"/>
              <a:gd name="connsiteX132" fmla="*/ 219141 w 3334634"/>
              <a:gd name="connsiteY132" fmla="*/ 394484 h 3683001"/>
              <a:gd name="connsiteX133" fmla="*/ 247417 w 3334634"/>
              <a:gd name="connsiteY133" fmla="*/ 364793 h 3683001"/>
              <a:gd name="connsiteX134" fmla="*/ 279934 w 3334634"/>
              <a:gd name="connsiteY134" fmla="*/ 335105 h 3683001"/>
              <a:gd name="connsiteX135" fmla="*/ 313867 w 3334634"/>
              <a:gd name="connsiteY135" fmla="*/ 308240 h 3683001"/>
              <a:gd name="connsiteX136" fmla="*/ 349212 w 3334634"/>
              <a:gd name="connsiteY136" fmla="*/ 281378 h 3683001"/>
              <a:gd name="connsiteX137" fmla="*/ 384556 w 3334634"/>
              <a:gd name="connsiteY137" fmla="*/ 254516 h 3683001"/>
              <a:gd name="connsiteX138" fmla="*/ 419902 w 3334634"/>
              <a:gd name="connsiteY138" fmla="*/ 227654 h 3683001"/>
              <a:gd name="connsiteX139" fmla="*/ 452420 w 3334634"/>
              <a:gd name="connsiteY139" fmla="*/ 199379 h 3683001"/>
              <a:gd name="connsiteX140" fmla="*/ 480698 w 3334634"/>
              <a:gd name="connsiteY140" fmla="*/ 166861 h 3683001"/>
              <a:gd name="connsiteX141" fmla="*/ 506144 w 3334634"/>
              <a:gd name="connsiteY141" fmla="*/ 135757 h 3683001"/>
              <a:gd name="connsiteX142" fmla="*/ 525937 w 3334634"/>
              <a:gd name="connsiteY142" fmla="*/ 100412 h 3683001"/>
              <a:gd name="connsiteX143" fmla="*/ 542904 w 3334634"/>
              <a:gd name="connsiteY143" fmla="*/ 62239 h 3683001"/>
              <a:gd name="connsiteX144" fmla="*/ 557042 w 3334634"/>
              <a:gd name="connsiteY144" fmla="*/ 21238 h 368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3334634" h="3683001">
                <a:moveTo>
                  <a:pt x="563413" y="0"/>
                </a:moveTo>
                <a:lnTo>
                  <a:pt x="3334634" y="0"/>
                </a:lnTo>
                <a:lnTo>
                  <a:pt x="3334634" y="3422247"/>
                </a:lnTo>
                <a:lnTo>
                  <a:pt x="3322455" y="3435585"/>
                </a:lnTo>
                <a:lnTo>
                  <a:pt x="3292765" y="3463861"/>
                </a:lnTo>
                <a:lnTo>
                  <a:pt x="3258834" y="3487896"/>
                </a:lnTo>
                <a:lnTo>
                  <a:pt x="3223489" y="3506276"/>
                </a:lnTo>
                <a:lnTo>
                  <a:pt x="3181074" y="3519000"/>
                </a:lnTo>
                <a:lnTo>
                  <a:pt x="3137245" y="3524656"/>
                </a:lnTo>
                <a:lnTo>
                  <a:pt x="3092004" y="3526069"/>
                </a:lnTo>
                <a:lnTo>
                  <a:pt x="3043934" y="3521827"/>
                </a:lnTo>
                <a:lnTo>
                  <a:pt x="2995865" y="3516173"/>
                </a:lnTo>
                <a:lnTo>
                  <a:pt x="2947795" y="3509103"/>
                </a:lnTo>
                <a:lnTo>
                  <a:pt x="2899726" y="3503449"/>
                </a:lnTo>
                <a:lnTo>
                  <a:pt x="2851655" y="3500620"/>
                </a:lnTo>
                <a:lnTo>
                  <a:pt x="2805000" y="3500620"/>
                </a:lnTo>
                <a:lnTo>
                  <a:pt x="2761173" y="3506276"/>
                </a:lnTo>
                <a:lnTo>
                  <a:pt x="2715931" y="3517587"/>
                </a:lnTo>
                <a:lnTo>
                  <a:pt x="2674930" y="3534551"/>
                </a:lnTo>
                <a:lnTo>
                  <a:pt x="2632516" y="3557173"/>
                </a:lnTo>
                <a:lnTo>
                  <a:pt x="2590102" y="3579795"/>
                </a:lnTo>
                <a:lnTo>
                  <a:pt x="2547687" y="3605242"/>
                </a:lnTo>
                <a:lnTo>
                  <a:pt x="2506686" y="3629277"/>
                </a:lnTo>
                <a:lnTo>
                  <a:pt x="2462859" y="3650484"/>
                </a:lnTo>
                <a:lnTo>
                  <a:pt x="2420444" y="3667450"/>
                </a:lnTo>
                <a:lnTo>
                  <a:pt x="2376615" y="3678761"/>
                </a:lnTo>
                <a:lnTo>
                  <a:pt x="2331375" y="3683001"/>
                </a:lnTo>
                <a:lnTo>
                  <a:pt x="2286133" y="3678761"/>
                </a:lnTo>
                <a:lnTo>
                  <a:pt x="2242304" y="3667450"/>
                </a:lnTo>
                <a:lnTo>
                  <a:pt x="2199891" y="3650484"/>
                </a:lnTo>
                <a:lnTo>
                  <a:pt x="2156062" y="3629277"/>
                </a:lnTo>
                <a:lnTo>
                  <a:pt x="2115061" y="3605242"/>
                </a:lnTo>
                <a:lnTo>
                  <a:pt x="2072647" y="3579795"/>
                </a:lnTo>
                <a:lnTo>
                  <a:pt x="2030232" y="3557173"/>
                </a:lnTo>
                <a:lnTo>
                  <a:pt x="1987819" y="3534551"/>
                </a:lnTo>
                <a:lnTo>
                  <a:pt x="1945405" y="3517587"/>
                </a:lnTo>
                <a:lnTo>
                  <a:pt x="1901577" y="3506276"/>
                </a:lnTo>
                <a:lnTo>
                  <a:pt x="1857748" y="3500620"/>
                </a:lnTo>
                <a:lnTo>
                  <a:pt x="1811091" y="3500620"/>
                </a:lnTo>
                <a:lnTo>
                  <a:pt x="1763022" y="3503449"/>
                </a:lnTo>
                <a:lnTo>
                  <a:pt x="1714953" y="3509103"/>
                </a:lnTo>
                <a:lnTo>
                  <a:pt x="1666883" y="3516173"/>
                </a:lnTo>
                <a:lnTo>
                  <a:pt x="1618812" y="3521827"/>
                </a:lnTo>
                <a:lnTo>
                  <a:pt x="1570744" y="3526069"/>
                </a:lnTo>
                <a:lnTo>
                  <a:pt x="1525503" y="3524656"/>
                </a:lnTo>
                <a:lnTo>
                  <a:pt x="1481675" y="3519000"/>
                </a:lnTo>
                <a:lnTo>
                  <a:pt x="1439260" y="3506276"/>
                </a:lnTo>
                <a:lnTo>
                  <a:pt x="1403915" y="3487896"/>
                </a:lnTo>
                <a:lnTo>
                  <a:pt x="1369983" y="3463861"/>
                </a:lnTo>
                <a:lnTo>
                  <a:pt x="1340294" y="3435585"/>
                </a:lnTo>
                <a:lnTo>
                  <a:pt x="1310602" y="3403068"/>
                </a:lnTo>
                <a:lnTo>
                  <a:pt x="1283740" y="3369136"/>
                </a:lnTo>
                <a:lnTo>
                  <a:pt x="1256878" y="3333790"/>
                </a:lnTo>
                <a:lnTo>
                  <a:pt x="1230016" y="3298446"/>
                </a:lnTo>
                <a:lnTo>
                  <a:pt x="1203154" y="3264515"/>
                </a:lnTo>
                <a:lnTo>
                  <a:pt x="1174877" y="3231997"/>
                </a:lnTo>
                <a:lnTo>
                  <a:pt x="1142359" y="3203720"/>
                </a:lnTo>
                <a:lnTo>
                  <a:pt x="1111255" y="3178272"/>
                </a:lnTo>
                <a:lnTo>
                  <a:pt x="1075910" y="3158480"/>
                </a:lnTo>
                <a:lnTo>
                  <a:pt x="1037737" y="3141513"/>
                </a:lnTo>
                <a:lnTo>
                  <a:pt x="996737" y="3127376"/>
                </a:lnTo>
                <a:lnTo>
                  <a:pt x="954322" y="3114651"/>
                </a:lnTo>
                <a:lnTo>
                  <a:pt x="911909" y="3103341"/>
                </a:lnTo>
                <a:lnTo>
                  <a:pt x="868080" y="3092029"/>
                </a:lnTo>
                <a:lnTo>
                  <a:pt x="827080" y="3079305"/>
                </a:lnTo>
                <a:lnTo>
                  <a:pt x="786078" y="3065167"/>
                </a:lnTo>
                <a:lnTo>
                  <a:pt x="747907" y="3048201"/>
                </a:lnTo>
                <a:lnTo>
                  <a:pt x="713974" y="3026994"/>
                </a:lnTo>
                <a:lnTo>
                  <a:pt x="682870" y="3001545"/>
                </a:lnTo>
                <a:lnTo>
                  <a:pt x="657423" y="2970443"/>
                </a:lnTo>
                <a:lnTo>
                  <a:pt x="636216" y="2936511"/>
                </a:lnTo>
                <a:lnTo>
                  <a:pt x="619250" y="2898337"/>
                </a:lnTo>
                <a:lnTo>
                  <a:pt x="605112" y="2857338"/>
                </a:lnTo>
                <a:lnTo>
                  <a:pt x="592388" y="2816338"/>
                </a:lnTo>
                <a:lnTo>
                  <a:pt x="581077" y="2772509"/>
                </a:lnTo>
                <a:lnTo>
                  <a:pt x="569766" y="2730096"/>
                </a:lnTo>
                <a:lnTo>
                  <a:pt x="557042" y="2687681"/>
                </a:lnTo>
                <a:lnTo>
                  <a:pt x="542904" y="2646680"/>
                </a:lnTo>
                <a:lnTo>
                  <a:pt x="525937" y="2608506"/>
                </a:lnTo>
                <a:lnTo>
                  <a:pt x="506144" y="2573162"/>
                </a:lnTo>
                <a:lnTo>
                  <a:pt x="480698" y="2542058"/>
                </a:lnTo>
                <a:lnTo>
                  <a:pt x="452420" y="2509540"/>
                </a:lnTo>
                <a:lnTo>
                  <a:pt x="419902" y="2481264"/>
                </a:lnTo>
                <a:lnTo>
                  <a:pt x="384556" y="2454402"/>
                </a:lnTo>
                <a:lnTo>
                  <a:pt x="349212" y="2427540"/>
                </a:lnTo>
                <a:lnTo>
                  <a:pt x="313867" y="2400678"/>
                </a:lnTo>
                <a:lnTo>
                  <a:pt x="279934" y="2373815"/>
                </a:lnTo>
                <a:lnTo>
                  <a:pt x="247417" y="2344126"/>
                </a:lnTo>
                <a:lnTo>
                  <a:pt x="219141" y="2314436"/>
                </a:lnTo>
                <a:lnTo>
                  <a:pt x="195107" y="2280504"/>
                </a:lnTo>
                <a:lnTo>
                  <a:pt x="176728" y="2245160"/>
                </a:lnTo>
                <a:lnTo>
                  <a:pt x="164003" y="2202746"/>
                </a:lnTo>
                <a:lnTo>
                  <a:pt x="158348" y="2158917"/>
                </a:lnTo>
                <a:lnTo>
                  <a:pt x="156933" y="2113674"/>
                </a:lnTo>
                <a:lnTo>
                  <a:pt x="161175" y="2065605"/>
                </a:lnTo>
                <a:lnTo>
                  <a:pt x="166830" y="2017536"/>
                </a:lnTo>
                <a:lnTo>
                  <a:pt x="173899" y="1969465"/>
                </a:lnTo>
                <a:lnTo>
                  <a:pt x="179555" y="1921396"/>
                </a:lnTo>
                <a:lnTo>
                  <a:pt x="182383" y="1873328"/>
                </a:lnTo>
                <a:lnTo>
                  <a:pt x="182383" y="1826671"/>
                </a:lnTo>
                <a:lnTo>
                  <a:pt x="176728" y="1782844"/>
                </a:lnTo>
                <a:lnTo>
                  <a:pt x="165417" y="1739016"/>
                </a:lnTo>
                <a:lnTo>
                  <a:pt x="148451" y="1698014"/>
                </a:lnTo>
                <a:lnTo>
                  <a:pt x="127244" y="1655600"/>
                </a:lnTo>
                <a:lnTo>
                  <a:pt x="103208" y="1613187"/>
                </a:lnTo>
                <a:lnTo>
                  <a:pt x="77761" y="1570772"/>
                </a:lnTo>
                <a:lnTo>
                  <a:pt x="53726" y="1529770"/>
                </a:lnTo>
                <a:lnTo>
                  <a:pt x="32517" y="1485944"/>
                </a:lnTo>
                <a:lnTo>
                  <a:pt x="15553" y="1443529"/>
                </a:lnTo>
                <a:lnTo>
                  <a:pt x="4243" y="1399700"/>
                </a:lnTo>
                <a:lnTo>
                  <a:pt x="0" y="1354458"/>
                </a:lnTo>
                <a:lnTo>
                  <a:pt x="4243" y="1309218"/>
                </a:lnTo>
                <a:lnTo>
                  <a:pt x="15553" y="1265390"/>
                </a:lnTo>
                <a:lnTo>
                  <a:pt x="32517" y="1222975"/>
                </a:lnTo>
                <a:lnTo>
                  <a:pt x="53726" y="1179148"/>
                </a:lnTo>
                <a:lnTo>
                  <a:pt x="77761" y="1138146"/>
                </a:lnTo>
                <a:lnTo>
                  <a:pt x="103208" y="1095733"/>
                </a:lnTo>
                <a:lnTo>
                  <a:pt x="127244" y="1053318"/>
                </a:lnTo>
                <a:lnTo>
                  <a:pt x="148451" y="1010904"/>
                </a:lnTo>
                <a:lnTo>
                  <a:pt x="165417" y="969903"/>
                </a:lnTo>
                <a:lnTo>
                  <a:pt x="176728" y="926075"/>
                </a:lnTo>
                <a:lnTo>
                  <a:pt x="182383" y="882248"/>
                </a:lnTo>
                <a:lnTo>
                  <a:pt x="182383" y="835592"/>
                </a:lnTo>
                <a:lnTo>
                  <a:pt x="179555" y="787522"/>
                </a:lnTo>
                <a:lnTo>
                  <a:pt x="173899" y="739453"/>
                </a:lnTo>
                <a:lnTo>
                  <a:pt x="166830" y="691383"/>
                </a:lnTo>
                <a:lnTo>
                  <a:pt x="161175" y="643314"/>
                </a:lnTo>
                <a:lnTo>
                  <a:pt x="156933" y="595245"/>
                </a:lnTo>
                <a:lnTo>
                  <a:pt x="158348" y="550003"/>
                </a:lnTo>
                <a:lnTo>
                  <a:pt x="164003" y="506175"/>
                </a:lnTo>
                <a:lnTo>
                  <a:pt x="176728" y="463760"/>
                </a:lnTo>
                <a:lnTo>
                  <a:pt x="195107" y="428416"/>
                </a:lnTo>
                <a:lnTo>
                  <a:pt x="219141" y="394484"/>
                </a:lnTo>
                <a:lnTo>
                  <a:pt x="247417" y="364793"/>
                </a:lnTo>
                <a:lnTo>
                  <a:pt x="279934" y="335105"/>
                </a:lnTo>
                <a:lnTo>
                  <a:pt x="313867" y="308240"/>
                </a:lnTo>
                <a:lnTo>
                  <a:pt x="349212" y="281378"/>
                </a:lnTo>
                <a:lnTo>
                  <a:pt x="384556" y="254516"/>
                </a:lnTo>
                <a:lnTo>
                  <a:pt x="419902" y="227654"/>
                </a:lnTo>
                <a:lnTo>
                  <a:pt x="452420" y="199379"/>
                </a:lnTo>
                <a:lnTo>
                  <a:pt x="480698" y="166861"/>
                </a:lnTo>
                <a:lnTo>
                  <a:pt x="506144" y="135757"/>
                </a:lnTo>
                <a:lnTo>
                  <a:pt x="525937" y="100412"/>
                </a:lnTo>
                <a:lnTo>
                  <a:pt x="542904" y="62239"/>
                </a:lnTo>
                <a:lnTo>
                  <a:pt x="557042" y="2123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EBD44F0-618F-4032-AE7D-5A5E4E8A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2895" y="0"/>
            <a:ext cx="3229105" cy="3577596"/>
          </a:xfrm>
          <a:custGeom>
            <a:avLst/>
            <a:gdLst>
              <a:gd name="connsiteX0" fmla="*/ 554929 w 3229105"/>
              <a:gd name="connsiteY0" fmla="*/ 0 h 3577596"/>
              <a:gd name="connsiteX1" fmla="*/ 3229105 w 3229105"/>
              <a:gd name="connsiteY1" fmla="*/ 0 h 3577596"/>
              <a:gd name="connsiteX2" fmla="*/ 3229105 w 3229105"/>
              <a:gd name="connsiteY2" fmla="*/ 3273928 h 3577596"/>
              <a:gd name="connsiteX3" fmla="*/ 3226057 w 3229105"/>
              <a:gd name="connsiteY3" fmla="*/ 3277939 h 3577596"/>
              <a:gd name="connsiteX4" fmla="*/ 3200411 w 3229105"/>
              <a:gd name="connsiteY4" fmla="*/ 3310334 h 3577596"/>
              <a:gd name="connsiteX5" fmla="*/ 3172065 w 3229105"/>
              <a:gd name="connsiteY5" fmla="*/ 3341380 h 3577596"/>
              <a:gd name="connsiteX6" fmla="*/ 3143718 w 3229105"/>
              <a:gd name="connsiteY6" fmla="*/ 3368375 h 3577596"/>
              <a:gd name="connsiteX7" fmla="*/ 3111324 w 3229105"/>
              <a:gd name="connsiteY7" fmla="*/ 3391322 h 3577596"/>
              <a:gd name="connsiteX8" fmla="*/ 3077578 w 3229105"/>
              <a:gd name="connsiteY8" fmla="*/ 3408870 h 3577596"/>
              <a:gd name="connsiteX9" fmla="*/ 3037083 w 3229105"/>
              <a:gd name="connsiteY9" fmla="*/ 3421019 h 3577596"/>
              <a:gd name="connsiteX10" fmla="*/ 2995238 w 3229105"/>
              <a:gd name="connsiteY10" fmla="*/ 3426418 h 3577596"/>
              <a:gd name="connsiteX11" fmla="*/ 2952045 w 3229105"/>
              <a:gd name="connsiteY11" fmla="*/ 3427768 h 3577596"/>
              <a:gd name="connsiteX12" fmla="*/ 2906151 w 3229105"/>
              <a:gd name="connsiteY12" fmla="*/ 3423718 h 3577596"/>
              <a:gd name="connsiteX13" fmla="*/ 2860257 w 3229105"/>
              <a:gd name="connsiteY13" fmla="*/ 3418319 h 3577596"/>
              <a:gd name="connsiteX14" fmla="*/ 2814363 w 3229105"/>
              <a:gd name="connsiteY14" fmla="*/ 3411569 h 3577596"/>
              <a:gd name="connsiteX15" fmla="*/ 2768470 w 3229105"/>
              <a:gd name="connsiteY15" fmla="*/ 3406172 h 3577596"/>
              <a:gd name="connsiteX16" fmla="*/ 2722575 w 3229105"/>
              <a:gd name="connsiteY16" fmla="*/ 3403471 h 3577596"/>
              <a:gd name="connsiteX17" fmla="*/ 2678032 w 3229105"/>
              <a:gd name="connsiteY17" fmla="*/ 3403471 h 3577596"/>
              <a:gd name="connsiteX18" fmla="*/ 2636189 w 3229105"/>
              <a:gd name="connsiteY18" fmla="*/ 3408870 h 3577596"/>
              <a:gd name="connsiteX19" fmla="*/ 2592994 w 3229105"/>
              <a:gd name="connsiteY19" fmla="*/ 3419670 h 3577596"/>
              <a:gd name="connsiteX20" fmla="*/ 2553849 w 3229105"/>
              <a:gd name="connsiteY20" fmla="*/ 3435866 h 3577596"/>
              <a:gd name="connsiteX21" fmla="*/ 2513355 w 3229105"/>
              <a:gd name="connsiteY21" fmla="*/ 3457464 h 3577596"/>
              <a:gd name="connsiteX22" fmla="*/ 2472861 w 3229105"/>
              <a:gd name="connsiteY22" fmla="*/ 3479062 h 3577596"/>
              <a:gd name="connsiteX23" fmla="*/ 2432366 w 3229105"/>
              <a:gd name="connsiteY23" fmla="*/ 3503357 h 3577596"/>
              <a:gd name="connsiteX24" fmla="*/ 2393221 w 3229105"/>
              <a:gd name="connsiteY24" fmla="*/ 3526304 h 3577596"/>
              <a:gd name="connsiteX25" fmla="*/ 2351378 w 3229105"/>
              <a:gd name="connsiteY25" fmla="*/ 3546551 h 3577596"/>
              <a:gd name="connsiteX26" fmla="*/ 2310883 w 3229105"/>
              <a:gd name="connsiteY26" fmla="*/ 3562749 h 3577596"/>
              <a:gd name="connsiteX27" fmla="*/ 2269038 w 3229105"/>
              <a:gd name="connsiteY27" fmla="*/ 3573548 h 3577596"/>
              <a:gd name="connsiteX28" fmla="*/ 2225845 w 3229105"/>
              <a:gd name="connsiteY28" fmla="*/ 3577596 h 3577596"/>
              <a:gd name="connsiteX29" fmla="*/ 2182651 w 3229105"/>
              <a:gd name="connsiteY29" fmla="*/ 3573548 h 3577596"/>
              <a:gd name="connsiteX30" fmla="*/ 2140806 w 3229105"/>
              <a:gd name="connsiteY30" fmla="*/ 3562749 h 3577596"/>
              <a:gd name="connsiteX31" fmla="*/ 2100313 w 3229105"/>
              <a:gd name="connsiteY31" fmla="*/ 3546551 h 3577596"/>
              <a:gd name="connsiteX32" fmla="*/ 2058469 w 3229105"/>
              <a:gd name="connsiteY32" fmla="*/ 3526304 h 3577596"/>
              <a:gd name="connsiteX33" fmla="*/ 2019323 w 3229105"/>
              <a:gd name="connsiteY33" fmla="*/ 3503357 h 3577596"/>
              <a:gd name="connsiteX34" fmla="*/ 1978829 w 3229105"/>
              <a:gd name="connsiteY34" fmla="*/ 3479062 h 3577596"/>
              <a:gd name="connsiteX35" fmla="*/ 1938334 w 3229105"/>
              <a:gd name="connsiteY35" fmla="*/ 3457464 h 3577596"/>
              <a:gd name="connsiteX36" fmla="*/ 1897841 w 3229105"/>
              <a:gd name="connsiteY36" fmla="*/ 3435866 h 3577596"/>
              <a:gd name="connsiteX37" fmla="*/ 1857347 w 3229105"/>
              <a:gd name="connsiteY37" fmla="*/ 3419670 h 3577596"/>
              <a:gd name="connsiteX38" fmla="*/ 1815502 w 3229105"/>
              <a:gd name="connsiteY38" fmla="*/ 3408870 h 3577596"/>
              <a:gd name="connsiteX39" fmla="*/ 1773657 w 3229105"/>
              <a:gd name="connsiteY39" fmla="*/ 3403471 h 3577596"/>
              <a:gd name="connsiteX40" fmla="*/ 1729112 w 3229105"/>
              <a:gd name="connsiteY40" fmla="*/ 3403471 h 3577596"/>
              <a:gd name="connsiteX41" fmla="*/ 1683219 w 3229105"/>
              <a:gd name="connsiteY41" fmla="*/ 3406172 h 3577596"/>
              <a:gd name="connsiteX42" fmla="*/ 1637326 w 3229105"/>
              <a:gd name="connsiteY42" fmla="*/ 3411569 h 3577596"/>
              <a:gd name="connsiteX43" fmla="*/ 1591431 w 3229105"/>
              <a:gd name="connsiteY43" fmla="*/ 3418319 h 3577596"/>
              <a:gd name="connsiteX44" fmla="*/ 1545537 w 3229105"/>
              <a:gd name="connsiteY44" fmla="*/ 3423718 h 3577596"/>
              <a:gd name="connsiteX45" fmla="*/ 1499644 w 3229105"/>
              <a:gd name="connsiteY45" fmla="*/ 3427768 h 3577596"/>
              <a:gd name="connsiteX46" fmla="*/ 1456451 w 3229105"/>
              <a:gd name="connsiteY46" fmla="*/ 3426418 h 3577596"/>
              <a:gd name="connsiteX47" fmla="*/ 1414607 w 3229105"/>
              <a:gd name="connsiteY47" fmla="*/ 3421019 h 3577596"/>
              <a:gd name="connsiteX48" fmla="*/ 1374112 w 3229105"/>
              <a:gd name="connsiteY48" fmla="*/ 3408870 h 3577596"/>
              <a:gd name="connsiteX49" fmla="*/ 1340367 w 3229105"/>
              <a:gd name="connsiteY49" fmla="*/ 3391322 h 3577596"/>
              <a:gd name="connsiteX50" fmla="*/ 1307970 w 3229105"/>
              <a:gd name="connsiteY50" fmla="*/ 3368375 h 3577596"/>
              <a:gd name="connsiteX51" fmla="*/ 1279625 w 3229105"/>
              <a:gd name="connsiteY51" fmla="*/ 3341380 h 3577596"/>
              <a:gd name="connsiteX52" fmla="*/ 1251278 w 3229105"/>
              <a:gd name="connsiteY52" fmla="*/ 3310334 h 3577596"/>
              <a:gd name="connsiteX53" fmla="*/ 1225632 w 3229105"/>
              <a:gd name="connsiteY53" fmla="*/ 3277939 h 3577596"/>
              <a:gd name="connsiteX54" fmla="*/ 1199986 w 3229105"/>
              <a:gd name="connsiteY54" fmla="*/ 3244193 h 3577596"/>
              <a:gd name="connsiteX55" fmla="*/ 1174339 w 3229105"/>
              <a:gd name="connsiteY55" fmla="*/ 3210449 h 3577596"/>
              <a:gd name="connsiteX56" fmla="*/ 1148693 w 3229105"/>
              <a:gd name="connsiteY56" fmla="*/ 3178053 h 3577596"/>
              <a:gd name="connsiteX57" fmla="*/ 1121696 w 3229105"/>
              <a:gd name="connsiteY57" fmla="*/ 3147008 h 3577596"/>
              <a:gd name="connsiteX58" fmla="*/ 1090650 w 3229105"/>
              <a:gd name="connsiteY58" fmla="*/ 3120011 h 3577596"/>
              <a:gd name="connsiteX59" fmla="*/ 1060954 w 3229105"/>
              <a:gd name="connsiteY59" fmla="*/ 3095714 h 3577596"/>
              <a:gd name="connsiteX60" fmla="*/ 1027209 w 3229105"/>
              <a:gd name="connsiteY60" fmla="*/ 3076818 h 3577596"/>
              <a:gd name="connsiteX61" fmla="*/ 990764 w 3229105"/>
              <a:gd name="connsiteY61" fmla="*/ 3060619 h 3577596"/>
              <a:gd name="connsiteX62" fmla="*/ 951620 w 3229105"/>
              <a:gd name="connsiteY62" fmla="*/ 3047122 h 3577596"/>
              <a:gd name="connsiteX63" fmla="*/ 911125 w 3229105"/>
              <a:gd name="connsiteY63" fmla="*/ 3034973 h 3577596"/>
              <a:gd name="connsiteX64" fmla="*/ 870632 w 3229105"/>
              <a:gd name="connsiteY64" fmla="*/ 3024175 h 3577596"/>
              <a:gd name="connsiteX65" fmla="*/ 828787 w 3229105"/>
              <a:gd name="connsiteY65" fmla="*/ 3013375 h 3577596"/>
              <a:gd name="connsiteX66" fmla="*/ 789642 w 3229105"/>
              <a:gd name="connsiteY66" fmla="*/ 3001228 h 3577596"/>
              <a:gd name="connsiteX67" fmla="*/ 750497 w 3229105"/>
              <a:gd name="connsiteY67" fmla="*/ 2987730 h 3577596"/>
              <a:gd name="connsiteX68" fmla="*/ 714053 w 3229105"/>
              <a:gd name="connsiteY68" fmla="*/ 2971531 h 3577596"/>
              <a:gd name="connsiteX69" fmla="*/ 681656 w 3229105"/>
              <a:gd name="connsiteY69" fmla="*/ 2951284 h 3577596"/>
              <a:gd name="connsiteX70" fmla="*/ 651960 w 3229105"/>
              <a:gd name="connsiteY70" fmla="*/ 2926988 h 3577596"/>
              <a:gd name="connsiteX71" fmla="*/ 627665 w 3229105"/>
              <a:gd name="connsiteY71" fmla="*/ 2897293 h 3577596"/>
              <a:gd name="connsiteX72" fmla="*/ 607418 w 3229105"/>
              <a:gd name="connsiteY72" fmla="*/ 2864897 h 3577596"/>
              <a:gd name="connsiteX73" fmla="*/ 591220 w 3229105"/>
              <a:gd name="connsiteY73" fmla="*/ 2828451 h 3577596"/>
              <a:gd name="connsiteX74" fmla="*/ 577722 w 3229105"/>
              <a:gd name="connsiteY74" fmla="*/ 2789308 h 3577596"/>
              <a:gd name="connsiteX75" fmla="*/ 565573 w 3229105"/>
              <a:gd name="connsiteY75" fmla="*/ 2750163 h 3577596"/>
              <a:gd name="connsiteX76" fmla="*/ 554775 w 3229105"/>
              <a:gd name="connsiteY76" fmla="*/ 2708319 h 3577596"/>
              <a:gd name="connsiteX77" fmla="*/ 543976 w 3229105"/>
              <a:gd name="connsiteY77" fmla="*/ 2667825 h 3577596"/>
              <a:gd name="connsiteX78" fmla="*/ 531828 w 3229105"/>
              <a:gd name="connsiteY78" fmla="*/ 2627331 h 3577596"/>
              <a:gd name="connsiteX79" fmla="*/ 518329 w 3229105"/>
              <a:gd name="connsiteY79" fmla="*/ 2588185 h 3577596"/>
              <a:gd name="connsiteX80" fmla="*/ 502131 w 3229105"/>
              <a:gd name="connsiteY80" fmla="*/ 2551740 h 3577596"/>
              <a:gd name="connsiteX81" fmla="*/ 483233 w 3229105"/>
              <a:gd name="connsiteY81" fmla="*/ 2517995 h 3577596"/>
              <a:gd name="connsiteX82" fmla="*/ 458939 w 3229105"/>
              <a:gd name="connsiteY82" fmla="*/ 2488299 h 3577596"/>
              <a:gd name="connsiteX83" fmla="*/ 431941 w 3229105"/>
              <a:gd name="connsiteY83" fmla="*/ 2457253 h 3577596"/>
              <a:gd name="connsiteX84" fmla="*/ 400896 w 3229105"/>
              <a:gd name="connsiteY84" fmla="*/ 2430258 h 3577596"/>
              <a:gd name="connsiteX85" fmla="*/ 367149 w 3229105"/>
              <a:gd name="connsiteY85" fmla="*/ 2404612 h 3577596"/>
              <a:gd name="connsiteX86" fmla="*/ 333405 w 3229105"/>
              <a:gd name="connsiteY86" fmla="*/ 2378965 h 3577596"/>
              <a:gd name="connsiteX87" fmla="*/ 299660 w 3229105"/>
              <a:gd name="connsiteY87" fmla="*/ 2353319 h 3577596"/>
              <a:gd name="connsiteX88" fmla="*/ 267263 w 3229105"/>
              <a:gd name="connsiteY88" fmla="*/ 2327671 h 3577596"/>
              <a:gd name="connsiteX89" fmla="*/ 236218 w 3229105"/>
              <a:gd name="connsiteY89" fmla="*/ 2299326 h 3577596"/>
              <a:gd name="connsiteX90" fmla="*/ 209221 w 3229105"/>
              <a:gd name="connsiteY90" fmla="*/ 2270981 h 3577596"/>
              <a:gd name="connsiteX91" fmla="*/ 186276 w 3229105"/>
              <a:gd name="connsiteY91" fmla="*/ 2238584 h 3577596"/>
              <a:gd name="connsiteX92" fmla="*/ 168728 w 3229105"/>
              <a:gd name="connsiteY92" fmla="*/ 2204840 h 3577596"/>
              <a:gd name="connsiteX93" fmla="*/ 156580 w 3229105"/>
              <a:gd name="connsiteY93" fmla="*/ 2164346 h 3577596"/>
              <a:gd name="connsiteX94" fmla="*/ 151180 w 3229105"/>
              <a:gd name="connsiteY94" fmla="*/ 2122502 h 3577596"/>
              <a:gd name="connsiteX95" fmla="*/ 149829 w 3229105"/>
              <a:gd name="connsiteY95" fmla="*/ 2079306 h 3577596"/>
              <a:gd name="connsiteX96" fmla="*/ 153879 w 3229105"/>
              <a:gd name="connsiteY96" fmla="*/ 2033413 h 3577596"/>
              <a:gd name="connsiteX97" fmla="*/ 159279 w 3229105"/>
              <a:gd name="connsiteY97" fmla="*/ 1987520 h 3577596"/>
              <a:gd name="connsiteX98" fmla="*/ 166027 w 3229105"/>
              <a:gd name="connsiteY98" fmla="*/ 1941626 h 3577596"/>
              <a:gd name="connsiteX99" fmla="*/ 171427 w 3229105"/>
              <a:gd name="connsiteY99" fmla="*/ 1895733 h 3577596"/>
              <a:gd name="connsiteX100" fmla="*/ 174128 w 3229105"/>
              <a:gd name="connsiteY100" fmla="*/ 1849840 h 3577596"/>
              <a:gd name="connsiteX101" fmla="*/ 174128 w 3229105"/>
              <a:gd name="connsiteY101" fmla="*/ 1805295 h 3577596"/>
              <a:gd name="connsiteX102" fmla="*/ 168728 w 3229105"/>
              <a:gd name="connsiteY102" fmla="*/ 1763452 h 3577596"/>
              <a:gd name="connsiteX103" fmla="*/ 157929 w 3229105"/>
              <a:gd name="connsiteY103" fmla="*/ 1721608 h 3577596"/>
              <a:gd name="connsiteX104" fmla="*/ 141731 w 3229105"/>
              <a:gd name="connsiteY104" fmla="*/ 1682462 h 3577596"/>
              <a:gd name="connsiteX105" fmla="*/ 121484 w 3229105"/>
              <a:gd name="connsiteY105" fmla="*/ 1641968 h 3577596"/>
              <a:gd name="connsiteX106" fmla="*/ 98536 w 3229105"/>
              <a:gd name="connsiteY106" fmla="*/ 1601475 h 3577596"/>
              <a:gd name="connsiteX107" fmla="*/ 74241 w 3229105"/>
              <a:gd name="connsiteY107" fmla="*/ 1560980 h 3577596"/>
              <a:gd name="connsiteX108" fmla="*/ 51294 w 3229105"/>
              <a:gd name="connsiteY108" fmla="*/ 1521834 h 3577596"/>
              <a:gd name="connsiteX109" fmla="*/ 31045 w 3229105"/>
              <a:gd name="connsiteY109" fmla="*/ 1479992 h 3577596"/>
              <a:gd name="connsiteX110" fmla="*/ 14849 w 3229105"/>
              <a:gd name="connsiteY110" fmla="*/ 1439497 h 3577596"/>
              <a:gd name="connsiteX111" fmla="*/ 4051 w 3229105"/>
              <a:gd name="connsiteY111" fmla="*/ 1397652 h 3577596"/>
              <a:gd name="connsiteX112" fmla="*/ 0 w 3229105"/>
              <a:gd name="connsiteY112" fmla="*/ 1354458 h 3577596"/>
              <a:gd name="connsiteX113" fmla="*/ 4051 w 3229105"/>
              <a:gd name="connsiteY113" fmla="*/ 1311265 h 3577596"/>
              <a:gd name="connsiteX114" fmla="*/ 14849 w 3229105"/>
              <a:gd name="connsiteY114" fmla="*/ 1269421 h 3577596"/>
              <a:gd name="connsiteX115" fmla="*/ 31045 w 3229105"/>
              <a:gd name="connsiteY115" fmla="*/ 1228926 h 3577596"/>
              <a:gd name="connsiteX116" fmla="*/ 51294 w 3229105"/>
              <a:gd name="connsiteY116" fmla="*/ 1187083 h 3577596"/>
              <a:gd name="connsiteX117" fmla="*/ 74241 w 3229105"/>
              <a:gd name="connsiteY117" fmla="*/ 1147937 h 3577596"/>
              <a:gd name="connsiteX118" fmla="*/ 98536 w 3229105"/>
              <a:gd name="connsiteY118" fmla="*/ 1107444 h 3577596"/>
              <a:gd name="connsiteX119" fmla="*/ 121484 w 3229105"/>
              <a:gd name="connsiteY119" fmla="*/ 1066949 h 3577596"/>
              <a:gd name="connsiteX120" fmla="*/ 141731 w 3229105"/>
              <a:gd name="connsiteY120" fmla="*/ 1026455 h 3577596"/>
              <a:gd name="connsiteX121" fmla="*/ 157929 w 3229105"/>
              <a:gd name="connsiteY121" fmla="*/ 987310 h 3577596"/>
              <a:gd name="connsiteX122" fmla="*/ 168728 w 3229105"/>
              <a:gd name="connsiteY122" fmla="*/ 945466 h 3577596"/>
              <a:gd name="connsiteX123" fmla="*/ 174128 w 3229105"/>
              <a:gd name="connsiteY123" fmla="*/ 903623 h 3577596"/>
              <a:gd name="connsiteX124" fmla="*/ 174128 w 3229105"/>
              <a:gd name="connsiteY124" fmla="*/ 859079 h 3577596"/>
              <a:gd name="connsiteX125" fmla="*/ 171427 w 3229105"/>
              <a:gd name="connsiteY125" fmla="*/ 813185 h 3577596"/>
              <a:gd name="connsiteX126" fmla="*/ 166027 w 3229105"/>
              <a:gd name="connsiteY126" fmla="*/ 767291 h 3577596"/>
              <a:gd name="connsiteX127" fmla="*/ 159279 w 3229105"/>
              <a:gd name="connsiteY127" fmla="*/ 721397 h 3577596"/>
              <a:gd name="connsiteX128" fmla="*/ 153879 w 3229105"/>
              <a:gd name="connsiteY128" fmla="*/ 675504 h 3577596"/>
              <a:gd name="connsiteX129" fmla="*/ 149829 w 3229105"/>
              <a:gd name="connsiteY129" fmla="*/ 629611 h 3577596"/>
              <a:gd name="connsiteX130" fmla="*/ 151180 w 3229105"/>
              <a:gd name="connsiteY130" fmla="*/ 586417 h 3577596"/>
              <a:gd name="connsiteX131" fmla="*/ 156580 w 3229105"/>
              <a:gd name="connsiteY131" fmla="*/ 544573 h 3577596"/>
              <a:gd name="connsiteX132" fmla="*/ 168728 w 3229105"/>
              <a:gd name="connsiteY132" fmla="*/ 504078 h 3577596"/>
              <a:gd name="connsiteX133" fmla="*/ 186276 w 3229105"/>
              <a:gd name="connsiteY133" fmla="*/ 470334 h 3577596"/>
              <a:gd name="connsiteX134" fmla="*/ 209221 w 3229105"/>
              <a:gd name="connsiteY134" fmla="*/ 437938 h 3577596"/>
              <a:gd name="connsiteX135" fmla="*/ 236218 w 3229105"/>
              <a:gd name="connsiteY135" fmla="*/ 409592 h 3577596"/>
              <a:gd name="connsiteX136" fmla="*/ 267263 w 3229105"/>
              <a:gd name="connsiteY136" fmla="*/ 381247 h 3577596"/>
              <a:gd name="connsiteX137" fmla="*/ 299660 w 3229105"/>
              <a:gd name="connsiteY137" fmla="*/ 355598 h 3577596"/>
              <a:gd name="connsiteX138" fmla="*/ 333405 w 3229105"/>
              <a:gd name="connsiteY138" fmla="*/ 329952 h 3577596"/>
              <a:gd name="connsiteX139" fmla="*/ 367149 w 3229105"/>
              <a:gd name="connsiteY139" fmla="*/ 304306 h 3577596"/>
              <a:gd name="connsiteX140" fmla="*/ 400896 w 3229105"/>
              <a:gd name="connsiteY140" fmla="*/ 278660 h 3577596"/>
              <a:gd name="connsiteX141" fmla="*/ 431941 w 3229105"/>
              <a:gd name="connsiteY141" fmla="*/ 251664 h 3577596"/>
              <a:gd name="connsiteX142" fmla="*/ 458939 w 3229105"/>
              <a:gd name="connsiteY142" fmla="*/ 220619 h 3577596"/>
              <a:gd name="connsiteX143" fmla="*/ 483233 w 3229105"/>
              <a:gd name="connsiteY143" fmla="*/ 190922 h 3577596"/>
              <a:gd name="connsiteX144" fmla="*/ 502131 w 3229105"/>
              <a:gd name="connsiteY144" fmla="*/ 157178 h 3577596"/>
              <a:gd name="connsiteX145" fmla="*/ 518329 w 3229105"/>
              <a:gd name="connsiteY145" fmla="*/ 120732 h 3577596"/>
              <a:gd name="connsiteX146" fmla="*/ 531828 w 3229105"/>
              <a:gd name="connsiteY146" fmla="*/ 81587 h 3577596"/>
              <a:gd name="connsiteX147" fmla="*/ 543976 w 3229105"/>
              <a:gd name="connsiteY147" fmla="*/ 41092 h 3577596"/>
              <a:gd name="connsiteX148" fmla="*/ 554775 w 3229105"/>
              <a:gd name="connsiteY148" fmla="*/ 599 h 357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9105" h="3577596">
                <a:moveTo>
                  <a:pt x="554929" y="0"/>
                </a:moveTo>
                <a:lnTo>
                  <a:pt x="3229105" y="0"/>
                </a:lnTo>
                <a:lnTo>
                  <a:pt x="3229105" y="3273928"/>
                </a:lnTo>
                <a:lnTo>
                  <a:pt x="3226057" y="3277939"/>
                </a:lnTo>
                <a:lnTo>
                  <a:pt x="3200411" y="3310334"/>
                </a:lnTo>
                <a:lnTo>
                  <a:pt x="3172065" y="3341380"/>
                </a:lnTo>
                <a:lnTo>
                  <a:pt x="3143718" y="3368375"/>
                </a:lnTo>
                <a:lnTo>
                  <a:pt x="3111324" y="3391322"/>
                </a:lnTo>
                <a:lnTo>
                  <a:pt x="3077578" y="3408870"/>
                </a:lnTo>
                <a:lnTo>
                  <a:pt x="3037083" y="3421019"/>
                </a:lnTo>
                <a:lnTo>
                  <a:pt x="2995238" y="3426418"/>
                </a:lnTo>
                <a:lnTo>
                  <a:pt x="2952045" y="3427768"/>
                </a:lnTo>
                <a:lnTo>
                  <a:pt x="2906151" y="3423718"/>
                </a:lnTo>
                <a:lnTo>
                  <a:pt x="2860257" y="3418319"/>
                </a:lnTo>
                <a:lnTo>
                  <a:pt x="2814363" y="3411569"/>
                </a:lnTo>
                <a:lnTo>
                  <a:pt x="2768470" y="3406172"/>
                </a:lnTo>
                <a:lnTo>
                  <a:pt x="2722575" y="3403471"/>
                </a:lnTo>
                <a:lnTo>
                  <a:pt x="2678032" y="3403471"/>
                </a:lnTo>
                <a:lnTo>
                  <a:pt x="2636189" y="3408870"/>
                </a:lnTo>
                <a:lnTo>
                  <a:pt x="2592994" y="3419670"/>
                </a:lnTo>
                <a:lnTo>
                  <a:pt x="2553849" y="3435866"/>
                </a:lnTo>
                <a:lnTo>
                  <a:pt x="2513355" y="3457464"/>
                </a:lnTo>
                <a:lnTo>
                  <a:pt x="2472861" y="3479062"/>
                </a:lnTo>
                <a:lnTo>
                  <a:pt x="2432366" y="3503357"/>
                </a:lnTo>
                <a:lnTo>
                  <a:pt x="2393221" y="3526304"/>
                </a:lnTo>
                <a:lnTo>
                  <a:pt x="2351378" y="3546551"/>
                </a:lnTo>
                <a:lnTo>
                  <a:pt x="2310883" y="3562749"/>
                </a:lnTo>
                <a:lnTo>
                  <a:pt x="2269038" y="3573548"/>
                </a:lnTo>
                <a:lnTo>
                  <a:pt x="2225845" y="3577596"/>
                </a:lnTo>
                <a:lnTo>
                  <a:pt x="2182651" y="3573548"/>
                </a:lnTo>
                <a:lnTo>
                  <a:pt x="2140806" y="3562749"/>
                </a:lnTo>
                <a:lnTo>
                  <a:pt x="2100313" y="3546551"/>
                </a:lnTo>
                <a:lnTo>
                  <a:pt x="2058469" y="3526304"/>
                </a:lnTo>
                <a:lnTo>
                  <a:pt x="2019323" y="3503357"/>
                </a:lnTo>
                <a:lnTo>
                  <a:pt x="1978829" y="3479062"/>
                </a:lnTo>
                <a:lnTo>
                  <a:pt x="1938334" y="3457464"/>
                </a:lnTo>
                <a:lnTo>
                  <a:pt x="1897841" y="3435866"/>
                </a:lnTo>
                <a:lnTo>
                  <a:pt x="1857347" y="3419670"/>
                </a:lnTo>
                <a:lnTo>
                  <a:pt x="1815502" y="3408870"/>
                </a:lnTo>
                <a:lnTo>
                  <a:pt x="1773657" y="3403471"/>
                </a:lnTo>
                <a:lnTo>
                  <a:pt x="1729112" y="3403471"/>
                </a:lnTo>
                <a:lnTo>
                  <a:pt x="1683219" y="3406172"/>
                </a:lnTo>
                <a:lnTo>
                  <a:pt x="1637326" y="3411569"/>
                </a:lnTo>
                <a:lnTo>
                  <a:pt x="1591431" y="3418319"/>
                </a:lnTo>
                <a:lnTo>
                  <a:pt x="1545537" y="3423718"/>
                </a:lnTo>
                <a:lnTo>
                  <a:pt x="1499644" y="3427768"/>
                </a:lnTo>
                <a:lnTo>
                  <a:pt x="1456451" y="3426418"/>
                </a:lnTo>
                <a:lnTo>
                  <a:pt x="1414607" y="3421019"/>
                </a:lnTo>
                <a:lnTo>
                  <a:pt x="1374112" y="3408870"/>
                </a:lnTo>
                <a:lnTo>
                  <a:pt x="1340367" y="3391322"/>
                </a:lnTo>
                <a:lnTo>
                  <a:pt x="1307970" y="3368375"/>
                </a:lnTo>
                <a:lnTo>
                  <a:pt x="1279625" y="3341380"/>
                </a:lnTo>
                <a:lnTo>
                  <a:pt x="1251278" y="3310334"/>
                </a:lnTo>
                <a:lnTo>
                  <a:pt x="1225632" y="3277939"/>
                </a:lnTo>
                <a:lnTo>
                  <a:pt x="1199986" y="3244193"/>
                </a:lnTo>
                <a:lnTo>
                  <a:pt x="1174339" y="3210449"/>
                </a:lnTo>
                <a:lnTo>
                  <a:pt x="1148693" y="3178053"/>
                </a:lnTo>
                <a:lnTo>
                  <a:pt x="1121696" y="3147008"/>
                </a:lnTo>
                <a:lnTo>
                  <a:pt x="1090650" y="3120011"/>
                </a:lnTo>
                <a:lnTo>
                  <a:pt x="1060954" y="3095714"/>
                </a:lnTo>
                <a:lnTo>
                  <a:pt x="1027209" y="3076818"/>
                </a:lnTo>
                <a:lnTo>
                  <a:pt x="990764" y="3060619"/>
                </a:lnTo>
                <a:lnTo>
                  <a:pt x="951620" y="3047122"/>
                </a:lnTo>
                <a:lnTo>
                  <a:pt x="911125" y="3034973"/>
                </a:lnTo>
                <a:lnTo>
                  <a:pt x="870632" y="3024175"/>
                </a:lnTo>
                <a:lnTo>
                  <a:pt x="828787" y="3013375"/>
                </a:lnTo>
                <a:lnTo>
                  <a:pt x="789642" y="3001228"/>
                </a:lnTo>
                <a:lnTo>
                  <a:pt x="750497" y="2987730"/>
                </a:lnTo>
                <a:lnTo>
                  <a:pt x="714053" y="2971531"/>
                </a:lnTo>
                <a:lnTo>
                  <a:pt x="681656" y="2951284"/>
                </a:lnTo>
                <a:lnTo>
                  <a:pt x="651960" y="2926988"/>
                </a:lnTo>
                <a:lnTo>
                  <a:pt x="627665" y="2897293"/>
                </a:lnTo>
                <a:lnTo>
                  <a:pt x="607418" y="2864897"/>
                </a:lnTo>
                <a:lnTo>
                  <a:pt x="591220" y="2828451"/>
                </a:lnTo>
                <a:lnTo>
                  <a:pt x="577722" y="2789308"/>
                </a:lnTo>
                <a:lnTo>
                  <a:pt x="565573" y="2750163"/>
                </a:lnTo>
                <a:lnTo>
                  <a:pt x="554775" y="2708319"/>
                </a:lnTo>
                <a:lnTo>
                  <a:pt x="543976" y="2667825"/>
                </a:lnTo>
                <a:lnTo>
                  <a:pt x="531828" y="2627331"/>
                </a:lnTo>
                <a:lnTo>
                  <a:pt x="518329" y="2588185"/>
                </a:lnTo>
                <a:lnTo>
                  <a:pt x="502131" y="2551740"/>
                </a:lnTo>
                <a:lnTo>
                  <a:pt x="483233" y="2517995"/>
                </a:lnTo>
                <a:lnTo>
                  <a:pt x="458939" y="2488299"/>
                </a:lnTo>
                <a:lnTo>
                  <a:pt x="431941" y="2457253"/>
                </a:lnTo>
                <a:lnTo>
                  <a:pt x="400896" y="2430258"/>
                </a:lnTo>
                <a:lnTo>
                  <a:pt x="367149" y="2404612"/>
                </a:lnTo>
                <a:lnTo>
                  <a:pt x="333405" y="2378965"/>
                </a:lnTo>
                <a:lnTo>
                  <a:pt x="299660" y="2353319"/>
                </a:lnTo>
                <a:lnTo>
                  <a:pt x="267263" y="2327671"/>
                </a:lnTo>
                <a:lnTo>
                  <a:pt x="236218" y="2299326"/>
                </a:lnTo>
                <a:lnTo>
                  <a:pt x="209221" y="2270981"/>
                </a:lnTo>
                <a:lnTo>
                  <a:pt x="186276" y="2238584"/>
                </a:lnTo>
                <a:lnTo>
                  <a:pt x="168728" y="2204840"/>
                </a:lnTo>
                <a:lnTo>
                  <a:pt x="156580" y="2164346"/>
                </a:lnTo>
                <a:lnTo>
                  <a:pt x="151180" y="2122502"/>
                </a:lnTo>
                <a:lnTo>
                  <a:pt x="149829" y="2079306"/>
                </a:lnTo>
                <a:lnTo>
                  <a:pt x="153879" y="2033413"/>
                </a:lnTo>
                <a:lnTo>
                  <a:pt x="159279" y="1987520"/>
                </a:lnTo>
                <a:lnTo>
                  <a:pt x="166027" y="1941626"/>
                </a:lnTo>
                <a:lnTo>
                  <a:pt x="171427" y="1895733"/>
                </a:lnTo>
                <a:lnTo>
                  <a:pt x="174128" y="1849840"/>
                </a:lnTo>
                <a:lnTo>
                  <a:pt x="174128" y="1805295"/>
                </a:lnTo>
                <a:lnTo>
                  <a:pt x="168728" y="1763452"/>
                </a:lnTo>
                <a:lnTo>
                  <a:pt x="157929" y="1721608"/>
                </a:lnTo>
                <a:lnTo>
                  <a:pt x="141731" y="1682462"/>
                </a:lnTo>
                <a:lnTo>
                  <a:pt x="121484" y="1641968"/>
                </a:lnTo>
                <a:lnTo>
                  <a:pt x="98536" y="1601475"/>
                </a:lnTo>
                <a:lnTo>
                  <a:pt x="74241" y="1560980"/>
                </a:lnTo>
                <a:lnTo>
                  <a:pt x="51294" y="1521834"/>
                </a:lnTo>
                <a:lnTo>
                  <a:pt x="31045" y="1479992"/>
                </a:lnTo>
                <a:lnTo>
                  <a:pt x="14849" y="1439497"/>
                </a:lnTo>
                <a:lnTo>
                  <a:pt x="4051" y="1397652"/>
                </a:lnTo>
                <a:lnTo>
                  <a:pt x="0" y="1354458"/>
                </a:lnTo>
                <a:lnTo>
                  <a:pt x="4051" y="1311265"/>
                </a:lnTo>
                <a:lnTo>
                  <a:pt x="14849" y="1269421"/>
                </a:lnTo>
                <a:lnTo>
                  <a:pt x="31045" y="1228926"/>
                </a:lnTo>
                <a:lnTo>
                  <a:pt x="51294" y="1187083"/>
                </a:lnTo>
                <a:lnTo>
                  <a:pt x="74241" y="1147937"/>
                </a:lnTo>
                <a:lnTo>
                  <a:pt x="98536" y="1107444"/>
                </a:lnTo>
                <a:lnTo>
                  <a:pt x="121484" y="1066949"/>
                </a:lnTo>
                <a:lnTo>
                  <a:pt x="141731" y="1026455"/>
                </a:lnTo>
                <a:lnTo>
                  <a:pt x="157929" y="987310"/>
                </a:lnTo>
                <a:lnTo>
                  <a:pt x="168728" y="945466"/>
                </a:lnTo>
                <a:lnTo>
                  <a:pt x="174128" y="903623"/>
                </a:lnTo>
                <a:lnTo>
                  <a:pt x="174128" y="859079"/>
                </a:lnTo>
                <a:lnTo>
                  <a:pt x="171427" y="813185"/>
                </a:lnTo>
                <a:lnTo>
                  <a:pt x="166027" y="767291"/>
                </a:lnTo>
                <a:lnTo>
                  <a:pt x="159279" y="721397"/>
                </a:lnTo>
                <a:lnTo>
                  <a:pt x="153879" y="675504"/>
                </a:lnTo>
                <a:lnTo>
                  <a:pt x="149829" y="629611"/>
                </a:lnTo>
                <a:lnTo>
                  <a:pt x="151180" y="586417"/>
                </a:lnTo>
                <a:lnTo>
                  <a:pt x="156580" y="544573"/>
                </a:lnTo>
                <a:lnTo>
                  <a:pt x="168728" y="504078"/>
                </a:lnTo>
                <a:lnTo>
                  <a:pt x="186276" y="470334"/>
                </a:lnTo>
                <a:lnTo>
                  <a:pt x="209221" y="437938"/>
                </a:lnTo>
                <a:lnTo>
                  <a:pt x="236218" y="409592"/>
                </a:lnTo>
                <a:lnTo>
                  <a:pt x="267263" y="381247"/>
                </a:lnTo>
                <a:lnTo>
                  <a:pt x="299660" y="355598"/>
                </a:lnTo>
                <a:lnTo>
                  <a:pt x="333405" y="329952"/>
                </a:lnTo>
                <a:lnTo>
                  <a:pt x="367149" y="304306"/>
                </a:lnTo>
                <a:lnTo>
                  <a:pt x="400896" y="278660"/>
                </a:lnTo>
                <a:lnTo>
                  <a:pt x="431941" y="251664"/>
                </a:lnTo>
                <a:lnTo>
                  <a:pt x="458939" y="220619"/>
                </a:lnTo>
                <a:lnTo>
                  <a:pt x="483233" y="190922"/>
                </a:lnTo>
                <a:lnTo>
                  <a:pt x="502131" y="157178"/>
                </a:lnTo>
                <a:lnTo>
                  <a:pt x="518329" y="120732"/>
                </a:lnTo>
                <a:lnTo>
                  <a:pt x="531828" y="81587"/>
                </a:lnTo>
                <a:lnTo>
                  <a:pt x="543976" y="41092"/>
                </a:lnTo>
                <a:lnTo>
                  <a:pt x="554775" y="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E65965D-1DCC-4053-9055-17B2B36689F5}"/>
              </a:ext>
            </a:extLst>
          </p:cNvPr>
          <p:cNvPicPr/>
          <p:nvPr/>
        </p:nvPicPr>
        <p:blipFill rotWithShape="1">
          <a:blip r:embed="rId5"/>
          <a:srcRect l="11280" t="65126" r="58412" b="18490"/>
          <a:stretch/>
        </p:blipFill>
        <p:spPr bwMode="auto">
          <a:xfrm>
            <a:off x="9027670" y="269792"/>
            <a:ext cx="3221241" cy="18202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619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F6AE-90BF-4C57-BE7D-30689C31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27438"/>
          </a:xfrm>
        </p:spPr>
        <p:txBody>
          <a:bodyPr/>
          <a:lstStyle/>
          <a:p>
            <a:r>
              <a:rPr lang="en-US" dirty="0"/>
              <a:t>City Rankings in </a:t>
            </a:r>
            <a:r>
              <a:rPr lang="en-US" dirty="0" err="1"/>
              <a:t>gdp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87B9E3-71AA-4289-A295-C1D6C86CA5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773" t="35976" r="35462" b="14359"/>
          <a:stretch/>
        </p:blipFill>
        <p:spPr bwMode="auto">
          <a:xfrm>
            <a:off x="1394085" y="1371599"/>
            <a:ext cx="9878518" cy="5104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199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F6AE-90BF-4C57-BE7D-30689C31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4352"/>
          </a:xfrm>
        </p:spPr>
        <p:txBody>
          <a:bodyPr/>
          <a:lstStyle/>
          <a:p>
            <a:r>
              <a:rPr lang="en-US" dirty="0"/>
              <a:t>City Rankings in temperature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B210C49-A827-4D1C-9A54-63FD1087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C9BD67-EF53-4087-8EFB-BB1BCF36E736}"/>
              </a:ext>
            </a:extLst>
          </p:cNvPr>
          <p:cNvPicPr/>
          <p:nvPr/>
        </p:nvPicPr>
        <p:blipFill rotWithShape="1">
          <a:blip r:embed="rId2"/>
          <a:srcRect l="10062" t="38500" r="34990" b="12255"/>
          <a:stretch/>
        </p:blipFill>
        <p:spPr bwMode="auto">
          <a:xfrm>
            <a:off x="1411724" y="1479480"/>
            <a:ext cx="9368552" cy="4987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2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1EF6AE-90BF-4C57-BE7D-30689C31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728" y="77726"/>
            <a:ext cx="3090672" cy="1197864"/>
          </a:xfrm>
        </p:spPr>
        <p:txBody>
          <a:bodyPr anchor="b">
            <a:normAutofit/>
          </a:bodyPr>
          <a:lstStyle/>
          <a:p>
            <a:r>
              <a:rPr lang="en-US" sz="1900" dirty="0">
                <a:solidFill>
                  <a:schemeClr val="accent1"/>
                </a:solidFill>
              </a:rPr>
              <a:t>City Rankings in </a:t>
            </a:r>
            <a:r>
              <a:rPr lang="en-US" sz="1900" dirty="0" err="1">
                <a:solidFill>
                  <a:schemeClr val="accent1"/>
                </a:solidFill>
              </a:rPr>
              <a:t>TEMPerature</a:t>
            </a:r>
            <a:endParaRPr lang="en-US" sz="1900" dirty="0">
              <a:solidFill>
                <a:schemeClr val="accent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70A1A7-7C6D-46D8-AA11-AD3A0C8A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4"/>
            <a:ext cx="3569208" cy="4725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6 Groups are Clustered Out</a:t>
            </a:r>
          </a:p>
          <a:p>
            <a:r>
              <a:rPr lang="en-US" dirty="0">
                <a:solidFill>
                  <a:schemeClr val="bg1"/>
                </a:solidFill>
              </a:rPr>
              <a:t>&gt;&gt; Singapore,  HK  Guangzhou,  Shenzhen, Mumbai,  Taipei,   Jakarta</a:t>
            </a:r>
          </a:p>
          <a:p>
            <a:r>
              <a:rPr lang="en-US" dirty="0">
                <a:solidFill>
                  <a:schemeClr val="bg1"/>
                </a:solidFill>
              </a:rPr>
              <a:t>&gt;&gt;London,   LA,   Chicago Shanghai,   Moscow,  Paris</a:t>
            </a:r>
          </a:p>
          <a:p>
            <a:r>
              <a:rPr lang="en-US" dirty="0">
                <a:solidFill>
                  <a:schemeClr val="bg1"/>
                </a:solidFill>
              </a:rPr>
              <a:t>&gt;&gt;Boston,   SF,   Washington Mexico City</a:t>
            </a:r>
          </a:p>
          <a:p>
            <a:r>
              <a:rPr lang="en-US" dirty="0">
                <a:solidFill>
                  <a:schemeClr val="bg1"/>
                </a:solidFill>
              </a:rPr>
              <a:t>&gt;&gt;NY,    Tokyo</a:t>
            </a:r>
          </a:p>
          <a:p>
            <a:r>
              <a:rPr lang="en-US" dirty="0">
                <a:solidFill>
                  <a:schemeClr val="bg1"/>
                </a:solidFill>
              </a:rPr>
              <a:t>&gt;&gt;Edinburgh,  Toronto,  Sydney,  Melbourne   Dublin  Berlin</a:t>
            </a:r>
          </a:p>
          <a:p>
            <a:r>
              <a:rPr lang="en-US" dirty="0">
                <a:solidFill>
                  <a:schemeClr val="bg1"/>
                </a:solidFill>
              </a:rPr>
              <a:t>&gt;&gt;Beijing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E3FD5B-B0E0-4F7B-8128-B245C40D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956152"/>
            <a:ext cx="7200222" cy="49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47C2-1A21-4B53-894D-70E76B1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3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AE2FD-E567-408D-B0E9-7D44267E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6332"/>
            <a:ext cx="10440313" cy="5512085"/>
          </a:xfrm>
        </p:spPr>
        <p:txBody>
          <a:bodyPr>
            <a:normAutofit/>
          </a:bodyPr>
          <a:lstStyle/>
          <a:p>
            <a:r>
              <a:rPr lang="en-US" sz="2600" dirty="0"/>
              <a:t>In this assignment we have built up a clustering model to segment the major big cities into different groups. </a:t>
            </a:r>
          </a:p>
          <a:p>
            <a:r>
              <a:rPr lang="en-US" sz="2600" dirty="0"/>
              <a:t>The result could be a valuable reference to the Board of Directors when they are making decisions on their business expansions into these cities. </a:t>
            </a:r>
          </a:p>
          <a:p>
            <a:r>
              <a:rPr lang="en-US" sz="2600" dirty="0"/>
              <a:t>This result is straight-forward and takes different factors into account.</a:t>
            </a:r>
          </a:p>
          <a:p>
            <a:r>
              <a:rPr lang="en-US" sz="2600" dirty="0"/>
              <a:t> However, there is also room for improvement</a:t>
            </a:r>
          </a:p>
          <a:p>
            <a:r>
              <a:rPr lang="en-US" sz="2600" dirty="0"/>
              <a:t>as there are a lot of features that influence the similarity between two cities and more variables could be included for higher accuracy of the clustering results. </a:t>
            </a:r>
          </a:p>
        </p:txBody>
      </p:sp>
    </p:spTree>
    <p:extLst>
      <p:ext uri="{BB962C8B-B14F-4D97-AF65-F5344CB8AC3E}">
        <p14:creationId xmlns:p14="http://schemas.microsoft.com/office/powerpoint/2010/main" val="1931834836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326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Gill Sans MT</vt:lpstr>
      <vt:lpstr>Impact</vt:lpstr>
      <vt:lpstr>徽章</vt:lpstr>
      <vt:lpstr>City Similarity Test</vt:lpstr>
      <vt:lpstr>Why cluster cities</vt:lpstr>
      <vt:lpstr>Data Acquisition &amp; Clustering</vt:lpstr>
      <vt:lpstr>Cities with Top Venues</vt:lpstr>
      <vt:lpstr>City Rankings in gdp</vt:lpstr>
      <vt:lpstr>City Rankings in temperature</vt:lpstr>
      <vt:lpstr>City Rankings in TEMPerature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Similarity Test</dc:title>
  <dc:creator>Sirui Wang</dc:creator>
  <cp:lastModifiedBy>Sirui Wang</cp:lastModifiedBy>
  <cp:revision>3</cp:revision>
  <dcterms:created xsi:type="dcterms:W3CDTF">2019-09-01T17:43:06Z</dcterms:created>
  <dcterms:modified xsi:type="dcterms:W3CDTF">2019-09-01T17:56:25Z</dcterms:modified>
</cp:coreProperties>
</file>