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3c9d30349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3c9d30349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3c9d30349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3c9d30349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GREEN NEST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 ECO Tiny udržitelný dům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80175" y="2063750"/>
            <a:ext cx="38286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ZELENÉ HNÍZDO - ECO FRIENDLY TINY HOUSE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700" y="0"/>
            <a:ext cx="4813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280175" y="2063750"/>
            <a:ext cx="3828600" cy="3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GREEN FUT NEST</a:t>
            </a:r>
            <a:r>
              <a:rPr b="1" lang="c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- ECO FRIENDLY TINY HOUSE 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175" y="152400"/>
            <a:ext cx="4730426" cy="467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