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 showGuides="1">
      <p:cViewPr>
        <p:scale>
          <a:sx n="138" d="100"/>
          <a:sy n="138" d="100"/>
        </p:scale>
        <p:origin x="-24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1F1D7-010C-8349-A049-CE1549F64073}" type="datetimeFigureOut">
              <a:rPr lang="nl-NL" smtClean="0"/>
              <a:t>20-05-2022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5062C-8256-C243-814E-8FB0A7C1E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891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062C-8256-C243-814E-8FB0A7C1E75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54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24286-8523-340D-9A8C-276D66CC5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3226D0-F256-E4B1-EC3F-CF25E4960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2B7043-E3EB-F443-1D22-4D316446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20-05-2022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E90C48-8A57-ED70-62F2-2CB1D178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F1188B-838C-DA57-3D42-219FEFEC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1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884B3-3B49-4E86-AC3F-2977499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E32E5C-152A-CFC9-FA83-D209473D1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D5552B-5445-5154-8C52-29C23A7E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20-05-2022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2EC9BA-015E-702F-C0F7-B2AD2853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E56ED1-1865-DBDA-1F7A-532C46D1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38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C30D719-5905-527C-97F3-605BCE40B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B16B6A4-175B-776A-6F19-B668C12DE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506939-E6D9-2C69-86EC-D26AF250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20-05-2022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5005EF-751D-FE5C-4B0C-05073A4A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ED749-AFA0-861F-31E7-46768F4B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09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62B1A-9818-A272-BF44-92AF1BA8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1D99AF-1591-6D97-AF88-EB3463CA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B6C87E-F70F-2201-6BFF-CD12E839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20-05-2022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5C45F3-1347-EE95-07BA-45ECD7EB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2BA464-AF4D-5FD6-EA24-0E2EDE8B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7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B4DAD-F463-B00F-95D1-11BB0B30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E9205F-CD43-94BB-C5C2-2B2E9F14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6F894C-FCE3-AB9E-4D67-A80FBCE1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20-05-2022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F2255-DC73-92DB-427B-5DA1217B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C212D5-14CE-5AA5-98F5-C6D7FAC4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86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859AC-3459-A543-4281-5365D699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CD4E66-1A71-F267-9768-07F74C784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66FE79-BA94-2038-3592-05321D962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4AD09C-F3B7-0E0C-4DCC-FE2BEE69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20-05-2022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FCB00B-6BBF-F856-B177-515E7FDF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41258A-5D9E-85A3-51E9-D1C4939E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72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79DAE-CE21-5AC2-63CE-DE6CAB15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B620BF-EC37-3DC0-A5F7-75D9C8C8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327781-A035-F8D5-D89C-49F3894ED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85F7C54-B7CD-45F6-D420-5BD774B3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5AF8E7-65AC-2845-BFD8-B28DCD516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94EADB-4D7E-D7D1-0C6F-7E9BD76F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20-05-2022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1EFECEE-0873-BB89-68AD-BBC20062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E8359F5-95AC-DA76-BDB6-5D6661D6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50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92EE3-DC65-7EBB-940C-C3B8CD99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F842A4-2CDE-39C3-09BA-BF3D7F6F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20-05-2022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E68ED65-0CD0-154A-EC4D-B89702AB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8D38135-3CBE-E7A3-4F31-6FDF45D7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40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879007-91C2-FB0B-4C84-512C8B7D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20-05-2022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A034834-F776-4071-4BA3-87A0B939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517877-BC73-5C4F-2DE0-34A19D5C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89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1FB9D-C5A6-5FDB-6690-72F333DD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1B800B-A72E-884A-1738-037239A5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30BD22F-8BCB-7AEE-044A-BBCF5A7B4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1F55B1-DC27-29A2-ED95-4EC464EC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20-05-2022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BDAF58-7481-28F2-1179-B546D1A7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2C1531-3C8D-E8F7-4B04-13DE3D97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57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A015F-09F5-36FD-0AEE-EBEE6328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85AF81B-0B84-1D60-64C3-D3B4F29F7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A2B00BA-6E75-3858-3A0A-EB259D03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518333-D4C8-4487-9EDC-9C299D7E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20-05-2022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A0374A-8AF2-A2C0-658D-884E7EE6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1A6A26-7C1A-BF26-405B-28E11669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121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204EAE8-4531-5E92-6F8A-1D10C61F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C83805-F34D-5F68-B6DF-0E2FAD3F1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87E029-6C85-95C0-1C05-79FFC12D0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5319-B16A-5946-A810-413ABB144C58}" type="datetimeFigureOut">
              <a:rPr lang="nl-NL" smtClean="0"/>
              <a:t>20-05-2022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143C7E-7819-796C-094A-7896F472A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124C65-F127-7E12-ABDA-825E97481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84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hoek 51">
            <a:extLst>
              <a:ext uri="{FF2B5EF4-FFF2-40B4-BE49-F238E27FC236}">
                <a16:creationId xmlns:a16="http://schemas.microsoft.com/office/drawing/2014/main" id="{E17CAC05-FBC5-434C-B89E-BA3CA3FE3463}"/>
              </a:ext>
            </a:extLst>
          </p:cNvPr>
          <p:cNvSpPr/>
          <p:nvPr/>
        </p:nvSpPr>
        <p:spPr>
          <a:xfrm>
            <a:off x="8765910" y="217606"/>
            <a:ext cx="1800000" cy="1080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1FE09845-CBF1-73C4-6A4E-D33D752762AF}"/>
              </a:ext>
            </a:extLst>
          </p:cNvPr>
          <p:cNvSpPr/>
          <p:nvPr/>
        </p:nvSpPr>
        <p:spPr>
          <a:xfrm>
            <a:off x="3005910" y="1468890"/>
            <a:ext cx="576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8DCAFF33-C7A4-D694-E789-184386650264}"/>
              </a:ext>
            </a:extLst>
          </p:cNvPr>
          <p:cNvSpPr/>
          <p:nvPr/>
        </p:nvSpPr>
        <p:spPr>
          <a:xfrm>
            <a:off x="1565910" y="1468890"/>
            <a:ext cx="1440000" cy="1080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7F20A534-9E91-A732-7CDB-2F6BA68934B2}"/>
              </a:ext>
            </a:extLst>
          </p:cNvPr>
          <p:cNvSpPr txBox="1"/>
          <p:nvPr/>
        </p:nvSpPr>
        <p:spPr>
          <a:xfrm>
            <a:off x="4446090" y="537542"/>
            <a:ext cx="9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3DDD3BF6-1BAA-7EE3-FBFD-9A0B97A82A29}"/>
              </a:ext>
            </a:extLst>
          </p:cNvPr>
          <p:cNvSpPr txBox="1"/>
          <p:nvPr/>
        </p:nvSpPr>
        <p:spPr>
          <a:xfrm>
            <a:off x="9339526" y="552704"/>
            <a:ext cx="9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E6F760EA-B18D-AC0D-88CB-2FE6EF7FDB2E}"/>
              </a:ext>
            </a:extLst>
          </p:cNvPr>
          <p:cNvSpPr txBox="1"/>
          <p:nvPr/>
        </p:nvSpPr>
        <p:spPr>
          <a:xfrm>
            <a:off x="1725840" y="1685724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</a:p>
          <a:p>
            <a:pPr algn="ctr"/>
            <a:r>
              <a:rPr lang="nl-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07F263A-19D3-41D3-128E-872356C3A4FF}"/>
              </a:ext>
            </a:extLst>
          </p:cNvPr>
          <p:cNvSpPr txBox="1"/>
          <p:nvPr/>
        </p:nvSpPr>
        <p:spPr>
          <a:xfrm>
            <a:off x="240120" y="1808834"/>
            <a:ext cx="112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CFB407A9-DA65-1F9E-E159-E5C9811C9017}"/>
              </a:ext>
            </a:extLst>
          </p:cNvPr>
          <p:cNvSpPr txBox="1"/>
          <p:nvPr/>
        </p:nvSpPr>
        <p:spPr>
          <a:xfrm>
            <a:off x="240120" y="3429000"/>
            <a:ext cx="1120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3BC55298-3D86-677A-BEDD-F861F0FCAAC4}"/>
              </a:ext>
            </a:extLst>
          </p:cNvPr>
          <p:cNvSpPr/>
          <p:nvPr/>
        </p:nvSpPr>
        <p:spPr>
          <a:xfrm>
            <a:off x="1565910" y="2863350"/>
            <a:ext cx="720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F193A385-50CF-BE28-07F2-D57735FF60E8}"/>
              </a:ext>
            </a:extLst>
          </p:cNvPr>
          <p:cNvSpPr/>
          <p:nvPr/>
        </p:nvSpPr>
        <p:spPr>
          <a:xfrm>
            <a:off x="1565910" y="2863350"/>
            <a:ext cx="144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ABAA19AC-8D92-2973-92CF-BE6290450AD5}"/>
              </a:ext>
            </a:extLst>
          </p:cNvPr>
          <p:cNvSpPr/>
          <p:nvPr/>
        </p:nvSpPr>
        <p:spPr>
          <a:xfrm>
            <a:off x="1565910" y="2863350"/>
            <a:ext cx="1440000" cy="1080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B6F04009-EE94-FE4F-8B36-8FB15584FC60}"/>
              </a:ext>
            </a:extLst>
          </p:cNvPr>
          <p:cNvSpPr txBox="1"/>
          <p:nvPr/>
        </p:nvSpPr>
        <p:spPr>
          <a:xfrm>
            <a:off x="1771560" y="3080184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 </a:t>
            </a:r>
          </a:p>
          <a:p>
            <a:pPr algn="ctr"/>
            <a:r>
              <a:rPr lang="nl-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8EE3D0B-4B14-CEE9-691B-E80E183A17AB}"/>
              </a:ext>
            </a:extLst>
          </p:cNvPr>
          <p:cNvSpPr txBox="1"/>
          <p:nvPr/>
        </p:nvSpPr>
        <p:spPr>
          <a:xfrm>
            <a:off x="5371920" y="1685724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45F6F452-7427-38AC-54F2-CEA01EE09E7A}"/>
              </a:ext>
            </a:extLst>
          </p:cNvPr>
          <p:cNvSpPr/>
          <p:nvPr/>
        </p:nvSpPr>
        <p:spPr>
          <a:xfrm>
            <a:off x="1565910" y="217606"/>
            <a:ext cx="720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642B745-F5E2-2DBA-FF81-09EAA29CC73F}"/>
              </a:ext>
            </a:extLst>
          </p:cNvPr>
          <p:cNvSpPr txBox="1"/>
          <p:nvPr/>
        </p:nvSpPr>
        <p:spPr>
          <a:xfrm>
            <a:off x="-359955" y="567430"/>
            <a:ext cx="2320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C16E17B9-E43E-21CD-E4D4-19A6FB657D06}"/>
              </a:ext>
            </a:extLst>
          </p:cNvPr>
          <p:cNvSpPr txBox="1"/>
          <p:nvPr/>
        </p:nvSpPr>
        <p:spPr>
          <a:xfrm>
            <a:off x="5371920" y="3028890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8A44AF20-7270-611E-D431-A84CD524C6DA}"/>
              </a:ext>
            </a:extLst>
          </p:cNvPr>
          <p:cNvSpPr txBox="1"/>
          <p:nvPr/>
        </p:nvSpPr>
        <p:spPr>
          <a:xfrm>
            <a:off x="240120" y="4812631"/>
            <a:ext cx="1120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M1 RED</a:t>
            </a:r>
          </a:p>
        </p:txBody>
      </p:sp>
      <p:sp>
        <p:nvSpPr>
          <p:cNvPr id="71" name="Rechthoek 70">
            <a:extLst>
              <a:ext uri="{FF2B5EF4-FFF2-40B4-BE49-F238E27FC236}">
                <a16:creationId xmlns:a16="http://schemas.microsoft.com/office/drawing/2014/main" id="{952610ED-B851-9B42-6472-2C128EA573CF}"/>
              </a:ext>
            </a:extLst>
          </p:cNvPr>
          <p:cNvSpPr/>
          <p:nvPr/>
        </p:nvSpPr>
        <p:spPr>
          <a:xfrm>
            <a:off x="1565910" y="4246981"/>
            <a:ext cx="720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Rechthoek 71">
            <a:extLst>
              <a:ext uri="{FF2B5EF4-FFF2-40B4-BE49-F238E27FC236}">
                <a16:creationId xmlns:a16="http://schemas.microsoft.com/office/drawing/2014/main" id="{BC4FC5E6-909B-B1F5-29EE-C6EB2D16965F}"/>
              </a:ext>
            </a:extLst>
          </p:cNvPr>
          <p:cNvSpPr/>
          <p:nvPr/>
        </p:nvSpPr>
        <p:spPr>
          <a:xfrm>
            <a:off x="1565910" y="4246981"/>
            <a:ext cx="144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Rechthoek 72">
            <a:extLst>
              <a:ext uri="{FF2B5EF4-FFF2-40B4-BE49-F238E27FC236}">
                <a16:creationId xmlns:a16="http://schemas.microsoft.com/office/drawing/2014/main" id="{C38C8214-64EF-540A-2153-FAE0528025F5}"/>
              </a:ext>
            </a:extLst>
          </p:cNvPr>
          <p:cNvSpPr/>
          <p:nvPr/>
        </p:nvSpPr>
        <p:spPr>
          <a:xfrm>
            <a:off x="1565910" y="4246981"/>
            <a:ext cx="1440000" cy="1080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841C36C8-445C-1FBF-C0EF-2150DE22F7CA}"/>
              </a:ext>
            </a:extLst>
          </p:cNvPr>
          <p:cNvSpPr txBox="1"/>
          <p:nvPr/>
        </p:nvSpPr>
        <p:spPr>
          <a:xfrm>
            <a:off x="1771560" y="4463815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 </a:t>
            </a:r>
          </a:p>
          <a:p>
            <a:pPr algn="ctr"/>
            <a:r>
              <a:rPr lang="nl-N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B968E462-37A1-3E0C-09BB-357B4D788D5F}"/>
              </a:ext>
            </a:extLst>
          </p:cNvPr>
          <p:cNvSpPr txBox="1"/>
          <p:nvPr/>
        </p:nvSpPr>
        <p:spPr>
          <a:xfrm>
            <a:off x="5499318" y="4412521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65096C79-8E5A-87B2-E27C-3BC6455CB117}"/>
              </a:ext>
            </a:extLst>
          </p:cNvPr>
          <p:cNvSpPr/>
          <p:nvPr/>
        </p:nvSpPr>
        <p:spPr>
          <a:xfrm>
            <a:off x="7325910" y="4246981"/>
            <a:ext cx="1152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Rechthoek 77">
            <a:extLst>
              <a:ext uri="{FF2B5EF4-FFF2-40B4-BE49-F238E27FC236}">
                <a16:creationId xmlns:a16="http://schemas.microsoft.com/office/drawing/2014/main" id="{D2580ADA-F95F-F71E-CA3B-1C0276C4BF21}"/>
              </a:ext>
            </a:extLst>
          </p:cNvPr>
          <p:cNvSpPr/>
          <p:nvPr/>
        </p:nvSpPr>
        <p:spPr>
          <a:xfrm>
            <a:off x="8477910" y="4246981"/>
            <a:ext cx="288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8A6918BC-4BF1-83E1-5214-438188B95425}"/>
              </a:ext>
            </a:extLst>
          </p:cNvPr>
          <p:cNvSpPr txBox="1"/>
          <p:nvPr/>
        </p:nvSpPr>
        <p:spPr>
          <a:xfrm>
            <a:off x="7385382" y="4463815"/>
            <a:ext cx="11201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</a:p>
          <a:p>
            <a:pPr algn="ctr"/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  <a:p>
            <a:pPr algn="ctr"/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A14BE096-904D-9203-2416-5237ABA10037}"/>
              </a:ext>
            </a:extLst>
          </p:cNvPr>
          <p:cNvSpPr txBox="1"/>
          <p:nvPr/>
        </p:nvSpPr>
        <p:spPr>
          <a:xfrm>
            <a:off x="8185146" y="4454625"/>
            <a:ext cx="11201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</a:p>
          <a:p>
            <a:pPr algn="ctr"/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  <a:p>
            <a:pPr algn="ctr"/>
            <a:r>
              <a:rPr lang="nl-NL" sz="105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431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FE09845-CBF1-73C4-6A4E-D33D752762AF}"/>
              </a:ext>
            </a:extLst>
          </p:cNvPr>
          <p:cNvSpPr/>
          <p:nvPr/>
        </p:nvSpPr>
        <p:spPr>
          <a:xfrm>
            <a:off x="1565910" y="1468890"/>
            <a:ext cx="720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8DCAFF33-C7A4-D694-E789-184386650264}"/>
              </a:ext>
            </a:extLst>
          </p:cNvPr>
          <p:cNvSpPr/>
          <p:nvPr/>
        </p:nvSpPr>
        <p:spPr>
          <a:xfrm>
            <a:off x="1565910" y="1468890"/>
            <a:ext cx="144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7F20A534-9E91-A732-7CDB-2F6BA68934B2}"/>
              </a:ext>
            </a:extLst>
          </p:cNvPr>
          <p:cNvSpPr txBox="1"/>
          <p:nvPr/>
        </p:nvSpPr>
        <p:spPr>
          <a:xfrm>
            <a:off x="4446090" y="537542"/>
            <a:ext cx="9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3DDD3BF6-1BAA-7EE3-FBFD-9A0B97A82A29}"/>
              </a:ext>
            </a:extLst>
          </p:cNvPr>
          <p:cNvSpPr txBox="1"/>
          <p:nvPr/>
        </p:nvSpPr>
        <p:spPr>
          <a:xfrm>
            <a:off x="9339526" y="552704"/>
            <a:ext cx="9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E6F760EA-B18D-AC0D-88CB-2FE6EF7FDB2E}"/>
              </a:ext>
            </a:extLst>
          </p:cNvPr>
          <p:cNvSpPr txBox="1"/>
          <p:nvPr/>
        </p:nvSpPr>
        <p:spPr>
          <a:xfrm>
            <a:off x="1725840" y="1685724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07F263A-19D3-41D3-128E-872356C3A4FF}"/>
              </a:ext>
            </a:extLst>
          </p:cNvPr>
          <p:cNvSpPr txBox="1"/>
          <p:nvPr/>
        </p:nvSpPr>
        <p:spPr>
          <a:xfrm>
            <a:off x="240120" y="1808834"/>
            <a:ext cx="112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CFB407A9-DA65-1F9E-E159-E5C9811C9017}"/>
              </a:ext>
            </a:extLst>
          </p:cNvPr>
          <p:cNvSpPr txBox="1"/>
          <p:nvPr/>
        </p:nvSpPr>
        <p:spPr>
          <a:xfrm>
            <a:off x="240120" y="3429000"/>
            <a:ext cx="1120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A203903A-BEFC-D1BD-5C02-6CA5B87EBCA9}"/>
              </a:ext>
            </a:extLst>
          </p:cNvPr>
          <p:cNvSpPr txBox="1"/>
          <p:nvPr/>
        </p:nvSpPr>
        <p:spPr>
          <a:xfrm>
            <a:off x="240120" y="5727539"/>
            <a:ext cx="1120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EF0D950A-2ADA-7746-AD2A-D2C958EDAE5E}"/>
              </a:ext>
            </a:extLst>
          </p:cNvPr>
          <p:cNvSpPr txBox="1"/>
          <p:nvPr/>
        </p:nvSpPr>
        <p:spPr>
          <a:xfrm>
            <a:off x="-359955" y="6402746"/>
            <a:ext cx="2320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AF015889-FE2B-7494-7FDB-B1476669AE72}"/>
              </a:ext>
            </a:extLst>
          </p:cNvPr>
          <p:cNvSpPr txBox="1"/>
          <p:nvPr/>
        </p:nvSpPr>
        <p:spPr>
          <a:xfrm>
            <a:off x="-359955" y="4505366"/>
            <a:ext cx="2320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3BC55298-3D86-677A-BEDD-F861F0FCAAC4}"/>
              </a:ext>
            </a:extLst>
          </p:cNvPr>
          <p:cNvSpPr/>
          <p:nvPr/>
        </p:nvSpPr>
        <p:spPr>
          <a:xfrm>
            <a:off x="1565910" y="2863350"/>
            <a:ext cx="720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F193A385-50CF-BE28-07F2-D57735FF60E8}"/>
              </a:ext>
            </a:extLst>
          </p:cNvPr>
          <p:cNvSpPr/>
          <p:nvPr/>
        </p:nvSpPr>
        <p:spPr>
          <a:xfrm>
            <a:off x="1565910" y="2863350"/>
            <a:ext cx="144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ABAA19AC-8D92-2973-92CF-BE6290450AD5}"/>
              </a:ext>
            </a:extLst>
          </p:cNvPr>
          <p:cNvSpPr/>
          <p:nvPr/>
        </p:nvSpPr>
        <p:spPr>
          <a:xfrm>
            <a:off x="3006090" y="2863350"/>
            <a:ext cx="144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B6F04009-EE94-FE4F-8B36-8FB15584FC60}"/>
              </a:ext>
            </a:extLst>
          </p:cNvPr>
          <p:cNvSpPr txBox="1"/>
          <p:nvPr/>
        </p:nvSpPr>
        <p:spPr>
          <a:xfrm>
            <a:off x="3211740" y="3080184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F2 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8EE3D0B-4B14-CEE9-691B-E80E183A17AB}"/>
              </a:ext>
            </a:extLst>
          </p:cNvPr>
          <p:cNvSpPr txBox="1"/>
          <p:nvPr/>
        </p:nvSpPr>
        <p:spPr>
          <a:xfrm>
            <a:off x="5371920" y="1685724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45F6F452-7427-38AC-54F2-CEA01EE09E7A}"/>
              </a:ext>
            </a:extLst>
          </p:cNvPr>
          <p:cNvSpPr/>
          <p:nvPr/>
        </p:nvSpPr>
        <p:spPr>
          <a:xfrm>
            <a:off x="1565910" y="217606"/>
            <a:ext cx="720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E17CAC05-FBC5-434C-B89E-BA3CA3FE3463}"/>
              </a:ext>
            </a:extLst>
          </p:cNvPr>
          <p:cNvSpPr/>
          <p:nvPr/>
        </p:nvSpPr>
        <p:spPr>
          <a:xfrm>
            <a:off x="8765910" y="217606"/>
            <a:ext cx="180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642B745-F5E2-2DBA-FF81-09EAA29CC73F}"/>
              </a:ext>
            </a:extLst>
          </p:cNvPr>
          <p:cNvSpPr txBox="1"/>
          <p:nvPr/>
        </p:nvSpPr>
        <p:spPr>
          <a:xfrm>
            <a:off x="-359955" y="567430"/>
            <a:ext cx="2320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513F0F67-85C7-1C44-643D-3A441ACC3991}"/>
              </a:ext>
            </a:extLst>
          </p:cNvPr>
          <p:cNvSpPr/>
          <p:nvPr/>
        </p:nvSpPr>
        <p:spPr>
          <a:xfrm>
            <a:off x="1565910" y="5113255"/>
            <a:ext cx="720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B8681C0C-26F4-CD47-F843-ED181F8344EB}"/>
              </a:ext>
            </a:extLst>
          </p:cNvPr>
          <p:cNvSpPr/>
          <p:nvPr/>
        </p:nvSpPr>
        <p:spPr>
          <a:xfrm>
            <a:off x="1565910" y="5113255"/>
            <a:ext cx="144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FAD04C2E-CD00-758F-09C3-066784D8F955}"/>
              </a:ext>
            </a:extLst>
          </p:cNvPr>
          <p:cNvSpPr/>
          <p:nvPr/>
        </p:nvSpPr>
        <p:spPr>
          <a:xfrm>
            <a:off x="3006090" y="5113255"/>
            <a:ext cx="144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71587C6B-26E7-FEE7-DCEB-7BC3DEA8BB23}"/>
              </a:ext>
            </a:extLst>
          </p:cNvPr>
          <p:cNvSpPr/>
          <p:nvPr/>
        </p:nvSpPr>
        <p:spPr>
          <a:xfrm>
            <a:off x="4446270" y="5113255"/>
            <a:ext cx="144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0D120547-0683-3D56-EEB2-4AB8B987F9F2}"/>
              </a:ext>
            </a:extLst>
          </p:cNvPr>
          <p:cNvSpPr/>
          <p:nvPr/>
        </p:nvSpPr>
        <p:spPr>
          <a:xfrm>
            <a:off x="5886450" y="5113255"/>
            <a:ext cx="1440000" cy="108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28A90F44-3175-20D7-A0E1-ABEDA1E056F5}"/>
              </a:ext>
            </a:extLst>
          </p:cNvPr>
          <p:cNvSpPr txBox="1"/>
          <p:nvPr/>
        </p:nvSpPr>
        <p:spPr>
          <a:xfrm>
            <a:off x="1725840" y="5330089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165C45FE-0537-E744-AB46-8551D92AB87D}"/>
              </a:ext>
            </a:extLst>
          </p:cNvPr>
          <p:cNvSpPr txBox="1"/>
          <p:nvPr/>
        </p:nvSpPr>
        <p:spPr>
          <a:xfrm>
            <a:off x="3211740" y="5330089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F2 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2C176C4B-EC9F-0557-774B-6C331961CC52}"/>
              </a:ext>
            </a:extLst>
          </p:cNvPr>
          <p:cNvSpPr txBox="1"/>
          <p:nvPr/>
        </p:nvSpPr>
        <p:spPr>
          <a:xfrm>
            <a:off x="4640490" y="5330089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F3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31867E43-5AA4-36D7-F61E-4EAF3C649E4B}"/>
              </a:ext>
            </a:extLst>
          </p:cNvPr>
          <p:cNvSpPr txBox="1"/>
          <p:nvPr/>
        </p:nvSpPr>
        <p:spPr>
          <a:xfrm>
            <a:off x="6000660" y="5330089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F4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965DD753-FA39-CE37-3177-9CEAFD826307}"/>
              </a:ext>
            </a:extLst>
          </p:cNvPr>
          <p:cNvSpPr txBox="1"/>
          <p:nvPr/>
        </p:nvSpPr>
        <p:spPr>
          <a:xfrm>
            <a:off x="7486560" y="5330089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F5 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C16E17B9-E43E-21CD-E4D4-19A6FB657D06}"/>
              </a:ext>
            </a:extLst>
          </p:cNvPr>
          <p:cNvSpPr txBox="1"/>
          <p:nvPr/>
        </p:nvSpPr>
        <p:spPr>
          <a:xfrm>
            <a:off x="6096000" y="3072464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C389A44F-A825-0B40-1F0D-BE577DD7D0E5}"/>
              </a:ext>
            </a:extLst>
          </p:cNvPr>
          <p:cNvSpPr txBox="1"/>
          <p:nvPr/>
        </p:nvSpPr>
        <p:spPr>
          <a:xfrm>
            <a:off x="1776663" y="3036370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96257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hthoek 108">
            <a:extLst>
              <a:ext uri="{FF2B5EF4-FFF2-40B4-BE49-F238E27FC236}">
                <a16:creationId xmlns:a16="http://schemas.microsoft.com/office/drawing/2014/main" id="{F8EDF042-E94F-17E4-7234-A8AF74C8DF8F}"/>
              </a:ext>
            </a:extLst>
          </p:cNvPr>
          <p:cNvSpPr/>
          <p:nvPr/>
        </p:nvSpPr>
        <p:spPr>
          <a:xfrm>
            <a:off x="1992304" y="2866572"/>
            <a:ext cx="5722226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7A7BD720-07FC-6FD1-002C-7A5164FF21B5}"/>
              </a:ext>
            </a:extLst>
          </p:cNvPr>
          <p:cNvSpPr/>
          <p:nvPr/>
        </p:nvSpPr>
        <p:spPr>
          <a:xfrm>
            <a:off x="7769988" y="2862338"/>
            <a:ext cx="1383199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F5B37CE-4597-C5AC-6A9F-6215220A80D4}"/>
              </a:ext>
            </a:extLst>
          </p:cNvPr>
          <p:cNvSpPr txBox="1"/>
          <p:nvPr/>
        </p:nvSpPr>
        <p:spPr>
          <a:xfrm>
            <a:off x="683115" y="5377717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90B0001-E80C-FA4D-2EBF-03410F2741C8}"/>
              </a:ext>
            </a:extLst>
          </p:cNvPr>
          <p:cNvSpPr/>
          <p:nvPr/>
        </p:nvSpPr>
        <p:spPr>
          <a:xfrm>
            <a:off x="1954530" y="5394960"/>
            <a:ext cx="72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CE2C2614-5CF3-7B30-1578-96358F6F4792}"/>
              </a:ext>
            </a:extLst>
          </p:cNvPr>
          <p:cNvSpPr/>
          <p:nvPr/>
        </p:nvSpPr>
        <p:spPr>
          <a:xfrm>
            <a:off x="9154530" y="5394960"/>
            <a:ext cx="180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DDF2F5B1-75FE-5FFD-0871-E46BCAE66FCB}"/>
              </a:ext>
            </a:extLst>
          </p:cNvPr>
          <p:cNvSpPr txBox="1"/>
          <p:nvPr/>
        </p:nvSpPr>
        <p:spPr>
          <a:xfrm>
            <a:off x="9151844" y="5451848"/>
            <a:ext cx="1799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(21.000)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5609DE05-96C6-FEFE-E993-F6069BB56401}"/>
              </a:ext>
            </a:extLst>
          </p:cNvPr>
          <p:cNvSpPr txBox="1"/>
          <p:nvPr/>
        </p:nvSpPr>
        <p:spPr>
          <a:xfrm>
            <a:off x="1951845" y="5451850"/>
            <a:ext cx="720000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TRAIN (85.000)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9ACA37E0-564B-14DB-39B9-D6409E9BC088}"/>
              </a:ext>
            </a:extLst>
          </p:cNvPr>
          <p:cNvSpPr/>
          <p:nvPr/>
        </p:nvSpPr>
        <p:spPr>
          <a:xfrm>
            <a:off x="1954530" y="1028700"/>
            <a:ext cx="57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67CB0DCB-71A1-BB5F-DC65-AACA8451DEE9}"/>
              </a:ext>
            </a:extLst>
          </p:cNvPr>
          <p:cNvSpPr txBox="1"/>
          <p:nvPr/>
        </p:nvSpPr>
        <p:spPr>
          <a:xfrm>
            <a:off x="1951845" y="1085590"/>
            <a:ext cx="576000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TRAIN (68.000)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0D17535E-E510-953F-849B-5C38AA201ACF}"/>
              </a:ext>
            </a:extLst>
          </p:cNvPr>
          <p:cNvSpPr/>
          <p:nvPr/>
        </p:nvSpPr>
        <p:spPr>
          <a:xfrm>
            <a:off x="7713188" y="1028700"/>
            <a:ext cx="144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E5C9F502-0DD7-2CDF-231A-9E4CB2164F6D}"/>
              </a:ext>
            </a:extLst>
          </p:cNvPr>
          <p:cNvSpPr txBox="1"/>
          <p:nvPr/>
        </p:nvSpPr>
        <p:spPr>
          <a:xfrm>
            <a:off x="7723095" y="1074158"/>
            <a:ext cx="14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(17.000)</a:t>
            </a: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17F3AA65-CB18-027D-2D55-F22EA4DDE32A}"/>
              </a:ext>
            </a:extLst>
          </p:cNvPr>
          <p:cNvSpPr txBox="1"/>
          <p:nvPr/>
        </p:nvSpPr>
        <p:spPr>
          <a:xfrm>
            <a:off x="683115" y="5565881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TOTAL SET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1E93DA4F-C255-CBB2-D894-32AB997CFF09}"/>
              </a:ext>
            </a:extLst>
          </p:cNvPr>
          <p:cNvSpPr txBox="1"/>
          <p:nvPr/>
        </p:nvSpPr>
        <p:spPr>
          <a:xfrm>
            <a:off x="683115" y="1012546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35DED242-11F8-E4A0-C648-48536559AB71}"/>
              </a:ext>
            </a:extLst>
          </p:cNvPr>
          <p:cNvSpPr txBox="1"/>
          <p:nvPr/>
        </p:nvSpPr>
        <p:spPr>
          <a:xfrm>
            <a:off x="683115" y="1200710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FOLD 1</a:t>
            </a:r>
          </a:p>
        </p:txBody>
      </p:sp>
      <p:sp>
        <p:nvSpPr>
          <p:cNvPr id="70" name="Rechthoek 69">
            <a:extLst>
              <a:ext uri="{FF2B5EF4-FFF2-40B4-BE49-F238E27FC236}">
                <a16:creationId xmlns:a16="http://schemas.microsoft.com/office/drawing/2014/main" id="{F61EC468-CD3A-E572-DC67-BC2B5CA5544D}"/>
              </a:ext>
            </a:extLst>
          </p:cNvPr>
          <p:cNvSpPr/>
          <p:nvPr/>
        </p:nvSpPr>
        <p:spPr>
          <a:xfrm>
            <a:off x="1954530" y="1736272"/>
            <a:ext cx="57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Rechthoek 71">
            <a:extLst>
              <a:ext uri="{FF2B5EF4-FFF2-40B4-BE49-F238E27FC236}">
                <a16:creationId xmlns:a16="http://schemas.microsoft.com/office/drawing/2014/main" id="{CF94D776-50E4-C2C9-884E-D5B6CA24C652}"/>
              </a:ext>
            </a:extLst>
          </p:cNvPr>
          <p:cNvSpPr/>
          <p:nvPr/>
        </p:nvSpPr>
        <p:spPr>
          <a:xfrm>
            <a:off x="7713188" y="173627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5DB66AB7-D31F-0DA2-7DC6-572DD3D3EE4B}"/>
              </a:ext>
            </a:extLst>
          </p:cNvPr>
          <p:cNvSpPr txBox="1"/>
          <p:nvPr/>
        </p:nvSpPr>
        <p:spPr>
          <a:xfrm>
            <a:off x="7625124" y="2555026"/>
            <a:ext cx="14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(21.000)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5C6FC8DC-56CD-C8DB-A98D-325128E9B648}"/>
              </a:ext>
            </a:extLst>
          </p:cNvPr>
          <p:cNvSpPr txBox="1"/>
          <p:nvPr/>
        </p:nvSpPr>
        <p:spPr>
          <a:xfrm>
            <a:off x="683115" y="1720118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REDUCTIONS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DA94D06A-E09D-F016-EF0C-C95286AB2225}"/>
              </a:ext>
            </a:extLst>
          </p:cNvPr>
          <p:cNvSpPr txBox="1"/>
          <p:nvPr/>
        </p:nvSpPr>
        <p:spPr>
          <a:xfrm>
            <a:off x="683115" y="1908282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FOLD 2</a:t>
            </a:r>
          </a:p>
        </p:txBody>
      </p:sp>
      <p:sp>
        <p:nvSpPr>
          <p:cNvPr id="76" name="Rechthoek 75">
            <a:extLst>
              <a:ext uri="{FF2B5EF4-FFF2-40B4-BE49-F238E27FC236}">
                <a16:creationId xmlns:a16="http://schemas.microsoft.com/office/drawing/2014/main" id="{AB5EEDCD-C320-460B-4955-B8D7FE4361AE}"/>
              </a:ext>
            </a:extLst>
          </p:cNvPr>
          <p:cNvSpPr/>
          <p:nvPr/>
        </p:nvSpPr>
        <p:spPr>
          <a:xfrm>
            <a:off x="1951845" y="1736272"/>
            <a:ext cx="79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E5D570C1-812C-5107-CE52-910DA6FE51C5}"/>
              </a:ext>
            </a:extLst>
          </p:cNvPr>
          <p:cNvSpPr/>
          <p:nvPr/>
        </p:nvSpPr>
        <p:spPr>
          <a:xfrm>
            <a:off x="2743845" y="1736272"/>
            <a:ext cx="162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A553C827-7E1C-F6D8-0197-D8AA94D74CF3}"/>
              </a:ext>
            </a:extLst>
          </p:cNvPr>
          <p:cNvSpPr txBox="1"/>
          <p:nvPr/>
        </p:nvSpPr>
        <p:spPr>
          <a:xfrm>
            <a:off x="1924633" y="1716217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TRAIN (8.000)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3DDAB70E-30B8-E3A0-BF90-B1DDFA1B86F2}"/>
              </a:ext>
            </a:extLst>
          </p:cNvPr>
          <p:cNvSpPr txBox="1"/>
          <p:nvPr/>
        </p:nvSpPr>
        <p:spPr>
          <a:xfrm>
            <a:off x="2947890" y="1716217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TEST (2.000)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A8018FA6-183B-A6EA-70FA-7FC01D743AEF}"/>
              </a:ext>
            </a:extLst>
          </p:cNvPr>
          <p:cNvCxnSpPr/>
          <p:nvPr/>
        </p:nvCxnSpPr>
        <p:spPr>
          <a:xfrm flipV="1">
            <a:off x="2819441" y="1840072"/>
            <a:ext cx="317661" cy="76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vak 83">
            <a:extLst>
              <a:ext uri="{FF2B5EF4-FFF2-40B4-BE49-F238E27FC236}">
                <a16:creationId xmlns:a16="http://schemas.microsoft.com/office/drawing/2014/main" id="{90BFD255-95EA-BC38-04B0-FD67E80E167F}"/>
              </a:ext>
            </a:extLst>
          </p:cNvPr>
          <p:cNvSpPr txBox="1"/>
          <p:nvPr/>
        </p:nvSpPr>
        <p:spPr>
          <a:xfrm>
            <a:off x="513187" y="2362374"/>
            <a:ext cx="1278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REGRESSIONS</a:t>
            </a:r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697EDD29-FE88-7E90-4799-CFBDE0EC16AB}"/>
              </a:ext>
            </a:extLst>
          </p:cNvPr>
          <p:cNvSpPr txBox="1"/>
          <p:nvPr/>
        </p:nvSpPr>
        <p:spPr>
          <a:xfrm>
            <a:off x="683115" y="2550538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FOLD 3</a:t>
            </a:r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9433BBD8-54B8-EA9E-B313-176C4A9FBE82}"/>
              </a:ext>
            </a:extLst>
          </p:cNvPr>
          <p:cNvSpPr/>
          <p:nvPr/>
        </p:nvSpPr>
        <p:spPr>
          <a:xfrm>
            <a:off x="1961753" y="2378528"/>
            <a:ext cx="79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Rechthoek 89">
            <a:extLst>
              <a:ext uri="{FF2B5EF4-FFF2-40B4-BE49-F238E27FC236}">
                <a16:creationId xmlns:a16="http://schemas.microsoft.com/office/drawing/2014/main" id="{7B97ECC7-A5F4-C284-E799-A13FD08DBA4E}"/>
              </a:ext>
            </a:extLst>
          </p:cNvPr>
          <p:cNvSpPr/>
          <p:nvPr/>
        </p:nvSpPr>
        <p:spPr>
          <a:xfrm>
            <a:off x="1972400" y="2537097"/>
            <a:ext cx="15804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4F62C6BD-95CA-6FEA-0A14-AC43D65DBA3A}"/>
              </a:ext>
            </a:extLst>
          </p:cNvPr>
          <p:cNvSpPr/>
          <p:nvPr/>
        </p:nvSpPr>
        <p:spPr>
          <a:xfrm>
            <a:off x="1980480" y="2695666"/>
            <a:ext cx="23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Rechthoek 93">
            <a:extLst>
              <a:ext uri="{FF2B5EF4-FFF2-40B4-BE49-F238E27FC236}">
                <a16:creationId xmlns:a16="http://schemas.microsoft.com/office/drawing/2014/main" id="{4324988D-13AE-E0EA-E877-46A9A2797D72}"/>
              </a:ext>
            </a:extLst>
          </p:cNvPr>
          <p:cNvSpPr/>
          <p:nvPr/>
        </p:nvSpPr>
        <p:spPr>
          <a:xfrm>
            <a:off x="1992304" y="2867548"/>
            <a:ext cx="316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5448C69B-4FE3-6136-1378-84D03FFCF427}"/>
              </a:ext>
            </a:extLst>
          </p:cNvPr>
          <p:cNvSpPr txBox="1"/>
          <p:nvPr/>
        </p:nvSpPr>
        <p:spPr>
          <a:xfrm>
            <a:off x="2718123" y="2254957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(8.000)</a:t>
            </a:r>
          </a:p>
        </p:txBody>
      </p:sp>
      <p:sp>
        <p:nvSpPr>
          <p:cNvPr id="100" name="Tekstvak 99">
            <a:extLst>
              <a:ext uri="{FF2B5EF4-FFF2-40B4-BE49-F238E27FC236}">
                <a16:creationId xmlns:a16="http://schemas.microsoft.com/office/drawing/2014/main" id="{0E9F1B56-9726-E9BB-99FA-7CDADE86D482}"/>
              </a:ext>
            </a:extLst>
          </p:cNvPr>
          <p:cNvSpPr txBox="1"/>
          <p:nvPr/>
        </p:nvSpPr>
        <p:spPr>
          <a:xfrm>
            <a:off x="3546102" y="2429524"/>
            <a:ext cx="763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(16.000)</a:t>
            </a:r>
          </a:p>
        </p:txBody>
      </p: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C3990A20-F923-E5CE-9BDD-BE6F4893600B}"/>
              </a:ext>
            </a:extLst>
          </p:cNvPr>
          <p:cNvCxnSpPr/>
          <p:nvPr/>
        </p:nvCxnSpPr>
        <p:spPr>
          <a:xfrm flipV="1">
            <a:off x="2531364" y="2399033"/>
            <a:ext cx="317661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101">
            <a:extLst>
              <a:ext uri="{FF2B5EF4-FFF2-40B4-BE49-F238E27FC236}">
                <a16:creationId xmlns:a16="http://schemas.microsoft.com/office/drawing/2014/main" id="{7A22CAE5-8CF4-3655-B5A3-BC38D2AD0990}"/>
              </a:ext>
            </a:extLst>
          </p:cNvPr>
          <p:cNvCxnSpPr/>
          <p:nvPr/>
        </p:nvCxnSpPr>
        <p:spPr>
          <a:xfrm flipV="1">
            <a:off x="3326614" y="2563683"/>
            <a:ext cx="317661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102">
            <a:extLst>
              <a:ext uri="{FF2B5EF4-FFF2-40B4-BE49-F238E27FC236}">
                <a16:creationId xmlns:a16="http://schemas.microsoft.com/office/drawing/2014/main" id="{E693E389-CEE8-CD47-5F65-68E2DC3C7100}"/>
              </a:ext>
            </a:extLst>
          </p:cNvPr>
          <p:cNvSpPr txBox="1"/>
          <p:nvPr/>
        </p:nvSpPr>
        <p:spPr>
          <a:xfrm>
            <a:off x="4415492" y="2587463"/>
            <a:ext cx="73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(24.000)</a:t>
            </a:r>
          </a:p>
        </p:txBody>
      </p:sp>
      <p:cxnSp>
        <p:nvCxnSpPr>
          <p:cNvPr id="104" name="Rechte verbindingslijn 103">
            <a:extLst>
              <a:ext uri="{FF2B5EF4-FFF2-40B4-BE49-F238E27FC236}">
                <a16:creationId xmlns:a16="http://schemas.microsoft.com/office/drawing/2014/main" id="{89A3B08E-5AF7-1D3F-A1C6-88379D26FBCA}"/>
              </a:ext>
            </a:extLst>
          </p:cNvPr>
          <p:cNvCxnSpPr/>
          <p:nvPr/>
        </p:nvCxnSpPr>
        <p:spPr>
          <a:xfrm flipV="1">
            <a:off x="4187690" y="2721622"/>
            <a:ext cx="317661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kstvak 105">
            <a:extLst>
              <a:ext uri="{FF2B5EF4-FFF2-40B4-BE49-F238E27FC236}">
                <a16:creationId xmlns:a16="http://schemas.microsoft.com/office/drawing/2014/main" id="{8BB516B0-F34E-3458-2388-7C3E8FB1B03C}"/>
              </a:ext>
            </a:extLst>
          </p:cNvPr>
          <p:cNvSpPr txBox="1"/>
          <p:nvPr/>
        </p:nvSpPr>
        <p:spPr>
          <a:xfrm>
            <a:off x="1992304" y="2919973"/>
            <a:ext cx="316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TRAIN (32.000)</a:t>
            </a:r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BDB200B0-CAD6-C2DA-682D-240D697E60D4}"/>
              </a:ext>
            </a:extLst>
          </p:cNvPr>
          <p:cNvSpPr/>
          <p:nvPr/>
        </p:nvSpPr>
        <p:spPr>
          <a:xfrm>
            <a:off x="7661043" y="2388206"/>
            <a:ext cx="162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6F4147A7-807D-DAAC-DDF3-B8DDD2D3502F}"/>
              </a:ext>
            </a:extLst>
          </p:cNvPr>
          <p:cNvSpPr/>
          <p:nvPr/>
        </p:nvSpPr>
        <p:spPr>
          <a:xfrm>
            <a:off x="7680583" y="2523673"/>
            <a:ext cx="324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AE9FA5AD-2F5A-C71F-E884-133ED46AC757}"/>
              </a:ext>
            </a:extLst>
          </p:cNvPr>
          <p:cNvSpPr/>
          <p:nvPr/>
        </p:nvSpPr>
        <p:spPr>
          <a:xfrm>
            <a:off x="7705905" y="2684540"/>
            <a:ext cx="48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Rechthoek 113">
            <a:extLst>
              <a:ext uri="{FF2B5EF4-FFF2-40B4-BE49-F238E27FC236}">
                <a16:creationId xmlns:a16="http://schemas.microsoft.com/office/drawing/2014/main" id="{71729576-EAF8-C886-9DBD-EDC2E252A104}"/>
              </a:ext>
            </a:extLst>
          </p:cNvPr>
          <p:cNvSpPr/>
          <p:nvPr/>
        </p:nvSpPr>
        <p:spPr>
          <a:xfrm>
            <a:off x="7725109" y="2861131"/>
            <a:ext cx="64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Tekstvak 115">
            <a:extLst>
              <a:ext uri="{FF2B5EF4-FFF2-40B4-BE49-F238E27FC236}">
                <a16:creationId xmlns:a16="http://schemas.microsoft.com/office/drawing/2014/main" id="{7FD02EB5-2BAE-0927-0A91-801F7A72B3CD}"/>
              </a:ext>
            </a:extLst>
          </p:cNvPr>
          <p:cNvSpPr txBox="1"/>
          <p:nvPr/>
        </p:nvSpPr>
        <p:spPr>
          <a:xfrm>
            <a:off x="7723461" y="2837989"/>
            <a:ext cx="65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(8.000)</a:t>
            </a:r>
          </a:p>
        </p:txBody>
      </p:sp>
      <p:sp>
        <p:nvSpPr>
          <p:cNvPr id="117" name="Tekstvak 116">
            <a:extLst>
              <a:ext uri="{FF2B5EF4-FFF2-40B4-BE49-F238E27FC236}">
                <a16:creationId xmlns:a16="http://schemas.microsoft.com/office/drawing/2014/main" id="{D4130CC2-6469-9E70-2790-4F9860B956EF}"/>
              </a:ext>
            </a:extLst>
          </p:cNvPr>
          <p:cNvSpPr txBox="1"/>
          <p:nvPr/>
        </p:nvSpPr>
        <p:spPr>
          <a:xfrm>
            <a:off x="8212966" y="2572734"/>
            <a:ext cx="73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(6.000)</a:t>
            </a:r>
          </a:p>
        </p:txBody>
      </p: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121BD837-5472-028D-C0CA-F6B7368F59C3}"/>
              </a:ext>
            </a:extLst>
          </p:cNvPr>
          <p:cNvCxnSpPr/>
          <p:nvPr/>
        </p:nvCxnSpPr>
        <p:spPr>
          <a:xfrm flipV="1">
            <a:off x="8003953" y="2719419"/>
            <a:ext cx="317661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>
            <a:extLst>
              <a:ext uri="{FF2B5EF4-FFF2-40B4-BE49-F238E27FC236}">
                <a16:creationId xmlns:a16="http://schemas.microsoft.com/office/drawing/2014/main" id="{A9DB07DB-48D5-A5F1-A6E1-2A2A6542753C}"/>
              </a:ext>
            </a:extLst>
          </p:cNvPr>
          <p:cNvSpPr txBox="1"/>
          <p:nvPr/>
        </p:nvSpPr>
        <p:spPr>
          <a:xfrm>
            <a:off x="8039225" y="2418130"/>
            <a:ext cx="73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(4.000)</a:t>
            </a:r>
          </a:p>
        </p:txBody>
      </p: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D53DCA09-DDA3-79AE-2EE6-A2ABADAE7850}"/>
              </a:ext>
            </a:extLst>
          </p:cNvPr>
          <p:cNvCxnSpPr/>
          <p:nvPr/>
        </p:nvCxnSpPr>
        <p:spPr>
          <a:xfrm flipV="1">
            <a:off x="7836475" y="2558552"/>
            <a:ext cx="317661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vak 122">
            <a:extLst>
              <a:ext uri="{FF2B5EF4-FFF2-40B4-BE49-F238E27FC236}">
                <a16:creationId xmlns:a16="http://schemas.microsoft.com/office/drawing/2014/main" id="{B00D8350-37E9-1F07-8765-BCC641777647}"/>
              </a:ext>
            </a:extLst>
          </p:cNvPr>
          <p:cNvSpPr txBox="1"/>
          <p:nvPr/>
        </p:nvSpPr>
        <p:spPr>
          <a:xfrm>
            <a:off x="7837371" y="2267357"/>
            <a:ext cx="73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(2.000)</a:t>
            </a:r>
          </a:p>
        </p:txBody>
      </p: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F3926BC2-78CF-2709-22EA-5C4D6C83D511}"/>
              </a:ext>
            </a:extLst>
          </p:cNvPr>
          <p:cNvCxnSpPr>
            <a:cxnSpLocks/>
          </p:cNvCxnSpPr>
          <p:nvPr/>
        </p:nvCxnSpPr>
        <p:spPr>
          <a:xfrm flipV="1">
            <a:off x="7705905" y="2401516"/>
            <a:ext cx="221325" cy="74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hoek 124">
            <a:extLst>
              <a:ext uri="{FF2B5EF4-FFF2-40B4-BE49-F238E27FC236}">
                <a16:creationId xmlns:a16="http://schemas.microsoft.com/office/drawing/2014/main" id="{5FFC4EAB-950D-733D-C61F-2A3619F09083}"/>
              </a:ext>
            </a:extLst>
          </p:cNvPr>
          <p:cNvSpPr/>
          <p:nvPr/>
        </p:nvSpPr>
        <p:spPr>
          <a:xfrm>
            <a:off x="1954530" y="3508429"/>
            <a:ext cx="57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A5D1460C-E32A-8D3D-5366-BCDB8B5D96A4}"/>
              </a:ext>
            </a:extLst>
          </p:cNvPr>
          <p:cNvSpPr txBox="1"/>
          <p:nvPr/>
        </p:nvSpPr>
        <p:spPr>
          <a:xfrm>
            <a:off x="1951845" y="3565319"/>
            <a:ext cx="576000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TRAIN (68.000)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D176DC9E-6222-76DA-1BFC-2B041BAB2161}"/>
              </a:ext>
            </a:extLst>
          </p:cNvPr>
          <p:cNvSpPr/>
          <p:nvPr/>
        </p:nvSpPr>
        <p:spPr>
          <a:xfrm>
            <a:off x="7713188" y="3508429"/>
            <a:ext cx="144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4919856B-39EB-65F9-FDAE-FFB2CFB11B3A}"/>
              </a:ext>
            </a:extLst>
          </p:cNvPr>
          <p:cNvSpPr txBox="1"/>
          <p:nvPr/>
        </p:nvSpPr>
        <p:spPr>
          <a:xfrm>
            <a:off x="7723095" y="3553887"/>
            <a:ext cx="14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(17.000)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FE7A2604-9545-BE97-D8F6-CF23458934B5}"/>
              </a:ext>
            </a:extLst>
          </p:cNvPr>
          <p:cNvSpPr txBox="1"/>
          <p:nvPr/>
        </p:nvSpPr>
        <p:spPr>
          <a:xfrm>
            <a:off x="683115" y="3492275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36A2AC1E-09AB-CEF1-952A-841683616B9C}"/>
              </a:ext>
            </a:extLst>
          </p:cNvPr>
          <p:cNvSpPr txBox="1"/>
          <p:nvPr/>
        </p:nvSpPr>
        <p:spPr>
          <a:xfrm>
            <a:off x="683115" y="3680439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5 FOLD CV</a:t>
            </a:r>
          </a:p>
        </p:txBody>
      </p:sp>
    </p:spTree>
    <p:extLst>
      <p:ext uri="{BB962C8B-B14F-4D97-AF65-F5344CB8AC3E}">
        <p14:creationId xmlns:p14="http://schemas.microsoft.com/office/powerpoint/2010/main" val="353454904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137</Words>
  <Application>Microsoft Macintosh PowerPoint</Application>
  <PresentationFormat>Breedbeeld</PresentationFormat>
  <Paragraphs>80</Paragraphs>
  <Slides>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Juliet van Rosendaal</dc:creator>
  <cp:lastModifiedBy>Juliet van Rosendaal</cp:lastModifiedBy>
  <cp:revision>2</cp:revision>
  <dcterms:created xsi:type="dcterms:W3CDTF">2022-05-20T08:57:24Z</dcterms:created>
  <dcterms:modified xsi:type="dcterms:W3CDTF">2022-05-20T13:58:04Z</dcterms:modified>
</cp:coreProperties>
</file>