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5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3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6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8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8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CD950D-57C4-42A3-8540-09577EB92FAE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B1D00D-58E3-4D92-9589-E793010ED48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276F9DF-DF42-4341-86F9-3DC5DAB1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382" y="5880328"/>
            <a:ext cx="5254172" cy="8309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tirelire qui trie vos pièces et vous envoie la somme totale sur votre téléphone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2130398" y="884541"/>
            <a:ext cx="866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de projet : la </a:t>
            </a:r>
            <a:r>
              <a:rPr lang="fr-FR" sz="4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PoneyBox</a:t>
            </a:r>
            <a:endParaRPr lang="en-GB" sz="48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10071652" y="4911256"/>
            <a:ext cx="2102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projet de Hugo BOGAERS et Julie VILLAUTREIX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4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A07CB-A4BB-4793-8472-BEB3852B563E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CABF75-8295-422A-B6D2-F28B6F811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82" y="2139902"/>
            <a:ext cx="4987235" cy="37404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8F6059-424D-4DED-A988-4C5A3167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0025"/>
            <a:ext cx="2875722" cy="5504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AC394F-958C-4F01-BD64-7ACEDC242878}"/>
              </a:ext>
            </a:extLst>
          </p:cNvPr>
          <p:cNvSpPr txBox="1"/>
          <p:nvPr/>
        </p:nvSpPr>
        <p:spPr>
          <a:xfrm>
            <a:off x="1961322" y="730758"/>
            <a:ext cx="8110330" cy="121598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73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7EE385-7669-4367-A0A8-8CE58F868C44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5962D3-19EF-42BD-8DEC-D0A14DB2E358}"/>
              </a:ext>
            </a:extLst>
          </p:cNvPr>
          <p:cNvSpPr txBox="1"/>
          <p:nvPr/>
        </p:nvSpPr>
        <p:spPr>
          <a:xfrm>
            <a:off x="928914" y="312568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INITIAL RESPECTE?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5430CE-4DE2-4703-858E-1EB5AA50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5" t="54901" r="16413" b="23833"/>
          <a:stretch/>
        </p:blipFill>
        <p:spPr>
          <a:xfrm>
            <a:off x="1232451" y="1348709"/>
            <a:ext cx="10087461" cy="19365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B5772A-678D-4233-9765-1B77945F5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" t="28322" r="39585" b="40575"/>
          <a:stretch/>
        </p:blipFill>
        <p:spPr>
          <a:xfrm>
            <a:off x="1232451" y="3535825"/>
            <a:ext cx="10087461" cy="29919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CE6B3C-8616-4CE5-80BD-4941B238114C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4112567" y="1021044"/>
            <a:ext cx="4421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8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1669141" y="2610015"/>
            <a:ext cx="84037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l’aboutissement d’un projet qu’on a porté pendant plusieurs semaines.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développé nos compétences en Arduino, mécanique et en bricolage.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appris à surmonter des difficultés et à renoncer à certaines idées non réalisables.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s’est aussi soutenus et aidés tout au long du projet.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2E9E-AB50-45BB-BD8A-2A09159C73CE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B80EE8-EF9A-4DEB-9AEB-4B84245BDA5B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4112567" y="1021044"/>
            <a:ext cx="396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lang="en-GB" sz="48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3556000" y="2798700"/>
            <a:ext cx="5689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objectifs et motivations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de la tirelire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matériel utilisé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planning initial respecté?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ce que ça nous a apporté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2E9E-AB50-45BB-BD8A-2A09159C73CE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3341FE-A729-4506-99E6-4A35B0841750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1059543" y="1021044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OBJECTIFS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597807" y="2301689"/>
            <a:ext cx="9085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Obtenir une machine fonctionnelle et utilisable dans la vie de tous les jours au bout des 8 séances.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faut que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EE385-7669-4367-A0A8-8CE58F868C44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68CC4A-2C7C-4A2F-8AB0-1EEEEF3AD752}"/>
              </a:ext>
            </a:extLst>
          </p:cNvPr>
          <p:cNvSpPr txBox="1"/>
          <p:nvPr/>
        </p:nvSpPr>
        <p:spPr>
          <a:xfrm>
            <a:off x="1059543" y="3548184"/>
            <a:ext cx="1106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Le bras mécanique puisse récupérer la pièce posée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pièce tombe dans le bon trou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Le capteur capte bien quand la pièce tombe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trappe se referme tout de suite et la valeur de la pièce est envoyée sur le téléphone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trappe de devant puisse s’ouvrir quand on le demande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B4131E-7A35-4818-B460-0323EDFB1F65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2865908" y="1094792"/>
            <a:ext cx="7069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NOS MOTIVATIONS</a:t>
            </a:r>
            <a:endParaRPr lang="en-GB" sz="48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1997075" y="2855850"/>
            <a:ext cx="81978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projet abordable à notre niveau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stimule notre esprit d’équipe et notre créativité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nous permet de créer une machine ludique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2E9E-AB50-45BB-BD8A-2A09159C73CE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89F225-8BCD-4484-9582-4CAB71DDC4B0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550C-89CC-4072-AE38-F538352C08D3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972458" y="477103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DE LA TIRELIRE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159657" y="2798700"/>
            <a:ext cx="9085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4E1375-284C-4A52-9219-CE05DFFBC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4195" y="983148"/>
            <a:ext cx="4626641" cy="61688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2506F5-C604-41B7-BCB3-B35341BCD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r="5362" b="48"/>
          <a:stretch/>
        </p:blipFill>
        <p:spPr>
          <a:xfrm>
            <a:off x="6517469" y="1754256"/>
            <a:ext cx="5456261" cy="46266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CF6CF7-28F4-424B-B485-EA0C60D7563C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550C-89CC-4072-AE38-F538352C08D3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972458" y="477103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DE LA TIRELIRE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159657" y="2798700"/>
            <a:ext cx="9085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6A31C4-FA96-4E06-8097-45D077671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7" r="1104" b="38148"/>
          <a:stretch/>
        </p:blipFill>
        <p:spPr>
          <a:xfrm>
            <a:off x="3263900" y="2035879"/>
            <a:ext cx="6644404" cy="36082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B2091-BA8E-45C9-96CB-0DA27B50AD39}"/>
              </a:ext>
            </a:extLst>
          </p:cNvPr>
          <p:cNvSpPr txBox="1"/>
          <p:nvPr/>
        </p:nvSpPr>
        <p:spPr>
          <a:xfrm>
            <a:off x="3886200" y="5746234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module </a:t>
            </a:r>
            <a:r>
              <a:rPr lang="fr-FR" dirty="0" err="1"/>
              <a:t>bluetooth</a:t>
            </a:r>
            <a:r>
              <a:rPr lang="fr-FR" dirty="0"/>
              <a:t> dans notre projet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F668DB-6979-4DA3-B557-7A329C5DDB16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7EE385-7669-4367-A0A8-8CE58F868C44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5962D3-19EF-42BD-8DEC-D0A14DB2E358}"/>
              </a:ext>
            </a:extLst>
          </p:cNvPr>
          <p:cNvSpPr txBox="1"/>
          <p:nvPr/>
        </p:nvSpPr>
        <p:spPr>
          <a:xfrm>
            <a:off x="928914" y="579268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: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968B58-A8F3-4BB7-B872-8F8B03BF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916282"/>
            <a:ext cx="5816600" cy="4362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25A693-6C26-4E33-A49C-80024EC02FB4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A4DD74-D82D-438C-A0FB-BA85FA533401}"/>
              </a:ext>
            </a:extLst>
          </p:cNvPr>
          <p:cNvSpPr txBox="1"/>
          <p:nvPr/>
        </p:nvSpPr>
        <p:spPr>
          <a:xfrm>
            <a:off x="928914" y="579268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MATERIEL UTILISE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6632C9-0E23-4D8A-B09A-F8F93C394110}"/>
              </a:ext>
            </a:extLst>
          </p:cNvPr>
          <p:cNvSpPr txBox="1"/>
          <p:nvPr/>
        </p:nvSpPr>
        <p:spPr>
          <a:xfrm>
            <a:off x="406400" y="1844386"/>
            <a:ext cx="9085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conception de la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PoneyBox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EE385-7669-4367-A0A8-8CE58F868C44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229F25-CAE3-4166-BD41-E08AF5972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6"/>
          <a:stretch/>
        </p:blipFill>
        <p:spPr>
          <a:xfrm>
            <a:off x="367966" y="2575828"/>
            <a:ext cx="6185183" cy="36078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26C403-D8E2-4C58-8436-F88301D53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03" t="15378" r="50001" b="17552"/>
          <a:stretch/>
        </p:blipFill>
        <p:spPr>
          <a:xfrm rot="5400000">
            <a:off x="9073353" y="3281594"/>
            <a:ext cx="1610410" cy="40767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573F9A-6F55-4085-B265-ECC3E742D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4" t="26728" r="29687" b="33325"/>
          <a:stretch/>
        </p:blipFill>
        <p:spPr>
          <a:xfrm>
            <a:off x="7840206" y="2543914"/>
            <a:ext cx="4076703" cy="19708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8EE187-F8DB-4435-B286-3A87CC1AC43A}"/>
              </a:ext>
            </a:extLst>
          </p:cNvPr>
          <p:cNvSpPr txBox="1"/>
          <p:nvPr/>
        </p:nvSpPr>
        <p:spPr>
          <a:xfrm>
            <a:off x="8252791" y="6110961"/>
            <a:ext cx="32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Maquettes réalisées sur </a:t>
            </a:r>
            <a:r>
              <a:rPr lang="fr-FR" dirty="0" err="1"/>
              <a:t>Inskcape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44D923-43DE-4C92-8F75-E6D11A7660B9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7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7EE385-7669-4367-A0A8-8CE58F868C44}"/>
              </a:ext>
            </a:extLst>
          </p:cNvPr>
          <p:cNvSpPr/>
          <p:nvPr/>
        </p:nvSpPr>
        <p:spPr>
          <a:xfrm>
            <a:off x="0" y="6560457"/>
            <a:ext cx="12192000" cy="297543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412E2-196E-4BE5-93C1-7ECF5B27641F}"/>
              </a:ext>
            </a:extLst>
          </p:cNvPr>
          <p:cNvSpPr txBox="1"/>
          <p:nvPr/>
        </p:nvSpPr>
        <p:spPr>
          <a:xfrm>
            <a:off x="928914" y="579268"/>
            <a:ext cx="10638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MATERIEL UTILISE</a:t>
            </a:r>
            <a:endParaRPr lang="en-GB" sz="4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10CD4D-2535-4660-9DCE-F9FCD53D6F98}"/>
              </a:ext>
            </a:extLst>
          </p:cNvPr>
          <p:cNvSpPr txBox="1"/>
          <p:nvPr/>
        </p:nvSpPr>
        <p:spPr>
          <a:xfrm>
            <a:off x="406400" y="1844386"/>
            <a:ext cx="9085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l’électronique et la mécanique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3D342A7-5895-4E2C-B067-B550A4ABA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28333" r="19630" b="29742"/>
          <a:stretch/>
        </p:blipFill>
        <p:spPr>
          <a:xfrm>
            <a:off x="928914" y="2616200"/>
            <a:ext cx="3429000" cy="287518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5E9A02A-6213-427A-8117-9F304C121620}"/>
              </a:ext>
            </a:extLst>
          </p:cNvPr>
          <p:cNvSpPr txBox="1"/>
          <p:nvPr/>
        </p:nvSpPr>
        <p:spPr>
          <a:xfrm>
            <a:off x="827314" y="5569548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 moteur CC et un bras récupérés d’une autre tirelire </a:t>
            </a:r>
            <a:endParaRPr lang="en-GB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FEE296-90F6-486C-AA48-C79906E00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/>
          <a:stretch/>
        </p:blipFill>
        <p:spPr>
          <a:xfrm>
            <a:off x="9227108" y="2247900"/>
            <a:ext cx="1756556" cy="156116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9FC2F05-7160-4AAD-B9A6-E665F49996E8}"/>
              </a:ext>
            </a:extLst>
          </p:cNvPr>
          <p:cNvSpPr txBox="1"/>
          <p:nvPr/>
        </p:nvSpPr>
        <p:spPr>
          <a:xfrm>
            <a:off x="9212037" y="3770714"/>
            <a:ext cx="20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TCRT5000</a:t>
            </a:r>
            <a:endParaRPr lang="en-GB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7B3A3D7-AC99-4287-B965-146D6F6A4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302489"/>
            <a:ext cx="2051050" cy="143096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101AB51-105C-4AD6-97B3-AD3B3EDAE9EB}"/>
              </a:ext>
            </a:extLst>
          </p:cNvPr>
          <p:cNvSpPr txBox="1"/>
          <p:nvPr/>
        </p:nvSpPr>
        <p:spPr>
          <a:xfrm>
            <a:off x="6248399" y="3733300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</a:t>
            </a:r>
            <a:r>
              <a:rPr lang="fr-FR" dirty="0" err="1"/>
              <a:t>Uno</a:t>
            </a:r>
            <a:endParaRPr lang="en-GB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C8343B-526F-46E2-AE95-DA6B17AB0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08" y="4276973"/>
            <a:ext cx="1756556" cy="175655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2F6BAB9-BBAB-4989-9E7E-85C7451C251F}"/>
              </a:ext>
            </a:extLst>
          </p:cNvPr>
          <p:cNvSpPr txBox="1"/>
          <p:nvPr/>
        </p:nvSpPr>
        <p:spPr>
          <a:xfrm>
            <a:off x="8911781" y="6055966"/>
            <a:ext cx="26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 Bluetooth HC-06</a:t>
            </a:r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AEA9B7-2AF2-43D8-B4F2-6C20B1F97C20}"/>
              </a:ext>
            </a:extLst>
          </p:cNvPr>
          <p:cNvSpPr txBox="1"/>
          <p:nvPr/>
        </p:nvSpPr>
        <p:spPr>
          <a:xfrm>
            <a:off x="6195787" y="4380700"/>
            <a:ext cx="2651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+ 2 résistances</a:t>
            </a:r>
          </a:p>
          <a:p>
            <a:r>
              <a:rPr lang="fr-FR" sz="2000" dirty="0"/>
              <a:t>+ deux servo moteurs pour la trappe avant et du dessus </a:t>
            </a:r>
          </a:p>
          <a:p>
            <a:r>
              <a:rPr lang="fr-FR" sz="2000" dirty="0"/>
              <a:t>+ une peluche</a:t>
            </a:r>
          </a:p>
          <a:p>
            <a:r>
              <a:rPr lang="fr-FR" sz="2000" dirty="0"/>
              <a:t>+ une ULN2803 </a:t>
            </a:r>
          </a:p>
          <a:p>
            <a:endParaRPr lang="en-GB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79EA59-F1F5-4D5A-AAF6-2DD4B01D5901}"/>
              </a:ext>
            </a:extLst>
          </p:cNvPr>
          <p:cNvSpPr txBox="1"/>
          <p:nvPr/>
        </p:nvSpPr>
        <p:spPr>
          <a:xfrm>
            <a:off x="9942277" y="6542315"/>
            <a:ext cx="240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fr-F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Bogaers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Julie Villautreix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01549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0</TotalTime>
  <Words>344</Words>
  <Application>Microsoft Office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Wingdings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Villautreix</dc:creator>
  <cp:lastModifiedBy>Julie Villautreix</cp:lastModifiedBy>
  <cp:revision>32</cp:revision>
  <dcterms:created xsi:type="dcterms:W3CDTF">2020-03-11T17:33:38Z</dcterms:created>
  <dcterms:modified xsi:type="dcterms:W3CDTF">2020-03-13T08:47:26Z</dcterms:modified>
</cp:coreProperties>
</file>