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8"/>
  </p:notesMasterIdLst>
  <p:sldIdLst>
    <p:sldId id="256" r:id="rId2"/>
    <p:sldId id="257" r:id="rId3"/>
    <p:sldId id="260" r:id="rId4"/>
    <p:sldId id="259" r:id="rId5"/>
    <p:sldId id="261"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51E10A7-7CEE-4A74-8B47-D5363A83E86E}">
          <p14:sldIdLst>
            <p14:sldId id="256"/>
          </p14:sldIdLst>
        </p14:section>
        <p14:section name="Main" id="{A223C469-B67E-48AC-A6CD-F7874062160B}">
          <p14:sldIdLst>
            <p14:sldId id="257"/>
            <p14:sldId id="260"/>
            <p14:sldId id="259"/>
            <p14:sldId id="261"/>
          </p14:sldIdLst>
        </p14:section>
        <p14:section name="End" id="{21CB0837-DA4C-4EA3-A1E8-CDAA26A564C0}">
          <p14:sldIdLst>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71373" autoAdjust="0"/>
  </p:normalViewPr>
  <p:slideViewPr>
    <p:cSldViewPr snapToGrid="0">
      <p:cViewPr>
        <p:scale>
          <a:sx n="77" d="100"/>
          <a:sy n="77" d="100"/>
        </p:scale>
        <p:origin x="91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100294-0842-4653-A1BE-FB94F29411FA}" type="datetimeFigureOut">
              <a:rPr lang="de-DE" smtClean="0"/>
              <a:t>19.07.2024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97E77C-024F-421F-A74D-DFA8770DBB4B}" type="slidenum">
              <a:rPr lang="de-DE" smtClean="0"/>
              <a:t>‹Nr.›</a:t>
            </a:fld>
            <a:endParaRPr lang="de-DE"/>
          </a:p>
        </p:txBody>
      </p:sp>
    </p:spTree>
    <p:extLst>
      <p:ext uri="{BB962C8B-B14F-4D97-AF65-F5344CB8AC3E}">
        <p14:creationId xmlns:p14="http://schemas.microsoft.com/office/powerpoint/2010/main" val="98057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noProof="0" dirty="0"/>
              <a:t>Welcome to my presentation about my software project. My name is Julian Hoffmann and I created the game sudoku in python using </a:t>
            </a:r>
            <a:r>
              <a:rPr lang="en-GB" noProof="0" dirty="0" err="1"/>
              <a:t>numpy</a:t>
            </a:r>
            <a:r>
              <a:rPr lang="en-GB" noProof="0" dirty="0"/>
              <a:t> and curses. Unfortunately my partner quit our project and I had to do the whole project myself.</a:t>
            </a:r>
          </a:p>
        </p:txBody>
      </p:sp>
      <p:sp>
        <p:nvSpPr>
          <p:cNvPr id="4" name="Foliennummernplatzhalter 3"/>
          <p:cNvSpPr>
            <a:spLocks noGrp="1"/>
          </p:cNvSpPr>
          <p:nvPr>
            <p:ph type="sldNum" sz="quarter" idx="5"/>
          </p:nvPr>
        </p:nvSpPr>
        <p:spPr/>
        <p:txBody>
          <a:bodyPr/>
          <a:lstStyle/>
          <a:p>
            <a:fld id="{5C97E77C-024F-421F-A74D-DFA8770DBB4B}" type="slidenum">
              <a:rPr lang="de-DE" smtClean="0"/>
              <a:t>1</a:t>
            </a:fld>
            <a:endParaRPr lang="de-DE"/>
          </a:p>
        </p:txBody>
      </p:sp>
    </p:spTree>
    <p:extLst>
      <p:ext uri="{BB962C8B-B14F-4D97-AF65-F5344CB8AC3E}">
        <p14:creationId xmlns:p14="http://schemas.microsoft.com/office/powerpoint/2010/main" val="926245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noProof="0" dirty="0"/>
              <a:t>After launching the game, entering your name and starting it you will see this screen. This is the main screen of my sudoku implementation. On the left you will see the different </a:t>
            </a:r>
            <a:r>
              <a:rPr lang="en-GB" noProof="0" dirty="0" err="1"/>
              <a:t>highscores</a:t>
            </a:r>
            <a:r>
              <a:rPr lang="en-GB" noProof="0" dirty="0"/>
              <a:t>, if there are any saved. On the right you are seeing the different controls with which you can interact with. In the </a:t>
            </a:r>
            <a:r>
              <a:rPr lang="en-GB" noProof="0" dirty="0" err="1"/>
              <a:t>center</a:t>
            </a:r>
            <a:r>
              <a:rPr lang="en-GB" noProof="0" dirty="0"/>
              <a:t> you are seeing the main thing, the sudoku board. Depending on the chosen difficulty the board will be harder or easier to solve. You can move your </a:t>
            </a:r>
            <a:r>
              <a:rPr lang="en-GB" noProof="0" dirty="0" err="1"/>
              <a:t>cusor</a:t>
            </a:r>
            <a:r>
              <a:rPr lang="en-GB" noProof="0" dirty="0"/>
              <a:t> with your arrow keys and enter numbers with the number keys on your keyboard.</a:t>
            </a:r>
          </a:p>
        </p:txBody>
      </p:sp>
      <p:sp>
        <p:nvSpPr>
          <p:cNvPr id="4" name="Foliennummernplatzhalter 3"/>
          <p:cNvSpPr>
            <a:spLocks noGrp="1"/>
          </p:cNvSpPr>
          <p:nvPr>
            <p:ph type="sldNum" sz="quarter" idx="5"/>
          </p:nvPr>
        </p:nvSpPr>
        <p:spPr/>
        <p:txBody>
          <a:bodyPr/>
          <a:lstStyle/>
          <a:p>
            <a:fld id="{5C97E77C-024F-421F-A74D-DFA8770DBB4B}" type="slidenum">
              <a:rPr lang="de-DE" smtClean="0"/>
              <a:t>2</a:t>
            </a:fld>
            <a:endParaRPr lang="de-DE"/>
          </a:p>
        </p:txBody>
      </p:sp>
    </p:spTree>
    <p:extLst>
      <p:ext uri="{BB962C8B-B14F-4D97-AF65-F5344CB8AC3E}">
        <p14:creationId xmlns:p14="http://schemas.microsoft.com/office/powerpoint/2010/main" val="29834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noProof="0" dirty="0"/>
              <a:t>If you don‘t want to play the game yourself or the current generated board is too hard for you, you can choose to let an AI solve it for you. For that you have to press the “A” key, after that the user input will be disabled and the AI takes control over the controls. Calculating the next best move to make and number to choose. As you can see on this slide, this would be how the AI would play the game and try to solve the board for you.</a:t>
            </a:r>
          </a:p>
        </p:txBody>
      </p:sp>
      <p:sp>
        <p:nvSpPr>
          <p:cNvPr id="4" name="Foliennummernplatzhalter 3"/>
          <p:cNvSpPr>
            <a:spLocks noGrp="1"/>
          </p:cNvSpPr>
          <p:nvPr>
            <p:ph type="sldNum" sz="quarter" idx="5"/>
          </p:nvPr>
        </p:nvSpPr>
        <p:spPr/>
        <p:txBody>
          <a:bodyPr/>
          <a:lstStyle/>
          <a:p>
            <a:fld id="{5C97E77C-024F-421F-A74D-DFA8770DBB4B}" type="slidenum">
              <a:rPr lang="de-DE" smtClean="0"/>
              <a:t>3</a:t>
            </a:fld>
            <a:endParaRPr lang="de-DE"/>
          </a:p>
        </p:txBody>
      </p:sp>
    </p:spTree>
    <p:extLst>
      <p:ext uri="{BB962C8B-B14F-4D97-AF65-F5344CB8AC3E}">
        <p14:creationId xmlns:p14="http://schemas.microsoft.com/office/powerpoint/2010/main" val="2888225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noProof="0" dirty="0"/>
              <a:t>After completing the board the AI will trigger the Sudoku checker, which will make sure if the current board is a valid solution. If the solution is correct, you will be greeted with this window and you high score will be saved inside a file. If you solved the board yourself without the AI, you will have to press the “C” key, to get your current board checked for correctness.</a:t>
            </a:r>
          </a:p>
        </p:txBody>
      </p:sp>
      <p:sp>
        <p:nvSpPr>
          <p:cNvPr id="4" name="Foliennummernplatzhalter 3"/>
          <p:cNvSpPr>
            <a:spLocks noGrp="1"/>
          </p:cNvSpPr>
          <p:nvPr>
            <p:ph type="sldNum" sz="quarter" idx="5"/>
          </p:nvPr>
        </p:nvSpPr>
        <p:spPr/>
        <p:txBody>
          <a:bodyPr/>
          <a:lstStyle/>
          <a:p>
            <a:fld id="{5C97E77C-024F-421F-A74D-DFA8770DBB4B}" type="slidenum">
              <a:rPr lang="de-DE" smtClean="0"/>
              <a:t>4</a:t>
            </a:fld>
            <a:endParaRPr lang="de-DE"/>
          </a:p>
        </p:txBody>
      </p:sp>
    </p:spTree>
    <p:extLst>
      <p:ext uri="{BB962C8B-B14F-4D97-AF65-F5344CB8AC3E}">
        <p14:creationId xmlns:p14="http://schemas.microsoft.com/office/powerpoint/2010/main" val="3086931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noProof="0" dirty="0"/>
              <a:t>If your board is not a valid solution you will see this screen and will be asked to retry or keep going. During that the timer is also stopped and will resume once you dismiss this screen. </a:t>
            </a:r>
          </a:p>
        </p:txBody>
      </p:sp>
      <p:sp>
        <p:nvSpPr>
          <p:cNvPr id="4" name="Foliennummernplatzhalter 3"/>
          <p:cNvSpPr>
            <a:spLocks noGrp="1"/>
          </p:cNvSpPr>
          <p:nvPr>
            <p:ph type="sldNum" sz="quarter" idx="5"/>
          </p:nvPr>
        </p:nvSpPr>
        <p:spPr/>
        <p:txBody>
          <a:bodyPr/>
          <a:lstStyle/>
          <a:p>
            <a:fld id="{5C97E77C-024F-421F-A74D-DFA8770DBB4B}" type="slidenum">
              <a:rPr lang="de-DE" smtClean="0"/>
              <a:t>5</a:t>
            </a:fld>
            <a:endParaRPr lang="de-DE"/>
          </a:p>
        </p:txBody>
      </p:sp>
    </p:spTree>
    <p:extLst>
      <p:ext uri="{BB962C8B-B14F-4D97-AF65-F5344CB8AC3E}">
        <p14:creationId xmlns:p14="http://schemas.microsoft.com/office/powerpoint/2010/main" val="3827550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noProof="0" dirty="0"/>
              <a:t>This was my presentation about implementation of sudoku! Thanks for your attention.</a:t>
            </a:r>
          </a:p>
        </p:txBody>
      </p:sp>
      <p:sp>
        <p:nvSpPr>
          <p:cNvPr id="4" name="Foliennummernplatzhalter 3"/>
          <p:cNvSpPr>
            <a:spLocks noGrp="1"/>
          </p:cNvSpPr>
          <p:nvPr>
            <p:ph type="sldNum" sz="quarter" idx="5"/>
          </p:nvPr>
        </p:nvSpPr>
        <p:spPr/>
        <p:txBody>
          <a:bodyPr/>
          <a:lstStyle/>
          <a:p>
            <a:fld id="{5C97E77C-024F-421F-A74D-DFA8770DBB4B}" type="slidenum">
              <a:rPr lang="de-DE" smtClean="0"/>
              <a:t>6</a:t>
            </a:fld>
            <a:endParaRPr lang="de-DE"/>
          </a:p>
        </p:txBody>
      </p:sp>
    </p:spTree>
    <p:extLst>
      <p:ext uri="{BB962C8B-B14F-4D97-AF65-F5344CB8AC3E}">
        <p14:creationId xmlns:p14="http://schemas.microsoft.com/office/powerpoint/2010/main" val="3551921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e-DE"/>
              <a:t>Mastertitelformat bearbeiten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9C86C327-EB4F-4798-B1CA-6472D5663FBC}" type="datetime1">
              <a:rPr lang="de-DE" smtClean="0"/>
              <a:t>19.07.2024</a:t>
            </a:fld>
            <a:endParaRPr lang="de-DE"/>
          </a:p>
        </p:txBody>
      </p:sp>
      <p:sp>
        <p:nvSpPr>
          <p:cNvPr id="5" name="Footer Placeholder 4"/>
          <p:cNvSpPr>
            <a:spLocks noGrp="1"/>
          </p:cNvSpPr>
          <p:nvPr>
            <p:ph type="ftr" sz="quarter" idx="11"/>
          </p:nvPr>
        </p:nvSpPr>
        <p:spPr/>
        <p:txBody>
          <a:bodyPr/>
          <a:lstStyle/>
          <a:p>
            <a:r>
              <a:rPr lang="de-DE"/>
              <a:t>Julian Hoffmann</a:t>
            </a:r>
          </a:p>
        </p:txBody>
      </p:sp>
      <p:sp>
        <p:nvSpPr>
          <p:cNvPr id="6" name="Slide Number Placeholder 5"/>
          <p:cNvSpPr>
            <a:spLocks noGrp="1"/>
          </p:cNvSpPr>
          <p:nvPr>
            <p:ph type="sldNum" sz="quarter" idx="12"/>
          </p:nvPr>
        </p:nvSpPr>
        <p:spPr/>
        <p:txBody>
          <a:bodyPr/>
          <a:lstStyle/>
          <a:p>
            <a:fld id="{2315DE9E-B12D-4AB2-A0D2-36203C965D2D}" type="slidenum">
              <a:rPr lang="de-DE" smtClean="0"/>
              <a:t>‹Nr.›</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6065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0A311AC-CD6E-4A86-BF90-04F7FAAB8FEE}" type="datetime1">
              <a:rPr lang="de-DE" smtClean="0"/>
              <a:t>19.07.2024</a:t>
            </a:fld>
            <a:endParaRPr lang="de-DE"/>
          </a:p>
        </p:txBody>
      </p:sp>
      <p:sp>
        <p:nvSpPr>
          <p:cNvPr id="5" name="Footer Placeholder 4"/>
          <p:cNvSpPr>
            <a:spLocks noGrp="1"/>
          </p:cNvSpPr>
          <p:nvPr>
            <p:ph type="ftr" sz="quarter" idx="11"/>
          </p:nvPr>
        </p:nvSpPr>
        <p:spPr/>
        <p:txBody>
          <a:bodyPr/>
          <a:lstStyle/>
          <a:p>
            <a:r>
              <a:rPr lang="de-DE"/>
              <a:t>Julian Hoffmann</a:t>
            </a:r>
          </a:p>
        </p:txBody>
      </p:sp>
      <p:sp>
        <p:nvSpPr>
          <p:cNvPr id="6" name="Slide Number Placeholder 5"/>
          <p:cNvSpPr>
            <a:spLocks noGrp="1"/>
          </p:cNvSpPr>
          <p:nvPr>
            <p:ph type="sldNum" sz="quarter" idx="12"/>
          </p:nvPr>
        </p:nvSpPr>
        <p:spPr/>
        <p:txBody>
          <a:bodyPr/>
          <a:lstStyle/>
          <a:p>
            <a:fld id="{2315DE9E-B12D-4AB2-A0D2-36203C965D2D}" type="slidenum">
              <a:rPr lang="de-DE" smtClean="0"/>
              <a:t>‹Nr.›</a:t>
            </a:fld>
            <a:endParaRPr lang="de-DE"/>
          </a:p>
        </p:txBody>
      </p:sp>
    </p:spTree>
    <p:extLst>
      <p:ext uri="{BB962C8B-B14F-4D97-AF65-F5344CB8AC3E}">
        <p14:creationId xmlns:p14="http://schemas.microsoft.com/office/powerpoint/2010/main" val="1902600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0471818-9721-427B-8271-DBFDC7C5E3D3}" type="datetime1">
              <a:rPr lang="de-DE" smtClean="0"/>
              <a:t>19.07.2024</a:t>
            </a:fld>
            <a:endParaRPr lang="de-DE"/>
          </a:p>
        </p:txBody>
      </p:sp>
      <p:sp>
        <p:nvSpPr>
          <p:cNvPr id="5" name="Footer Placeholder 4"/>
          <p:cNvSpPr>
            <a:spLocks noGrp="1"/>
          </p:cNvSpPr>
          <p:nvPr>
            <p:ph type="ftr" sz="quarter" idx="11"/>
          </p:nvPr>
        </p:nvSpPr>
        <p:spPr/>
        <p:txBody>
          <a:bodyPr/>
          <a:lstStyle/>
          <a:p>
            <a:r>
              <a:rPr lang="de-DE"/>
              <a:t>Julian Hoffmann</a:t>
            </a:r>
          </a:p>
        </p:txBody>
      </p:sp>
      <p:sp>
        <p:nvSpPr>
          <p:cNvPr id="6" name="Slide Number Placeholder 5"/>
          <p:cNvSpPr>
            <a:spLocks noGrp="1"/>
          </p:cNvSpPr>
          <p:nvPr>
            <p:ph type="sldNum" sz="quarter" idx="12"/>
          </p:nvPr>
        </p:nvSpPr>
        <p:spPr/>
        <p:txBody>
          <a:bodyPr/>
          <a:lstStyle/>
          <a:p>
            <a:fld id="{2315DE9E-B12D-4AB2-A0D2-36203C965D2D}" type="slidenum">
              <a:rPr lang="de-DE" smtClean="0"/>
              <a:t>‹Nr.›</a:t>
            </a:fld>
            <a:endParaRPr lang="de-DE"/>
          </a:p>
        </p:txBody>
      </p:sp>
    </p:spTree>
    <p:extLst>
      <p:ext uri="{BB962C8B-B14F-4D97-AF65-F5344CB8AC3E}">
        <p14:creationId xmlns:p14="http://schemas.microsoft.com/office/powerpoint/2010/main" val="134734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21A11A9-DC5A-4792-9D55-8CAD5A5318F9}" type="datetime1">
              <a:rPr lang="de-DE" smtClean="0"/>
              <a:t>19.07.2024</a:t>
            </a:fld>
            <a:endParaRPr lang="de-DE"/>
          </a:p>
        </p:txBody>
      </p:sp>
      <p:sp>
        <p:nvSpPr>
          <p:cNvPr id="5" name="Footer Placeholder 4"/>
          <p:cNvSpPr>
            <a:spLocks noGrp="1"/>
          </p:cNvSpPr>
          <p:nvPr>
            <p:ph type="ftr" sz="quarter" idx="11"/>
          </p:nvPr>
        </p:nvSpPr>
        <p:spPr/>
        <p:txBody>
          <a:bodyPr/>
          <a:lstStyle/>
          <a:p>
            <a:r>
              <a:rPr lang="de-DE"/>
              <a:t>Julian Hoffmann</a:t>
            </a:r>
          </a:p>
        </p:txBody>
      </p:sp>
      <p:sp>
        <p:nvSpPr>
          <p:cNvPr id="6" name="Slide Number Placeholder 5"/>
          <p:cNvSpPr>
            <a:spLocks noGrp="1"/>
          </p:cNvSpPr>
          <p:nvPr>
            <p:ph type="sldNum" sz="quarter" idx="12"/>
          </p:nvPr>
        </p:nvSpPr>
        <p:spPr/>
        <p:txBody>
          <a:bodyPr/>
          <a:lstStyle/>
          <a:p>
            <a:fld id="{2315DE9E-B12D-4AB2-A0D2-36203C965D2D}" type="slidenum">
              <a:rPr lang="de-DE" smtClean="0"/>
              <a:t>‹Nr.›</a:t>
            </a:fld>
            <a:endParaRPr lang="de-DE"/>
          </a:p>
        </p:txBody>
      </p:sp>
    </p:spTree>
    <p:extLst>
      <p:ext uri="{BB962C8B-B14F-4D97-AF65-F5344CB8AC3E}">
        <p14:creationId xmlns:p14="http://schemas.microsoft.com/office/powerpoint/2010/main" val="62161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e-DE"/>
              <a:t>Mastertitelformat bearbeiten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2F2DFCC1-B97B-446A-8214-5AB77B8314D7}" type="datetime1">
              <a:rPr lang="de-DE" smtClean="0"/>
              <a:t>19.07.2024</a:t>
            </a:fld>
            <a:endParaRPr lang="de-DE"/>
          </a:p>
        </p:txBody>
      </p:sp>
      <p:sp>
        <p:nvSpPr>
          <p:cNvPr id="5" name="Footer Placeholder 4"/>
          <p:cNvSpPr>
            <a:spLocks noGrp="1"/>
          </p:cNvSpPr>
          <p:nvPr>
            <p:ph type="ftr" sz="quarter" idx="11"/>
          </p:nvPr>
        </p:nvSpPr>
        <p:spPr/>
        <p:txBody>
          <a:bodyPr/>
          <a:lstStyle/>
          <a:p>
            <a:r>
              <a:rPr lang="de-DE"/>
              <a:t>Julian Hoffmann</a:t>
            </a:r>
          </a:p>
        </p:txBody>
      </p:sp>
      <p:sp>
        <p:nvSpPr>
          <p:cNvPr id="6" name="Slide Number Placeholder 5"/>
          <p:cNvSpPr>
            <a:spLocks noGrp="1"/>
          </p:cNvSpPr>
          <p:nvPr>
            <p:ph type="sldNum" sz="quarter" idx="12"/>
          </p:nvPr>
        </p:nvSpPr>
        <p:spPr/>
        <p:txBody>
          <a:bodyPr/>
          <a:lstStyle/>
          <a:p>
            <a:fld id="{2315DE9E-B12D-4AB2-A0D2-36203C965D2D}" type="slidenum">
              <a:rPr lang="de-DE" smtClean="0"/>
              <a:t>‹Nr.›</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160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81949B7-F5F2-4642-AC0D-01F4CA0C5A37}" type="datetime1">
              <a:rPr lang="de-DE" smtClean="0"/>
              <a:t>19.07.2024</a:t>
            </a:fld>
            <a:endParaRPr lang="de-DE"/>
          </a:p>
        </p:txBody>
      </p:sp>
      <p:sp>
        <p:nvSpPr>
          <p:cNvPr id="6" name="Footer Placeholder 5"/>
          <p:cNvSpPr>
            <a:spLocks noGrp="1"/>
          </p:cNvSpPr>
          <p:nvPr>
            <p:ph type="ftr" sz="quarter" idx="11"/>
          </p:nvPr>
        </p:nvSpPr>
        <p:spPr/>
        <p:txBody>
          <a:bodyPr/>
          <a:lstStyle/>
          <a:p>
            <a:r>
              <a:rPr lang="de-DE"/>
              <a:t>Julian Hoffmann</a:t>
            </a:r>
          </a:p>
        </p:txBody>
      </p:sp>
      <p:sp>
        <p:nvSpPr>
          <p:cNvPr id="7" name="Slide Number Placeholder 6"/>
          <p:cNvSpPr>
            <a:spLocks noGrp="1"/>
          </p:cNvSpPr>
          <p:nvPr>
            <p:ph type="sldNum" sz="quarter" idx="12"/>
          </p:nvPr>
        </p:nvSpPr>
        <p:spPr/>
        <p:txBody>
          <a:bodyPr/>
          <a:lstStyle/>
          <a:p>
            <a:fld id="{2315DE9E-B12D-4AB2-A0D2-36203C965D2D}" type="slidenum">
              <a:rPr lang="de-DE" smtClean="0"/>
              <a:t>‹Nr.›</a:t>
            </a:fld>
            <a:endParaRPr lang="de-DE"/>
          </a:p>
        </p:txBody>
      </p:sp>
    </p:spTree>
    <p:extLst>
      <p:ext uri="{BB962C8B-B14F-4D97-AF65-F5344CB8AC3E}">
        <p14:creationId xmlns:p14="http://schemas.microsoft.com/office/powerpoint/2010/main" val="3684781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9728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1792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CAFACDA0-FF77-42DC-8581-2CEA849D3995}" type="datetime1">
              <a:rPr lang="de-DE" smtClean="0"/>
              <a:t>19.07.2024</a:t>
            </a:fld>
            <a:endParaRPr lang="de-DE"/>
          </a:p>
        </p:txBody>
      </p:sp>
      <p:sp>
        <p:nvSpPr>
          <p:cNvPr id="8" name="Footer Placeholder 7"/>
          <p:cNvSpPr>
            <a:spLocks noGrp="1"/>
          </p:cNvSpPr>
          <p:nvPr>
            <p:ph type="ftr" sz="quarter" idx="11"/>
          </p:nvPr>
        </p:nvSpPr>
        <p:spPr/>
        <p:txBody>
          <a:bodyPr/>
          <a:lstStyle/>
          <a:p>
            <a:r>
              <a:rPr lang="de-DE"/>
              <a:t>Julian Hoffmann</a:t>
            </a:r>
          </a:p>
        </p:txBody>
      </p:sp>
      <p:sp>
        <p:nvSpPr>
          <p:cNvPr id="9" name="Slide Number Placeholder 8"/>
          <p:cNvSpPr>
            <a:spLocks noGrp="1"/>
          </p:cNvSpPr>
          <p:nvPr>
            <p:ph type="sldNum" sz="quarter" idx="12"/>
          </p:nvPr>
        </p:nvSpPr>
        <p:spPr/>
        <p:txBody>
          <a:bodyPr/>
          <a:lstStyle/>
          <a:p>
            <a:fld id="{2315DE9E-B12D-4AB2-A0D2-36203C965D2D}" type="slidenum">
              <a:rPr lang="de-DE" smtClean="0"/>
              <a:t>‹Nr.›</a:t>
            </a:fld>
            <a:endParaRPr lang="de-DE"/>
          </a:p>
        </p:txBody>
      </p:sp>
    </p:spTree>
    <p:extLst>
      <p:ext uri="{BB962C8B-B14F-4D97-AF65-F5344CB8AC3E}">
        <p14:creationId xmlns:p14="http://schemas.microsoft.com/office/powerpoint/2010/main" val="3715804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E9DBF7EA-E179-4365-8ADB-326AC7CC4E6E}" type="datetime1">
              <a:rPr lang="de-DE" smtClean="0"/>
              <a:t>19.07.2024</a:t>
            </a:fld>
            <a:endParaRPr lang="de-DE"/>
          </a:p>
        </p:txBody>
      </p:sp>
      <p:sp>
        <p:nvSpPr>
          <p:cNvPr id="4" name="Footer Placeholder 3"/>
          <p:cNvSpPr>
            <a:spLocks noGrp="1"/>
          </p:cNvSpPr>
          <p:nvPr>
            <p:ph type="ftr" sz="quarter" idx="11"/>
          </p:nvPr>
        </p:nvSpPr>
        <p:spPr/>
        <p:txBody>
          <a:bodyPr/>
          <a:lstStyle/>
          <a:p>
            <a:r>
              <a:rPr lang="de-DE"/>
              <a:t>Julian Hoffmann</a:t>
            </a:r>
          </a:p>
        </p:txBody>
      </p:sp>
      <p:sp>
        <p:nvSpPr>
          <p:cNvPr id="5" name="Slide Number Placeholder 4"/>
          <p:cNvSpPr>
            <a:spLocks noGrp="1"/>
          </p:cNvSpPr>
          <p:nvPr>
            <p:ph type="sldNum" sz="quarter" idx="12"/>
          </p:nvPr>
        </p:nvSpPr>
        <p:spPr/>
        <p:txBody>
          <a:bodyPr/>
          <a:lstStyle/>
          <a:p>
            <a:fld id="{2315DE9E-B12D-4AB2-A0D2-36203C965D2D}" type="slidenum">
              <a:rPr lang="de-DE" smtClean="0"/>
              <a:t>‹Nr.›</a:t>
            </a:fld>
            <a:endParaRPr lang="de-DE"/>
          </a:p>
        </p:txBody>
      </p:sp>
    </p:spTree>
    <p:extLst>
      <p:ext uri="{BB962C8B-B14F-4D97-AF65-F5344CB8AC3E}">
        <p14:creationId xmlns:p14="http://schemas.microsoft.com/office/powerpoint/2010/main" val="3854675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E8BB7E5-8FB8-4665-B9CC-544664634652}" type="datetime1">
              <a:rPr lang="de-DE" smtClean="0"/>
              <a:t>19.07.2024</a:t>
            </a:fld>
            <a:endParaRPr lang="de-DE"/>
          </a:p>
        </p:txBody>
      </p:sp>
      <p:sp>
        <p:nvSpPr>
          <p:cNvPr id="8" name="Footer Placeholder 7"/>
          <p:cNvSpPr>
            <a:spLocks noGrp="1"/>
          </p:cNvSpPr>
          <p:nvPr>
            <p:ph type="ftr" sz="quarter" idx="11"/>
          </p:nvPr>
        </p:nvSpPr>
        <p:spPr/>
        <p:txBody>
          <a:bodyPr/>
          <a:lstStyle>
            <a:lvl1pPr>
              <a:defRPr>
                <a:solidFill>
                  <a:srgbClr val="FFFFFF"/>
                </a:solidFill>
              </a:defRPr>
            </a:lvl1pPr>
          </a:lstStyle>
          <a:p>
            <a:r>
              <a:rPr lang="de-DE"/>
              <a:t>Julian Hoffmann</a:t>
            </a:r>
          </a:p>
        </p:txBody>
      </p:sp>
      <p:sp>
        <p:nvSpPr>
          <p:cNvPr id="9" name="Slide Number Placeholder 8"/>
          <p:cNvSpPr>
            <a:spLocks noGrp="1"/>
          </p:cNvSpPr>
          <p:nvPr>
            <p:ph type="sldNum" sz="quarter" idx="12"/>
          </p:nvPr>
        </p:nvSpPr>
        <p:spPr/>
        <p:txBody>
          <a:bodyPr/>
          <a:lstStyle/>
          <a:p>
            <a:fld id="{2315DE9E-B12D-4AB2-A0D2-36203C965D2D}" type="slidenum">
              <a:rPr lang="de-DE" smtClean="0"/>
              <a:t>‹Nr.›</a:t>
            </a:fld>
            <a:endParaRPr lang="de-DE"/>
          </a:p>
        </p:txBody>
      </p:sp>
    </p:spTree>
    <p:extLst>
      <p:ext uri="{BB962C8B-B14F-4D97-AF65-F5344CB8AC3E}">
        <p14:creationId xmlns:p14="http://schemas.microsoft.com/office/powerpoint/2010/main" val="121195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e-DE"/>
              <a:t>Mastertitelformat bearbeiten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D877318-7A60-4339-9C93-20679E83DD33}" type="datetime1">
              <a:rPr lang="de-DE" smtClean="0"/>
              <a:t>19.07.2024</a:t>
            </a:fld>
            <a:endParaRPr lang="de-D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de-DE"/>
              <a:t>Julian Hoffmann</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315DE9E-B12D-4AB2-A0D2-36203C965D2D}" type="slidenum">
              <a:rPr lang="de-DE" smtClean="0"/>
              <a:t>‹Nr.›</a:t>
            </a:fld>
            <a:endParaRPr lang="de-DE"/>
          </a:p>
        </p:txBody>
      </p:sp>
    </p:spTree>
    <p:extLst>
      <p:ext uri="{BB962C8B-B14F-4D97-AF65-F5344CB8AC3E}">
        <p14:creationId xmlns:p14="http://schemas.microsoft.com/office/powerpoint/2010/main" val="3122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56FC75BC-0987-4AF1-86CA-58D515A54F72}" type="datetime1">
              <a:rPr lang="de-DE" smtClean="0"/>
              <a:t>19.07.2024</a:t>
            </a:fld>
            <a:endParaRPr lang="de-DE"/>
          </a:p>
        </p:txBody>
      </p:sp>
      <p:sp>
        <p:nvSpPr>
          <p:cNvPr id="6" name="Footer Placeholder 5"/>
          <p:cNvSpPr>
            <a:spLocks noGrp="1"/>
          </p:cNvSpPr>
          <p:nvPr>
            <p:ph type="ftr" sz="quarter" idx="11"/>
          </p:nvPr>
        </p:nvSpPr>
        <p:spPr/>
        <p:txBody>
          <a:bodyPr/>
          <a:lstStyle/>
          <a:p>
            <a:r>
              <a:rPr lang="de-DE"/>
              <a:t>Julian Hoffmann</a:t>
            </a:r>
          </a:p>
        </p:txBody>
      </p:sp>
      <p:sp>
        <p:nvSpPr>
          <p:cNvPr id="7" name="Slide Number Placeholder 6"/>
          <p:cNvSpPr>
            <a:spLocks noGrp="1"/>
          </p:cNvSpPr>
          <p:nvPr>
            <p:ph type="sldNum" sz="quarter" idx="12"/>
          </p:nvPr>
        </p:nvSpPr>
        <p:spPr/>
        <p:txBody>
          <a:bodyPr/>
          <a:lstStyle/>
          <a:p>
            <a:fld id="{2315DE9E-B12D-4AB2-A0D2-36203C965D2D}" type="slidenum">
              <a:rPr lang="de-DE" smtClean="0"/>
              <a:t>‹Nr.›</a:t>
            </a:fld>
            <a:endParaRPr lang="de-DE"/>
          </a:p>
        </p:txBody>
      </p:sp>
    </p:spTree>
    <p:extLst>
      <p:ext uri="{BB962C8B-B14F-4D97-AF65-F5344CB8AC3E}">
        <p14:creationId xmlns:p14="http://schemas.microsoft.com/office/powerpoint/2010/main" val="3204288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FB9C62F-878D-48A8-8AB6-3C34A1340686}" type="datetime1">
              <a:rPr lang="de-DE" smtClean="0"/>
              <a:t>19.07.2024</a:t>
            </a:fld>
            <a:endParaRPr lang="de-D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de-DE"/>
              <a:t>Julian Hoffmann</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315DE9E-B12D-4AB2-A0D2-36203C965D2D}" type="slidenum">
              <a:rPr lang="de-DE" smtClean="0"/>
              <a:t>‹Nr.›</a:t>
            </a:fld>
            <a:endParaRPr lang="de-D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176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884CC0-4B6E-6EDD-B271-38060E741263}"/>
              </a:ext>
            </a:extLst>
          </p:cNvPr>
          <p:cNvSpPr>
            <a:spLocks noGrp="1"/>
          </p:cNvSpPr>
          <p:nvPr>
            <p:ph type="ctrTitle"/>
          </p:nvPr>
        </p:nvSpPr>
        <p:spPr/>
        <p:txBody>
          <a:bodyPr/>
          <a:lstStyle/>
          <a:p>
            <a:r>
              <a:rPr lang="de-DE" dirty="0"/>
              <a:t>Softwareproject</a:t>
            </a:r>
          </a:p>
        </p:txBody>
      </p:sp>
      <p:sp>
        <p:nvSpPr>
          <p:cNvPr id="3" name="Untertitel 2">
            <a:extLst>
              <a:ext uri="{FF2B5EF4-FFF2-40B4-BE49-F238E27FC236}">
                <a16:creationId xmlns:a16="http://schemas.microsoft.com/office/drawing/2014/main" id="{F5DBBFEF-70CF-3466-EC63-040AE8467778}"/>
              </a:ext>
            </a:extLst>
          </p:cNvPr>
          <p:cNvSpPr>
            <a:spLocks noGrp="1"/>
          </p:cNvSpPr>
          <p:nvPr>
            <p:ph type="subTitle" idx="1"/>
          </p:nvPr>
        </p:nvSpPr>
        <p:spPr/>
        <p:txBody>
          <a:bodyPr/>
          <a:lstStyle/>
          <a:p>
            <a:r>
              <a:rPr lang="de-DE" dirty="0" err="1"/>
              <a:t>Introduction</a:t>
            </a:r>
            <a:r>
              <a:rPr lang="de-DE" dirty="0"/>
              <a:t> </a:t>
            </a:r>
            <a:r>
              <a:rPr lang="de-DE" dirty="0" err="1"/>
              <a:t>to</a:t>
            </a:r>
            <a:r>
              <a:rPr lang="de-DE" dirty="0"/>
              <a:t> Python </a:t>
            </a:r>
            <a:r>
              <a:rPr lang="de-DE" dirty="0" err="1"/>
              <a:t>Programming</a:t>
            </a:r>
            <a:r>
              <a:rPr lang="de-DE" dirty="0"/>
              <a:t> </a:t>
            </a:r>
          </a:p>
        </p:txBody>
      </p:sp>
      <p:sp>
        <p:nvSpPr>
          <p:cNvPr id="4" name="Fußzeilenplatzhalter 3">
            <a:extLst>
              <a:ext uri="{FF2B5EF4-FFF2-40B4-BE49-F238E27FC236}">
                <a16:creationId xmlns:a16="http://schemas.microsoft.com/office/drawing/2014/main" id="{DA4E71B7-2CC5-A3FB-EE06-EB7605B49887}"/>
              </a:ext>
            </a:extLst>
          </p:cNvPr>
          <p:cNvSpPr>
            <a:spLocks noGrp="1"/>
          </p:cNvSpPr>
          <p:nvPr>
            <p:ph type="ftr" sz="quarter" idx="11"/>
          </p:nvPr>
        </p:nvSpPr>
        <p:spPr/>
        <p:txBody>
          <a:bodyPr/>
          <a:lstStyle/>
          <a:p>
            <a:r>
              <a:rPr lang="de-DE"/>
              <a:t>Julian Hoffmann</a:t>
            </a:r>
          </a:p>
        </p:txBody>
      </p:sp>
      <p:sp>
        <p:nvSpPr>
          <p:cNvPr id="5" name="Foliennummernplatzhalter 4">
            <a:extLst>
              <a:ext uri="{FF2B5EF4-FFF2-40B4-BE49-F238E27FC236}">
                <a16:creationId xmlns:a16="http://schemas.microsoft.com/office/drawing/2014/main" id="{45BF7F2B-4578-7465-3E08-5E3EE6E1E3EA}"/>
              </a:ext>
            </a:extLst>
          </p:cNvPr>
          <p:cNvSpPr>
            <a:spLocks noGrp="1"/>
          </p:cNvSpPr>
          <p:nvPr>
            <p:ph type="sldNum" sz="quarter" idx="12"/>
          </p:nvPr>
        </p:nvSpPr>
        <p:spPr/>
        <p:txBody>
          <a:bodyPr/>
          <a:lstStyle/>
          <a:p>
            <a:fld id="{2315DE9E-B12D-4AB2-A0D2-36203C965D2D}" type="slidenum">
              <a:rPr lang="de-DE" smtClean="0"/>
              <a:t>1</a:t>
            </a:fld>
            <a:endParaRPr lang="de-DE"/>
          </a:p>
        </p:txBody>
      </p:sp>
    </p:spTree>
    <p:extLst>
      <p:ext uri="{BB962C8B-B14F-4D97-AF65-F5344CB8AC3E}">
        <p14:creationId xmlns:p14="http://schemas.microsoft.com/office/powerpoint/2010/main" val="3416867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41660A-2EC6-AB6E-94F2-D0F6C9EF997E}"/>
              </a:ext>
            </a:extLst>
          </p:cNvPr>
          <p:cNvSpPr>
            <a:spLocks noGrp="1"/>
          </p:cNvSpPr>
          <p:nvPr>
            <p:ph type="title"/>
          </p:nvPr>
        </p:nvSpPr>
        <p:spPr/>
        <p:txBody>
          <a:bodyPr/>
          <a:lstStyle/>
          <a:p>
            <a:r>
              <a:rPr lang="de-DE" dirty="0"/>
              <a:t>Sudoku: Start</a:t>
            </a:r>
          </a:p>
        </p:txBody>
      </p:sp>
      <p:sp>
        <p:nvSpPr>
          <p:cNvPr id="4" name="Fußzeilenplatzhalter 3">
            <a:extLst>
              <a:ext uri="{FF2B5EF4-FFF2-40B4-BE49-F238E27FC236}">
                <a16:creationId xmlns:a16="http://schemas.microsoft.com/office/drawing/2014/main" id="{04E25DE2-ECEF-27C2-BF54-041A5C1FCD55}"/>
              </a:ext>
            </a:extLst>
          </p:cNvPr>
          <p:cNvSpPr>
            <a:spLocks noGrp="1"/>
          </p:cNvSpPr>
          <p:nvPr>
            <p:ph type="ftr" sz="quarter" idx="11"/>
          </p:nvPr>
        </p:nvSpPr>
        <p:spPr/>
        <p:txBody>
          <a:bodyPr/>
          <a:lstStyle/>
          <a:p>
            <a:r>
              <a:rPr lang="de-DE"/>
              <a:t>Julian Hoffmann</a:t>
            </a:r>
          </a:p>
        </p:txBody>
      </p:sp>
      <p:sp>
        <p:nvSpPr>
          <p:cNvPr id="5" name="Foliennummernplatzhalter 4">
            <a:extLst>
              <a:ext uri="{FF2B5EF4-FFF2-40B4-BE49-F238E27FC236}">
                <a16:creationId xmlns:a16="http://schemas.microsoft.com/office/drawing/2014/main" id="{2320B003-5EE3-A269-73BD-568F1D54FE3A}"/>
              </a:ext>
            </a:extLst>
          </p:cNvPr>
          <p:cNvSpPr>
            <a:spLocks noGrp="1"/>
          </p:cNvSpPr>
          <p:nvPr>
            <p:ph type="sldNum" sz="quarter" idx="12"/>
          </p:nvPr>
        </p:nvSpPr>
        <p:spPr/>
        <p:txBody>
          <a:bodyPr/>
          <a:lstStyle/>
          <a:p>
            <a:fld id="{2315DE9E-B12D-4AB2-A0D2-36203C965D2D}" type="slidenum">
              <a:rPr lang="de-DE" smtClean="0"/>
              <a:t>2</a:t>
            </a:fld>
            <a:endParaRPr lang="de-DE"/>
          </a:p>
        </p:txBody>
      </p:sp>
      <p:pic>
        <p:nvPicPr>
          <p:cNvPr id="7" name="Grafik 6">
            <a:extLst>
              <a:ext uri="{FF2B5EF4-FFF2-40B4-BE49-F238E27FC236}">
                <a16:creationId xmlns:a16="http://schemas.microsoft.com/office/drawing/2014/main" id="{CB61A6EB-3696-B6F2-286A-AD624982F461}"/>
              </a:ext>
            </a:extLst>
          </p:cNvPr>
          <p:cNvPicPr>
            <a:picLocks noChangeAspect="1"/>
          </p:cNvPicPr>
          <p:nvPr/>
        </p:nvPicPr>
        <p:blipFill>
          <a:blip r:embed="rId3"/>
          <a:stretch>
            <a:fillRect/>
          </a:stretch>
        </p:blipFill>
        <p:spPr>
          <a:xfrm>
            <a:off x="2327075" y="2086892"/>
            <a:ext cx="7573383" cy="4023360"/>
          </a:xfrm>
          <a:prstGeom prst="rect">
            <a:avLst/>
          </a:prstGeom>
        </p:spPr>
      </p:pic>
    </p:spTree>
    <p:extLst>
      <p:ext uri="{BB962C8B-B14F-4D97-AF65-F5344CB8AC3E}">
        <p14:creationId xmlns:p14="http://schemas.microsoft.com/office/powerpoint/2010/main" val="380811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41660A-2EC6-AB6E-94F2-D0F6C9EF997E}"/>
              </a:ext>
            </a:extLst>
          </p:cNvPr>
          <p:cNvSpPr>
            <a:spLocks noGrp="1"/>
          </p:cNvSpPr>
          <p:nvPr>
            <p:ph type="title"/>
          </p:nvPr>
        </p:nvSpPr>
        <p:spPr/>
        <p:txBody>
          <a:bodyPr/>
          <a:lstStyle/>
          <a:p>
            <a:r>
              <a:rPr lang="de-DE" dirty="0"/>
              <a:t>Sudoku: </a:t>
            </a:r>
            <a:r>
              <a:rPr lang="de-DE" dirty="0" err="1"/>
              <a:t>AiPlayer</a:t>
            </a:r>
            <a:endParaRPr lang="de-DE" dirty="0"/>
          </a:p>
        </p:txBody>
      </p:sp>
      <p:sp>
        <p:nvSpPr>
          <p:cNvPr id="4" name="Fußzeilenplatzhalter 3">
            <a:extLst>
              <a:ext uri="{FF2B5EF4-FFF2-40B4-BE49-F238E27FC236}">
                <a16:creationId xmlns:a16="http://schemas.microsoft.com/office/drawing/2014/main" id="{04E25DE2-ECEF-27C2-BF54-041A5C1FCD55}"/>
              </a:ext>
            </a:extLst>
          </p:cNvPr>
          <p:cNvSpPr>
            <a:spLocks noGrp="1"/>
          </p:cNvSpPr>
          <p:nvPr>
            <p:ph type="ftr" sz="quarter" idx="11"/>
          </p:nvPr>
        </p:nvSpPr>
        <p:spPr/>
        <p:txBody>
          <a:bodyPr/>
          <a:lstStyle/>
          <a:p>
            <a:r>
              <a:rPr lang="de-DE"/>
              <a:t>Julian Hoffmann</a:t>
            </a:r>
          </a:p>
        </p:txBody>
      </p:sp>
      <p:sp>
        <p:nvSpPr>
          <p:cNvPr id="5" name="Foliennummernplatzhalter 4">
            <a:extLst>
              <a:ext uri="{FF2B5EF4-FFF2-40B4-BE49-F238E27FC236}">
                <a16:creationId xmlns:a16="http://schemas.microsoft.com/office/drawing/2014/main" id="{2320B003-5EE3-A269-73BD-568F1D54FE3A}"/>
              </a:ext>
            </a:extLst>
          </p:cNvPr>
          <p:cNvSpPr>
            <a:spLocks noGrp="1"/>
          </p:cNvSpPr>
          <p:nvPr>
            <p:ph type="sldNum" sz="quarter" idx="12"/>
          </p:nvPr>
        </p:nvSpPr>
        <p:spPr/>
        <p:txBody>
          <a:bodyPr/>
          <a:lstStyle/>
          <a:p>
            <a:fld id="{2315DE9E-B12D-4AB2-A0D2-36203C965D2D}" type="slidenum">
              <a:rPr lang="de-DE" smtClean="0"/>
              <a:t>3</a:t>
            </a:fld>
            <a:endParaRPr lang="de-DE"/>
          </a:p>
        </p:txBody>
      </p:sp>
      <p:pic>
        <p:nvPicPr>
          <p:cNvPr id="7" name="Grafik 6">
            <a:extLst>
              <a:ext uri="{FF2B5EF4-FFF2-40B4-BE49-F238E27FC236}">
                <a16:creationId xmlns:a16="http://schemas.microsoft.com/office/drawing/2014/main" id="{CB61A6EB-3696-B6F2-286A-AD624982F46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327075" y="2086892"/>
            <a:ext cx="7573383" cy="4023359"/>
          </a:xfrm>
          <a:prstGeom prst="rect">
            <a:avLst/>
          </a:prstGeom>
        </p:spPr>
      </p:pic>
    </p:spTree>
    <p:extLst>
      <p:ext uri="{BB962C8B-B14F-4D97-AF65-F5344CB8AC3E}">
        <p14:creationId xmlns:p14="http://schemas.microsoft.com/office/powerpoint/2010/main" val="1182982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41660A-2EC6-AB6E-94F2-D0F6C9EF997E}"/>
              </a:ext>
            </a:extLst>
          </p:cNvPr>
          <p:cNvSpPr>
            <a:spLocks noGrp="1"/>
          </p:cNvSpPr>
          <p:nvPr>
            <p:ph type="title"/>
          </p:nvPr>
        </p:nvSpPr>
        <p:spPr/>
        <p:txBody>
          <a:bodyPr/>
          <a:lstStyle/>
          <a:p>
            <a:r>
              <a:rPr lang="de-DE" dirty="0"/>
              <a:t>Sudoku: Game </a:t>
            </a:r>
            <a:r>
              <a:rPr lang="de-DE" dirty="0" err="1"/>
              <a:t>won</a:t>
            </a:r>
            <a:endParaRPr lang="de-DE" dirty="0"/>
          </a:p>
        </p:txBody>
      </p:sp>
      <p:sp>
        <p:nvSpPr>
          <p:cNvPr id="4" name="Fußzeilenplatzhalter 3">
            <a:extLst>
              <a:ext uri="{FF2B5EF4-FFF2-40B4-BE49-F238E27FC236}">
                <a16:creationId xmlns:a16="http://schemas.microsoft.com/office/drawing/2014/main" id="{04E25DE2-ECEF-27C2-BF54-041A5C1FCD55}"/>
              </a:ext>
            </a:extLst>
          </p:cNvPr>
          <p:cNvSpPr>
            <a:spLocks noGrp="1"/>
          </p:cNvSpPr>
          <p:nvPr>
            <p:ph type="ftr" sz="quarter" idx="11"/>
          </p:nvPr>
        </p:nvSpPr>
        <p:spPr/>
        <p:txBody>
          <a:bodyPr/>
          <a:lstStyle/>
          <a:p>
            <a:r>
              <a:rPr lang="de-DE"/>
              <a:t>Julian Hoffmann</a:t>
            </a:r>
          </a:p>
        </p:txBody>
      </p:sp>
      <p:sp>
        <p:nvSpPr>
          <p:cNvPr id="5" name="Foliennummernplatzhalter 4">
            <a:extLst>
              <a:ext uri="{FF2B5EF4-FFF2-40B4-BE49-F238E27FC236}">
                <a16:creationId xmlns:a16="http://schemas.microsoft.com/office/drawing/2014/main" id="{2320B003-5EE3-A269-73BD-568F1D54FE3A}"/>
              </a:ext>
            </a:extLst>
          </p:cNvPr>
          <p:cNvSpPr>
            <a:spLocks noGrp="1"/>
          </p:cNvSpPr>
          <p:nvPr>
            <p:ph type="sldNum" sz="quarter" idx="12"/>
          </p:nvPr>
        </p:nvSpPr>
        <p:spPr/>
        <p:txBody>
          <a:bodyPr/>
          <a:lstStyle/>
          <a:p>
            <a:fld id="{2315DE9E-B12D-4AB2-A0D2-36203C965D2D}" type="slidenum">
              <a:rPr lang="de-DE" smtClean="0"/>
              <a:t>4</a:t>
            </a:fld>
            <a:endParaRPr lang="de-DE"/>
          </a:p>
        </p:txBody>
      </p:sp>
      <p:pic>
        <p:nvPicPr>
          <p:cNvPr id="7" name="Grafik 6">
            <a:extLst>
              <a:ext uri="{FF2B5EF4-FFF2-40B4-BE49-F238E27FC236}">
                <a16:creationId xmlns:a16="http://schemas.microsoft.com/office/drawing/2014/main" id="{CB61A6EB-3696-B6F2-286A-AD624982F46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327075" y="2086892"/>
            <a:ext cx="7573383" cy="4023359"/>
          </a:xfrm>
          <a:prstGeom prst="rect">
            <a:avLst/>
          </a:prstGeom>
        </p:spPr>
      </p:pic>
    </p:spTree>
    <p:extLst>
      <p:ext uri="{BB962C8B-B14F-4D97-AF65-F5344CB8AC3E}">
        <p14:creationId xmlns:p14="http://schemas.microsoft.com/office/powerpoint/2010/main" val="919117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41660A-2EC6-AB6E-94F2-D0F6C9EF997E}"/>
              </a:ext>
            </a:extLst>
          </p:cNvPr>
          <p:cNvSpPr>
            <a:spLocks noGrp="1"/>
          </p:cNvSpPr>
          <p:nvPr>
            <p:ph type="title"/>
          </p:nvPr>
        </p:nvSpPr>
        <p:spPr/>
        <p:txBody>
          <a:bodyPr/>
          <a:lstStyle/>
          <a:p>
            <a:r>
              <a:rPr lang="de-DE" dirty="0"/>
              <a:t>Sudoku: Game not (</a:t>
            </a:r>
            <a:r>
              <a:rPr lang="de-DE" dirty="0" err="1"/>
              <a:t>yet</a:t>
            </a:r>
            <a:r>
              <a:rPr lang="de-DE" dirty="0"/>
              <a:t>) </a:t>
            </a:r>
            <a:r>
              <a:rPr lang="de-DE" dirty="0" err="1"/>
              <a:t>won</a:t>
            </a:r>
            <a:endParaRPr lang="de-DE" dirty="0"/>
          </a:p>
        </p:txBody>
      </p:sp>
      <p:sp>
        <p:nvSpPr>
          <p:cNvPr id="4" name="Fußzeilenplatzhalter 3">
            <a:extLst>
              <a:ext uri="{FF2B5EF4-FFF2-40B4-BE49-F238E27FC236}">
                <a16:creationId xmlns:a16="http://schemas.microsoft.com/office/drawing/2014/main" id="{04E25DE2-ECEF-27C2-BF54-041A5C1FCD55}"/>
              </a:ext>
            </a:extLst>
          </p:cNvPr>
          <p:cNvSpPr>
            <a:spLocks noGrp="1"/>
          </p:cNvSpPr>
          <p:nvPr>
            <p:ph type="ftr" sz="quarter" idx="11"/>
          </p:nvPr>
        </p:nvSpPr>
        <p:spPr/>
        <p:txBody>
          <a:bodyPr/>
          <a:lstStyle/>
          <a:p>
            <a:r>
              <a:rPr lang="de-DE"/>
              <a:t>Julian Hoffmann</a:t>
            </a:r>
          </a:p>
        </p:txBody>
      </p:sp>
      <p:sp>
        <p:nvSpPr>
          <p:cNvPr id="5" name="Foliennummernplatzhalter 4">
            <a:extLst>
              <a:ext uri="{FF2B5EF4-FFF2-40B4-BE49-F238E27FC236}">
                <a16:creationId xmlns:a16="http://schemas.microsoft.com/office/drawing/2014/main" id="{2320B003-5EE3-A269-73BD-568F1D54FE3A}"/>
              </a:ext>
            </a:extLst>
          </p:cNvPr>
          <p:cNvSpPr>
            <a:spLocks noGrp="1"/>
          </p:cNvSpPr>
          <p:nvPr>
            <p:ph type="sldNum" sz="quarter" idx="12"/>
          </p:nvPr>
        </p:nvSpPr>
        <p:spPr/>
        <p:txBody>
          <a:bodyPr/>
          <a:lstStyle/>
          <a:p>
            <a:fld id="{2315DE9E-B12D-4AB2-A0D2-36203C965D2D}" type="slidenum">
              <a:rPr lang="de-DE" smtClean="0"/>
              <a:t>5</a:t>
            </a:fld>
            <a:endParaRPr lang="de-DE"/>
          </a:p>
        </p:txBody>
      </p:sp>
      <p:pic>
        <p:nvPicPr>
          <p:cNvPr id="7" name="Grafik 6">
            <a:extLst>
              <a:ext uri="{FF2B5EF4-FFF2-40B4-BE49-F238E27FC236}">
                <a16:creationId xmlns:a16="http://schemas.microsoft.com/office/drawing/2014/main" id="{CB61A6EB-3696-B6F2-286A-AD624982F46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327076" y="2086892"/>
            <a:ext cx="7573381" cy="4023359"/>
          </a:xfrm>
          <a:prstGeom prst="rect">
            <a:avLst/>
          </a:prstGeom>
        </p:spPr>
      </p:pic>
    </p:spTree>
    <p:extLst>
      <p:ext uri="{BB962C8B-B14F-4D97-AF65-F5344CB8AC3E}">
        <p14:creationId xmlns:p14="http://schemas.microsoft.com/office/powerpoint/2010/main" val="759653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41660A-2EC6-AB6E-94F2-D0F6C9EF997E}"/>
              </a:ext>
            </a:extLst>
          </p:cNvPr>
          <p:cNvSpPr>
            <a:spLocks noGrp="1"/>
          </p:cNvSpPr>
          <p:nvPr>
            <p:ph type="title"/>
          </p:nvPr>
        </p:nvSpPr>
        <p:spPr/>
        <p:txBody>
          <a:bodyPr/>
          <a:lstStyle/>
          <a:p>
            <a:r>
              <a:rPr lang="de-DE" dirty="0" err="1"/>
              <a:t>Thanks</a:t>
            </a:r>
            <a:r>
              <a:rPr lang="de-DE" dirty="0"/>
              <a:t> </a:t>
            </a:r>
            <a:r>
              <a:rPr lang="de-DE" dirty="0" err="1"/>
              <a:t>for</a:t>
            </a:r>
            <a:r>
              <a:rPr lang="de-DE" dirty="0"/>
              <a:t> </a:t>
            </a:r>
            <a:r>
              <a:rPr lang="de-DE" dirty="0" err="1"/>
              <a:t>your</a:t>
            </a:r>
            <a:r>
              <a:rPr lang="de-DE" dirty="0"/>
              <a:t> </a:t>
            </a:r>
            <a:r>
              <a:rPr lang="de-DE" dirty="0" err="1"/>
              <a:t>attention</a:t>
            </a:r>
            <a:r>
              <a:rPr lang="de-DE" dirty="0"/>
              <a:t>!</a:t>
            </a:r>
          </a:p>
        </p:txBody>
      </p:sp>
      <p:sp>
        <p:nvSpPr>
          <p:cNvPr id="4" name="Fußzeilenplatzhalter 3">
            <a:extLst>
              <a:ext uri="{FF2B5EF4-FFF2-40B4-BE49-F238E27FC236}">
                <a16:creationId xmlns:a16="http://schemas.microsoft.com/office/drawing/2014/main" id="{04E25DE2-ECEF-27C2-BF54-041A5C1FCD55}"/>
              </a:ext>
            </a:extLst>
          </p:cNvPr>
          <p:cNvSpPr>
            <a:spLocks noGrp="1"/>
          </p:cNvSpPr>
          <p:nvPr>
            <p:ph type="ftr" sz="quarter" idx="11"/>
          </p:nvPr>
        </p:nvSpPr>
        <p:spPr/>
        <p:txBody>
          <a:bodyPr/>
          <a:lstStyle/>
          <a:p>
            <a:r>
              <a:rPr lang="de-DE"/>
              <a:t>Julian Hoffmann</a:t>
            </a:r>
          </a:p>
        </p:txBody>
      </p:sp>
      <p:sp>
        <p:nvSpPr>
          <p:cNvPr id="5" name="Foliennummernplatzhalter 4">
            <a:extLst>
              <a:ext uri="{FF2B5EF4-FFF2-40B4-BE49-F238E27FC236}">
                <a16:creationId xmlns:a16="http://schemas.microsoft.com/office/drawing/2014/main" id="{2320B003-5EE3-A269-73BD-568F1D54FE3A}"/>
              </a:ext>
            </a:extLst>
          </p:cNvPr>
          <p:cNvSpPr>
            <a:spLocks noGrp="1"/>
          </p:cNvSpPr>
          <p:nvPr>
            <p:ph type="sldNum" sz="quarter" idx="12"/>
          </p:nvPr>
        </p:nvSpPr>
        <p:spPr/>
        <p:txBody>
          <a:bodyPr/>
          <a:lstStyle/>
          <a:p>
            <a:fld id="{2315DE9E-B12D-4AB2-A0D2-36203C965D2D}" type="slidenum">
              <a:rPr lang="de-DE" smtClean="0"/>
              <a:t>6</a:t>
            </a:fld>
            <a:endParaRPr lang="de-DE"/>
          </a:p>
        </p:txBody>
      </p:sp>
      <p:pic>
        <p:nvPicPr>
          <p:cNvPr id="7" name="Grafik 6">
            <a:extLst>
              <a:ext uri="{FF2B5EF4-FFF2-40B4-BE49-F238E27FC236}">
                <a16:creationId xmlns:a16="http://schemas.microsoft.com/office/drawing/2014/main" id="{CB61A6EB-3696-B6F2-286A-AD624982F46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327076" y="2086892"/>
            <a:ext cx="7573381" cy="4023358"/>
          </a:xfrm>
          <a:prstGeom prst="rect">
            <a:avLst/>
          </a:prstGeom>
        </p:spPr>
      </p:pic>
    </p:spTree>
    <p:extLst>
      <p:ext uri="{BB962C8B-B14F-4D97-AF65-F5344CB8AC3E}">
        <p14:creationId xmlns:p14="http://schemas.microsoft.com/office/powerpoint/2010/main" val="135507557"/>
      </p:ext>
    </p:extLst>
  </p:cSld>
  <p:clrMapOvr>
    <a:masterClrMapping/>
  </p:clrMapOvr>
</p:sld>
</file>

<file path=ppt/theme/theme1.xml><?xml version="1.0" encoding="utf-8"?>
<a:theme xmlns:a="http://schemas.openxmlformats.org/drawingml/2006/main" name="Rückblick">
  <a:themeElements>
    <a:clrScheme name="Rückblick">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ückblic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ückblic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0</TotalTime>
  <Words>437</Words>
  <Application>Microsoft Office PowerPoint</Application>
  <PresentationFormat>Breitbild</PresentationFormat>
  <Paragraphs>31</Paragraphs>
  <Slides>6</Slides>
  <Notes>6</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6</vt:i4>
      </vt:variant>
    </vt:vector>
  </HeadingPairs>
  <TitlesOfParts>
    <vt:vector size="10" baseType="lpstr">
      <vt:lpstr>Aptos</vt:lpstr>
      <vt:lpstr>Calibri</vt:lpstr>
      <vt:lpstr>Calibri Light</vt:lpstr>
      <vt:lpstr>Rückblick</vt:lpstr>
      <vt:lpstr>Softwareproject</vt:lpstr>
      <vt:lpstr>Sudoku: Start</vt:lpstr>
      <vt:lpstr>Sudoku: AiPlayer</vt:lpstr>
      <vt:lpstr>Sudoku: Game won</vt:lpstr>
      <vt:lpstr>Sudoku: Game not (yet) won</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Julian Hoffmann</dc:creator>
  <cp:lastModifiedBy>Julian Hoffmann</cp:lastModifiedBy>
  <cp:revision>9</cp:revision>
  <dcterms:created xsi:type="dcterms:W3CDTF">2024-07-19T20:28:45Z</dcterms:created>
  <dcterms:modified xsi:type="dcterms:W3CDTF">2024-07-19T21:25:41Z</dcterms:modified>
</cp:coreProperties>
</file>