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0329B-0623-4E94-9F0F-8A9DB4AAE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5FAC3E-5DFA-41BB-83FC-8B626129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98520-4585-4CAE-AD19-27EEBB5B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A34024-DAC7-49F9-89C4-FFE365A7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7AC2B-6514-416A-A0B5-C2952974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54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1AB1-8474-4962-84F1-9CDF031C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672147-3B00-4B30-B0EA-F0B339F93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0DAC9-515B-4C38-8433-28882312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9F0FB7-756E-432E-8EB4-BB04AC40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651DF-2591-428B-AB7C-2C993930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95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39CF99-DE7F-4BD7-B4D0-6DD88723B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F1DBA2-B880-437A-9523-241A58995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C3B4F-A285-49B2-87E4-1305E5C2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A7CF0-9345-4C27-BAC5-8510DA60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5A324-A127-4D56-8D05-636C6884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9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65315-685C-44A2-A3B7-788D419B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5791E-A214-4552-831A-6BE48FD8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ABA72-5ECD-4E2C-B9DF-F3891821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A8733-42D5-4ED1-8BE0-A00E3F99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76193-75C6-483C-B7EA-061DE14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75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4F0B-32B7-4C1A-B6A5-627889C5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716B2C-761A-49C7-A1E6-BD61D4D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DEFDD4-24A4-4287-B15E-D3AC4A10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A37C7-50DB-4ED1-8EB7-D43DDFAC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FDFDB7-73E4-48D6-B31E-919A6003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8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D7CF9-AD3F-4B6B-A1D9-F12A79A3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835F5-EBC1-4A93-A71A-98BF4253E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06FC06-0ECD-4D92-A463-41DF4A57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D80C0-C719-4026-A769-6780F421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C38FE-CFC4-43B1-8E3E-FBA612A3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484363-DA7D-4BEB-AF89-B035872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3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091A3-7B62-46DC-8358-82718BE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14997C-63A4-4197-8ECA-27B7FE9C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0E202D-39D0-45D3-A983-715F4D2C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E66601-9F0E-4EFB-88E9-7959C7578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8588E2-AE9D-4F8B-ACE0-2AC80759F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264957-06B1-4076-888C-5EC9B43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11C6D0-2CF1-4867-80FF-4B380CB1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7A237-44C5-4E7C-A7E3-30589C1F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5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DE5CA-A54E-4C86-A94E-F971A468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B023A-14C4-4AEB-84B7-7F2631E9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D92B19-F53D-4CD2-ADC4-5B505727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4CFAA-4B23-409F-AB59-8C2F106C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C39DC1-BFFC-4A7A-ABA2-6CD3D385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2926E-3A11-4B87-83FA-80249620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F7DE44-9ACD-4561-8E74-539731EC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8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8BE52-D0D0-4DD8-B49C-36345A8F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7D536-7DE2-45E8-AD6C-6E98E2C4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C9343D-03D2-40DB-8E3F-6FCF27D73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EBEEA1-E50C-4721-8059-AB3C1A22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3A6A0B-76C1-4262-AF95-B498B263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89D1D1-D9A3-452C-BFDC-76FF0FF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0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2C11E-8655-4E0F-A125-5B45F1A3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3CF1D3-49BC-4599-9414-9EEEABC52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0DB02-7ADC-4714-94BC-97A7399E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D02466-7C05-4B18-8E12-E0C9DCD0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CC465E-DC52-4A94-A6FE-2FE5F3CF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E5358C-8E65-48FE-B124-DE473969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31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1A49E4-9363-44C8-965B-06130453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1C8E9-E7A6-4A73-B2C6-CC01C093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92104-1130-4BD0-80D2-37411E150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EDAC-3EC1-43F7-8D5B-207D77174FA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79AA2-317D-4C92-9398-C4BD10516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3FD00-AE92-4074-A218-3D0AED7E5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7B6F-6086-4319-B939-F8C08F8EA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5F5FEFE-6CFF-4D2C-A146-3F79A215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9314"/>
            <a:ext cx="3543795" cy="245779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00BDD9D-C1FF-4F4E-91AE-BA5802140C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 </a:t>
            </a:r>
            <a:r>
              <a:rPr lang="de-DE" dirty="0" err="1"/>
              <a:t>Means</a:t>
            </a:r>
            <a:r>
              <a:rPr lang="de-DE" dirty="0"/>
              <a:t> 1-10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A4734C2-5A76-4F7E-9C27-D38D9758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0" y="1779314"/>
            <a:ext cx="609685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FCC9F-0C4F-410E-95F1-A80F9364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 </a:t>
            </a:r>
            <a:r>
              <a:rPr lang="de-DE" dirty="0" err="1"/>
              <a:t>Means</a:t>
            </a:r>
            <a:r>
              <a:rPr lang="de-DE" dirty="0"/>
              <a:t> 10 – 100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FE5E81-D5A1-4F63-B461-C9F859FAC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2" b="-1"/>
          <a:stretch/>
        </p:blipFill>
        <p:spPr>
          <a:xfrm>
            <a:off x="349196" y="1397479"/>
            <a:ext cx="6335009" cy="3900841"/>
          </a:xfrm>
        </p:spPr>
      </p:pic>
    </p:spTree>
    <p:extLst>
      <p:ext uri="{BB962C8B-B14F-4D97-AF65-F5344CB8AC3E}">
        <p14:creationId xmlns:p14="http://schemas.microsoft.com/office/powerpoint/2010/main" val="167405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CA466-BDAE-403E-8C3F-4F06EB9F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100 </a:t>
            </a:r>
            <a:r>
              <a:rPr lang="de-DE" dirty="0" err="1"/>
              <a:t>to</a:t>
            </a:r>
            <a:r>
              <a:rPr lang="de-DE" dirty="0"/>
              <a:t> 1000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2C6ED3-FB50-4D07-811A-50E86DFFC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2081738"/>
            <a:ext cx="6192114" cy="3839111"/>
          </a:xfrm>
        </p:spPr>
      </p:pic>
    </p:spTree>
    <p:extLst>
      <p:ext uri="{BB962C8B-B14F-4D97-AF65-F5344CB8AC3E}">
        <p14:creationId xmlns:p14="http://schemas.microsoft.com/office/powerpoint/2010/main" val="69612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K Means 10 – 100</vt:lpstr>
      <vt:lpstr>K Means from 100 to 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Jiabo Zhang</dc:creator>
  <cp:lastModifiedBy>Jiabo Zhang</cp:lastModifiedBy>
  <cp:revision>3</cp:revision>
  <dcterms:created xsi:type="dcterms:W3CDTF">2021-07-08T12:38:39Z</dcterms:created>
  <dcterms:modified xsi:type="dcterms:W3CDTF">2021-07-08T16:17:49Z</dcterms:modified>
</cp:coreProperties>
</file>